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Roboto Medium"/>
      <p:regular r:id="rId32"/>
      <p:bold r:id="rId33"/>
      <p:italic r:id="rId34"/>
      <p:boldItalic r:id="rId35"/>
    </p:embeddedFont>
    <p:embeddedFont>
      <p:font typeface="Fira Sans Extra Condensed Medium"/>
      <p:regular r:id="rId36"/>
      <p:bold r:id="rId37"/>
      <p:italic r:id="rId38"/>
      <p:boldItalic r:id="rId39"/>
    </p:embeddedFont>
    <p:embeddedFont>
      <p:font typeface="Fira Sans"/>
      <p:regular r:id="rId40"/>
      <p:bold r:id="rId41"/>
      <p:italic r:id="rId42"/>
      <p:boldItalic r:id="rId43"/>
    </p:embeddedFont>
    <p:embeddedFont>
      <p:font typeface="Work Sans SemiBold"/>
      <p:regular r:id="rId44"/>
      <p:bold r:id="rId45"/>
      <p:italic r:id="rId46"/>
      <p:boldItalic r:id="rId47"/>
    </p:embeddedFont>
    <p:embeddedFont>
      <p:font typeface="Work Sans"/>
      <p:regular r:id="rId48"/>
      <p:bold r:id="rId49"/>
      <p:italic r:id="rId50"/>
      <p:boldItalic r:id="rId51"/>
    </p:embeddedFont>
    <p:embeddedFont>
      <p:font typeface="Fira Sans Extra Condensed"/>
      <p:regular r:id="rId52"/>
      <p:bold r:id="rId53"/>
      <p:italic r:id="rId54"/>
      <p:boldItalic r:id="rId55"/>
    </p:embeddedFont>
    <p:embeddedFont>
      <p:font typeface="Fira Sans Extra Condensed SemiBold"/>
      <p:regular r:id="rId56"/>
      <p:bold r:id="rId57"/>
      <p:italic r:id="rId58"/>
      <p:boldItalic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1A1247-0E10-47F0-9131-5B8C2CDF443A}">
  <a:tblStyle styleId="{CF1A1247-0E10-47F0-9131-5B8C2CDF44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regular.fntdata"/><Relationship Id="rId42" Type="http://schemas.openxmlformats.org/officeDocument/2006/relationships/font" Target="fonts/FiraSans-italic.fntdata"/><Relationship Id="rId41" Type="http://schemas.openxmlformats.org/officeDocument/2006/relationships/font" Target="fonts/FiraSans-bold.fntdata"/><Relationship Id="rId44" Type="http://schemas.openxmlformats.org/officeDocument/2006/relationships/font" Target="fonts/WorkSansSemiBold-regular.fntdata"/><Relationship Id="rId43" Type="http://schemas.openxmlformats.org/officeDocument/2006/relationships/font" Target="fonts/FiraSans-boldItalic.fntdata"/><Relationship Id="rId46" Type="http://schemas.openxmlformats.org/officeDocument/2006/relationships/font" Target="fonts/WorkSansSemiBold-italic.fntdata"/><Relationship Id="rId45" Type="http://schemas.openxmlformats.org/officeDocument/2006/relationships/font" Target="fonts/WorkSans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WorkSans-regular.fntdata"/><Relationship Id="rId47" Type="http://schemas.openxmlformats.org/officeDocument/2006/relationships/font" Target="fonts/WorkSansSemiBold-boldItalic.fntdata"/><Relationship Id="rId49" Type="http://schemas.openxmlformats.org/officeDocument/2006/relationships/font" Target="fonts/WorkSa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33" Type="http://schemas.openxmlformats.org/officeDocument/2006/relationships/font" Target="fonts/RobotoMedium-bold.fntdata"/><Relationship Id="rId32" Type="http://schemas.openxmlformats.org/officeDocument/2006/relationships/font" Target="fonts/RobotoMedium-regular.fntdata"/><Relationship Id="rId35" Type="http://schemas.openxmlformats.org/officeDocument/2006/relationships/font" Target="fonts/RobotoMedium-boldItalic.fntdata"/><Relationship Id="rId34" Type="http://schemas.openxmlformats.org/officeDocument/2006/relationships/font" Target="fonts/RobotoMedium-italic.fntdata"/><Relationship Id="rId37" Type="http://schemas.openxmlformats.org/officeDocument/2006/relationships/font" Target="fonts/FiraSansExtraCondensedMedium-bold.fntdata"/><Relationship Id="rId36" Type="http://schemas.openxmlformats.org/officeDocument/2006/relationships/font" Target="fonts/FiraSansExtraCondensedMedium-regular.fntdata"/><Relationship Id="rId39" Type="http://schemas.openxmlformats.org/officeDocument/2006/relationships/font" Target="fonts/FiraSansExtraCondensedMedium-boldItalic.fntdata"/><Relationship Id="rId38" Type="http://schemas.openxmlformats.org/officeDocument/2006/relationships/font" Target="fonts/FiraSansExtraCondensedMedium-italic.fntdata"/><Relationship Id="rId62" Type="http://schemas.openxmlformats.org/officeDocument/2006/relationships/font" Target="fonts/OpenSans-italic.fntdata"/><Relationship Id="rId61" Type="http://schemas.openxmlformats.org/officeDocument/2006/relationships/font" Target="fonts/OpenSans-bold.fntdata"/><Relationship Id="rId20" Type="http://schemas.openxmlformats.org/officeDocument/2006/relationships/slide" Target="slides/slide13.xml"/><Relationship Id="rId63" Type="http://schemas.openxmlformats.org/officeDocument/2006/relationships/font" Target="fonts/OpenSans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OpenSans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Roboto-regular.fntdata"/><Relationship Id="rId27" Type="http://schemas.openxmlformats.org/officeDocument/2006/relationships/slide" Target="slides/slide20.xml"/><Relationship Id="rId29" Type="http://schemas.openxmlformats.org/officeDocument/2006/relationships/font" Target="fonts/Roboto-bold.fntdata"/><Relationship Id="rId51" Type="http://schemas.openxmlformats.org/officeDocument/2006/relationships/font" Target="fonts/WorkSans-boldItalic.fntdata"/><Relationship Id="rId50" Type="http://schemas.openxmlformats.org/officeDocument/2006/relationships/font" Target="fonts/WorkSans-italic.fntdata"/><Relationship Id="rId53" Type="http://schemas.openxmlformats.org/officeDocument/2006/relationships/font" Target="fonts/FiraSansExtraCondensed-bold.fntdata"/><Relationship Id="rId52" Type="http://schemas.openxmlformats.org/officeDocument/2006/relationships/font" Target="fonts/FiraSansExtraCondensed-regular.fntdata"/><Relationship Id="rId11" Type="http://schemas.openxmlformats.org/officeDocument/2006/relationships/slide" Target="slides/slide4.xml"/><Relationship Id="rId55" Type="http://schemas.openxmlformats.org/officeDocument/2006/relationships/font" Target="fonts/FiraSansExtraCondensed-boldItalic.fntdata"/><Relationship Id="rId10" Type="http://schemas.openxmlformats.org/officeDocument/2006/relationships/slide" Target="slides/slide3.xml"/><Relationship Id="rId54" Type="http://schemas.openxmlformats.org/officeDocument/2006/relationships/font" Target="fonts/FiraSansExtraCondensed-italic.fntdata"/><Relationship Id="rId13" Type="http://schemas.openxmlformats.org/officeDocument/2006/relationships/slide" Target="slides/slide6.xml"/><Relationship Id="rId57" Type="http://schemas.openxmlformats.org/officeDocument/2006/relationships/font" Target="fonts/FiraSansExtraCondensedSemiBold-bold.fntdata"/><Relationship Id="rId12" Type="http://schemas.openxmlformats.org/officeDocument/2006/relationships/slide" Target="slides/slide5.xml"/><Relationship Id="rId56" Type="http://schemas.openxmlformats.org/officeDocument/2006/relationships/font" Target="fonts/FiraSansExtraCondensedSemiBold-regular.fntdata"/><Relationship Id="rId15" Type="http://schemas.openxmlformats.org/officeDocument/2006/relationships/slide" Target="slides/slide8.xml"/><Relationship Id="rId59" Type="http://schemas.openxmlformats.org/officeDocument/2006/relationships/font" Target="fonts/FiraSansExtraCondensedSemiBold-boldItalic.fntdata"/><Relationship Id="rId14" Type="http://schemas.openxmlformats.org/officeDocument/2006/relationships/slide" Target="slides/slide7.xml"/><Relationship Id="rId58" Type="http://schemas.openxmlformats.org/officeDocument/2006/relationships/font" Target="fonts/FiraSansExtraCondensedSemiBold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04abe2a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04abe2a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bb9ab37dd_0_2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fbb9ab37dd_0_2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fbb9ab37dd_0_2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fbb9ab37dd_0_2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0231d20d5a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0231d20d5a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d36061367d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d36061367d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10231d20d5a_4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10231d20d5a_4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fbb9ab37dd_0_2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fbb9ab37dd_0_2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102385adaca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102385adaca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fbb9ab37dd_0_2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fbb9ab37dd_0_2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026daaf48f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026daaf48f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fbb9ab37dd_0_2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fbb9ab37dd_0_2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bb9ab37dd_0_1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bb9ab37dd_0_1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102385adaca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102385adac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fbb9ab37dd_0_1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fbb9ab37dd_0_1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bb9ab37dd_0_1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fbb9ab37dd_0_1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d52924b647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d52924b647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fbb9ab37dd_0_1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fbb9ab37dd_0_1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026daaf48f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026daaf48f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fbb9ab37dd_0_1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fbb9ab37dd_0_1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bb9ab37dd_0_1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fbb9ab37dd_0_1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767050" y="1420275"/>
            <a:ext cx="5610000" cy="16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766950" y="3089900"/>
            <a:ext cx="56100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" name="Google Shape;34;p11"/>
          <p:cNvSpPr txBox="1"/>
          <p:nvPr>
            <p:ph idx="2" type="title"/>
          </p:nvPr>
        </p:nvSpPr>
        <p:spPr>
          <a:xfrm>
            <a:off x="457200" y="252800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973800" y="314323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" name="Google Shape;38;p13"/>
          <p:cNvSpPr txBox="1"/>
          <p:nvPr>
            <p:ph idx="1" type="subTitle"/>
          </p:nvPr>
        </p:nvSpPr>
        <p:spPr>
          <a:xfrm>
            <a:off x="720000" y="3676638"/>
            <a:ext cx="23364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2" type="title"/>
          </p:nvPr>
        </p:nvSpPr>
        <p:spPr>
          <a:xfrm>
            <a:off x="3657600" y="314323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" name="Google Shape;40;p13"/>
          <p:cNvSpPr txBox="1"/>
          <p:nvPr>
            <p:ph idx="3" type="subTitle"/>
          </p:nvPr>
        </p:nvSpPr>
        <p:spPr>
          <a:xfrm>
            <a:off x="3403800" y="3676638"/>
            <a:ext cx="23364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4" type="title"/>
          </p:nvPr>
        </p:nvSpPr>
        <p:spPr>
          <a:xfrm>
            <a:off x="6341400" y="314323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" name="Google Shape;42;p13"/>
          <p:cNvSpPr txBox="1"/>
          <p:nvPr>
            <p:ph idx="5" type="subTitle"/>
          </p:nvPr>
        </p:nvSpPr>
        <p:spPr>
          <a:xfrm>
            <a:off x="6087600" y="3676638"/>
            <a:ext cx="23364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6" type="title"/>
          </p:nvPr>
        </p:nvSpPr>
        <p:spPr>
          <a:xfrm>
            <a:off x="720000" y="454948"/>
            <a:ext cx="770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4" name="Google Shape;44;p13"/>
          <p:cNvGrpSpPr/>
          <p:nvPr/>
        </p:nvGrpSpPr>
        <p:grpSpPr>
          <a:xfrm>
            <a:off x="293283" y="508105"/>
            <a:ext cx="274325" cy="253738"/>
            <a:chOff x="5595206" y="3938849"/>
            <a:chExt cx="162495" cy="159193"/>
          </a:xfrm>
        </p:grpSpPr>
        <p:sp>
          <p:nvSpPr>
            <p:cNvPr id="45" name="Google Shape;45;p13"/>
            <p:cNvSpPr/>
            <p:nvPr/>
          </p:nvSpPr>
          <p:spPr>
            <a:xfrm>
              <a:off x="5595206" y="3938849"/>
              <a:ext cx="63140" cy="102186"/>
            </a:xfrm>
            <a:custGeom>
              <a:rect b="b" l="l" r="r" t="t"/>
              <a:pathLst>
                <a:path extrusionOk="0" h="2816" w="1740">
                  <a:moveTo>
                    <a:pt x="710" y="0"/>
                  </a:moveTo>
                  <a:cubicBezTo>
                    <a:pt x="610" y="0"/>
                    <a:pt x="519" y="55"/>
                    <a:pt x="489" y="136"/>
                  </a:cubicBezTo>
                  <a:cubicBezTo>
                    <a:pt x="465" y="256"/>
                    <a:pt x="525" y="375"/>
                    <a:pt x="620" y="410"/>
                  </a:cubicBezTo>
                  <a:lnTo>
                    <a:pt x="906" y="494"/>
                  </a:lnTo>
                  <a:cubicBezTo>
                    <a:pt x="346" y="839"/>
                    <a:pt x="1" y="1446"/>
                    <a:pt x="1" y="2137"/>
                  </a:cubicBezTo>
                  <a:cubicBezTo>
                    <a:pt x="1" y="2315"/>
                    <a:pt x="25" y="2482"/>
                    <a:pt x="72" y="2661"/>
                  </a:cubicBezTo>
                  <a:cubicBezTo>
                    <a:pt x="108" y="2744"/>
                    <a:pt x="191" y="2815"/>
                    <a:pt x="287" y="2815"/>
                  </a:cubicBezTo>
                  <a:cubicBezTo>
                    <a:pt x="299" y="2815"/>
                    <a:pt x="322" y="2815"/>
                    <a:pt x="346" y="2803"/>
                  </a:cubicBezTo>
                  <a:cubicBezTo>
                    <a:pt x="465" y="2780"/>
                    <a:pt x="525" y="2661"/>
                    <a:pt x="489" y="2542"/>
                  </a:cubicBezTo>
                  <a:cubicBezTo>
                    <a:pt x="465" y="2399"/>
                    <a:pt x="430" y="2268"/>
                    <a:pt x="430" y="2137"/>
                  </a:cubicBezTo>
                  <a:cubicBezTo>
                    <a:pt x="430" y="1601"/>
                    <a:pt x="715" y="1125"/>
                    <a:pt x="1156" y="851"/>
                  </a:cubicBezTo>
                  <a:lnTo>
                    <a:pt x="1156" y="851"/>
                  </a:lnTo>
                  <a:lnTo>
                    <a:pt x="1037" y="1232"/>
                  </a:lnTo>
                  <a:cubicBezTo>
                    <a:pt x="1013" y="1351"/>
                    <a:pt x="1072" y="1470"/>
                    <a:pt x="1180" y="1494"/>
                  </a:cubicBezTo>
                  <a:cubicBezTo>
                    <a:pt x="1192" y="1494"/>
                    <a:pt x="1215" y="1506"/>
                    <a:pt x="1239" y="1506"/>
                  </a:cubicBezTo>
                  <a:cubicBezTo>
                    <a:pt x="1323" y="1506"/>
                    <a:pt x="1418" y="1446"/>
                    <a:pt x="1442" y="1363"/>
                  </a:cubicBezTo>
                  <a:lnTo>
                    <a:pt x="1715" y="541"/>
                  </a:lnTo>
                  <a:cubicBezTo>
                    <a:pt x="1739" y="422"/>
                    <a:pt x="1680" y="303"/>
                    <a:pt x="1573" y="279"/>
                  </a:cubicBezTo>
                  <a:lnTo>
                    <a:pt x="763" y="5"/>
                  </a:lnTo>
                  <a:cubicBezTo>
                    <a:pt x="745" y="2"/>
                    <a:pt x="727" y="0"/>
                    <a:pt x="7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13"/>
            <p:cNvSpPr/>
            <p:nvPr/>
          </p:nvSpPr>
          <p:spPr>
            <a:xfrm>
              <a:off x="5671700" y="3948646"/>
              <a:ext cx="86001" cy="91953"/>
            </a:xfrm>
            <a:custGeom>
              <a:rect b="b" l="l" r="r" t="t"/>
              <a:pathLst>
                <a:path extrusionOk="0" h="2534" w="2370">
                  <a:moveTo>
                    <a:pt x="235" y="0"/>
                  </a:moveTo>
                  <a:cubicBezTo>
                    <a:pt x="140" y="0"/>
                    <a:pt x="56" y="64"/>
                    <a:pt x="36" y="152"/>
                  </a:cubicBezTo>
                  <a:cubicBezTo>
                    <a:pt x="0" y="271"/>
                    <a:pt x="72" y="390"/>
                    <a:pt x="179" y="426"/>
                  </a:cubicBezTo>
                  <a:cubicBezTo>
                    <a:pt x="822" y="581"/>
                    <a:pt x="1262" y="1152"/>
                    <a:pt x="1298" y="1807"/>
                  </a:cubicBezTo>
                  <a:lnTo>
                    <a:pt x="1072" y="1533"/>
                  </a:lnTo>
                  <a:cubicBezTo>
                    <a:pt x="1037" y="1478"/>
                    <a:pt x="978" y="1447"/>
                    <a:pt x="919" y="1447"/>
                  </a:cubicBezTo>
                  <a:cubicBezTo>
                    <a:pt x="876" y="1447"/>
                    <a:pt x="833" y="1463"/>
                    <a:pt x="798" y="1498"/>
                  </a:cubicBezTo>
                  <a:cubicBezTo>
                    <a:pt x="703" y="1569"/>
                    <a:pt x="691" y="1700"/>
                    <a:pt x="762" y="1795"/>
                  </a:cubicBezTo>
                  <a:lnTo>
                    <a:pt x="1298" y="2462"/>
                  </a:lnTo>
                  <a:cubicBezTo>
                    <a:pt x="1346" y="2522"/>
                    <a:pt x="1405" y="2533"/>
                    <a:pt x="1465" y="2533"/>
                  </a:cubicBezTo>
                  <a:cubicBezTo>
                    <a:pt x="1501" y="2533"/>
                    <a:pt x="1548" y="2522"/>
                    <a:pt x="1596" y="2486"/>
                  </a:cubicBezTo>
                  <a:lnTo>
                    <a:pt x="2263" y="1950"/>
                  </a:lnTo>
                  <a:cubicBezTo>
                    <a:pt x="2358" y="1879"/>
                    <a:pt x="2370" y="1748"/>
                    <a:pt x="2298" y="1652"/>
                  </a:cubicBezTo>
                  <a:cubicBezTo>
                    <a:pt x="2252" y="1606"/>
                    <a:pt x="2191" y="1582"/>
                    <a:pt x="2131" y="1582"/>
                  </a:cubicBezTo>
                  <a:cubicBezTo>
                    <a:pt x="2084" y="1582"/>
                    <a:pt x="2037" y="1597"/>
                    <a:pt x="2001" y="1629"/>
                  </a:cubicBezTo>
                  <a:lnTo>
                    <a:pt x="1739" y="1831"/>
                  </a:lnTo>
                  <a:cubicBezTo>
                    <a:pt x="1727" y="974"/>
                    <a:pt x="1131" y="224"/>
                    <a:pt x="298" y="9"/>
                  </a:cubicBezTo>
                  <a:cubicBezTo>
                    <a:pt x="277" y="3"/>
                    <a:pt x="256" y="0"/>
                    <a:pt x="2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13"/>
            <p:cNvSpPr/>
            <p:nvPr/>
          </p:nvSpPr>
          <p:spPr>
            <a:xfrm>
              <a:off x="5612950" y="4047421"/>
              <a:ext cx="105451" cy="50621"/>
            </a:xfrm>
            <a:custGeom>
              <a:rect b="b" l="l" r="r" t="t"/>
              <a:pathLst>
                <a:path extrusionOk="0" h="1395" w="2906">
                  <a:moveTo>
                    <a:pt x="1073" y="1"/>
                  </a:moveTo>
                  <a:cubicBezTo>
                    <a:pt x="1065" y="1"/>
                    <a:pt x="1056" y="1"/>
                    <a:pt x="1048" y="2"/>
                  </a:cubicBezTo>
                  <a:lnTo>
                    <a:pt x="191" y="121"/>
                  </a:lnTo>
                  <a:cubicBezTo>
                    <a:pt x="72" y="145"/>
                    <a:pt x="0" y="240"/>
                    <a:pt x="12" y="359"/>
                  </a:cubicBezTo>
                  <a:lnTo>
                    <a:pt x="131" y="1216"/>
                  </a:lnTo>
                  <a:cubicBezTo>
                    <a:pt x="155" y="1312"/>
                    <a:pt x="238" y="1395"/>
                    <a:pt x="345" y="1395"/>
                  </a:cubicBezTo>
                  <a:lnTo>
                    <a:pt x="369" y="1395"/>
                  </a:lnTo>
                  <a:cubicBezTo>
                    <a:pt x="488" y="1371"/>
                    <a:pt x="572" y="1276"/>
                    <a:pt x="548" y="1157"/>
                  </a:cubicBezTo>
                  <a:lnTo>
                    <a:pt x="512" y="823"/>
                  </a:lnTo>
                  <a:lnTo>
                    <a:pt x="512" y="823"/>
                  </a:lnTo>
                  <a:cubicBezTo>
                    <a:pt x="786" y="990"/>
                    <a:pt x="1119" y="1062"/>
                    <a:pt x="1441" y="1062"/>
                  </a:cubicBezTo>
                  <a:cubicBezTo>
                    <a:pt x="1965" y="1062"/>
                    <a:pt x="2453" y="859"/>
                    <a:pt x="2810" y="478"/>
                  </a:cubicBezTo>
                  <a:cubicBezTo>
                    <a:pt x="2905" y="395"/>
                    <a:pt x="2893" y="264"/>
                    <a:pt x="2810" y="181"/>
                  </a:cubicBezTo>
                  <a:cubicBezTo>
                    <a:pt x="2770" y="140"/>
                    <a:pt x="2719" y="122"/>
                    <a:pt x="2667" y="122"/>
                  </a:cubicBezTo>
                  <a:cubicBezTo>
                    <a:pt x="2612" y="122"/>
                    <a:pt x="2556" y="143"/>
                    <a:pt x="2512" y="181"/>
                  </a:cubicBezTo>
                  <a:cubicBezTo>
                    <a:pt x="2238" y="466"/>
                    <a:pt x="1846" y="633"/>
                    <a:pt x="1441" y="633"/>
                  </a:cubicBezTo>
                  <a:cubicBezTo>
                    <a:pt x="1203" y="633"/>
                    <a:pt x="988" y="573"/>
                    <a:pt x="774" y="466"/>
                  </a:cubicBezTo>
                  <a:lnTo>
                    <a:pt x="1107" y="419"/>
                  </a:lnTo>
                  <a:cubicBezTo>
                    <a:pt x="1203" y="407"/>
                    <a:pt x="1298" y="300"/>
                    <a:pt x="1286" y="181"/>
                  </a:cubicBezTo>
                  <a:cubicBezTo>
                    <a:pt x="1264" y="70"/>
                    <a:pt x="1180" y="1"/>
                    <a:pt x="10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ily Routine Infographics by Slidesgo" type="title">
  <p:cSld name="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9" name="Google Shape;79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" name="Google Shape;80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84" name="Google Shape;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" name="Google Shape;8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252800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" name="Google Shape;2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5" Type="http://schemas.openxmlformats.org/officeDocument/2006/relationships/image" Target="../media/image9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tiktok.com/@yuldaily?" TargetMode="External"/><Relationship Id="rId10" Type="http://schemas.openxmlformats.org/officeDocument/2006/relationships/hyperlink" Target="https://www.instagram.com/yuldaily_98/" TargetMode="External"/><Relationship Id="rId13" Type="http://schemas.openxmlformats.org/officeDocument/2006/relationships/hyperlink" Target="https://www.tiktok.com/@blingbabi_?" TargetMode="External"/><Relationship Id="rId12" Type="http://schemas.openxmlformats.org/officeDocument/2006/relationships/hyperlink" Target="https://www.instagram.com/foxie.1june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hyperlink" Target="https://www.facebook.com/yuldaily98/" TargetMode="External"/><Relationship Id="rId5" Type="http://schemas.openxmlformats.org/officeDocument/2006/relationships/image" Target="../media/image15.png"/><Relationship Id="rId6" Type="http://schemas.openxmlformats.org/officeDocument/2006/relationships/hyperlink" Target="https://www.facebook.com/blingbabi.offcial/" TargetMode="External"/><Relationship Id="rId7" Type="http://schemas.openxmlformats.org/officeDocument/2006/relationships/hyperlink" Target="https://www.instagram.com/blingbabi_/" TargetMode="External"/><Relationship Id="rId8" Type="http://schemas.openxmlformats.org/officeDocument/2006/relationships/hyperlink" Target="https://www.tiktok.com/@blingbabi_?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tiktok.com/@yuldaily?" TargetMode="External"/><Relationship Id="rId10" Type="http://schemas.openxmlformats.org/officeDocument/2006/relationships/hyperlink" Target="https://www.instagram.com/yuldaily_98/" TargetMode="External"/><Relationship Id="rId13" Type="http://schemas.openxmlformats.org/officeDocument/2006/relationships/hyperlink" Target="https://www.tiktok.com/@blingbabi_?" TargetMode="External"/><Relationship Id="rId12" Type="http://schemas.openxmlformats.org/officeDocument/2006/relationships/hyperlink" Target="https://www.instagram.com/foxie.1june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hyperlink" Target="https://www.facebook.com/yuldaily98/" TargetMode="External"/><Relationship Id="rId5" Type="http://schemas.openxmlformats.org/officeDocument/2006/relationships/image" Target="../media/image15.png"/><Relationship Id="rId6" Type="http://schemas.openxmlformats.org/officeDocument/2006/relationships/hyperlink" Target="https://www.facebook.com/blingbabi.offcial/" TargetMode="External"/><Relationship Id="rId7" Type="http://schemas.openxmlformats.org/officeDocument/2006/relationships/hyperlink" Target="https://www.instagram.com/blingbabi_/" TargetMode="External"/><Relationship Id="rId8" Type="http://schemas.openxmlformats.org/officeDocument/2006/relationships/hyperlink" Target="https://www.tiktok.com/@blingbabi_?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/>
          <p:nvPr/>
        </p:nvSpPr>
        <p:spPr>
          <a:xfrm>
            <a:off x="290625" y="517899"/>
            <a:ext cx="8578598" cy="3962265"/>
          </a:xfrm>
          <a:custGeom>
            <a:rect b="b" l="l" r="r" t="t"/>
            <a:pathLst>
              <a:path extrusionOk="0" h="16223" w="35124">
                <a:moveTo>
                  <a:pt x="12796" y="2312"/>
                </a:moveTo>
                <a:cubicBezTo>
                  <a:pt x="12877" y="2337"/>
                  <a:pt x="12952" y="2362"/>
                  <a:pt x="13033" y="2386"/>
                </a:cubicBezTo>
                <a:cubicBezTo>
                  <a:pt x="13108" y="2443"/>
                  <a:pt x="13164" y="2467"/>
                  <a:pt x="13213" y="2517"/>
                </a:cubicBezTo>
                <a:cubicBezTo>
                  <a:pt x="13238" y="2517"/>
                  <a:pt x="13238" y="2542"/>
                  <a:pt x="13238" y="2573"/>
                </a:cubicBezTo>
                <a:cubicBezTo>
                  <a:pt x="13213" y="2573"/>
                  <a:pt x="13213" y="2598"/>
                  <a:pt x="13189" y="2598"/>
                </a:cubicBezTo>
                <a:cubicBezTo>
                  <a:pt x="13189" y="2598"/>
                  <a:pt x="13189" y="2573"/>
                  <a:pt x="13164" y="2573"/>
                </a:cubicBezTo>
                <a:cubicBezTo>
                  <a:pt x="13139" y="2542"/>
                  <a:pt x="13083" y="2517"/>
                  <a:pt x="13033" y="2492"/>
                </a:cubicBezTo>
                <a:lnTo>
                  <a:pt x="13058" y="2492"/>
                </a:lnTo>
                <a:cubicBezTo>
                  <a:pt x="13008" y="2467"/>
                  <a:pt x="12952" y="2443"/>
                  <a:pt x="12902" y="2418"/>
                </a:cubicBezTo>
                <a:cubicBezTo>
                  <a:pt x="12877" y="2386"/>
                  <a:pt x="12827" y="2386"/>
                  <a:pt x="12771" y="2362"/>
                </a:cubicBezTo>
                <a:cubicBezTo>
                  <a:pt x="12771" y="2362"/>
                  <a:pt x="12746" y="2337"/>
                  <a:pt x="12771" y="2337"/>
                </a:cubicBezTo>
                <a:lnTo>
                  <a:pt x="12771" y="2312"/>
                </a:lnTo>
                <a:close/>
                <a:moveTo>
                  <a:pt x="21599" y="0"/>
                </a:moveTo>
                <a:cubicBezTo>
                  <a:pt x="21206" y="0"/>
                  <a:pt x="20820" y="50"/>
                  <a:pt x="20378" y="131"/>
                </a:cubicBezTo>
                <a:cubicBezTo>
                  <a:pt x="19960" y="237"/>
                  <a:pt x="19524" y="362"/>
                  <a:pt x="19082" y="574"/>
                </a:cubicBezTo>
                <a:cubicBezTo>
                  <a:pt x="18689" y="729"/>
                  <a:pt x="18328" y="935"/>
                  <a:pt x="17992" y="1197"/>
                </a:cubicBezTo>
                <a:cubicBezTo>
                  <a:pt x="17886" y="1271"/>
                  <a:pt x="17811" y="1327"/>
                  <a:pt x="17705" y="1402"/>
                </a:cubicBezTo>
                <a:cubicBezTo>
                  <a:pt x="17624" y="1508"/>
                  <a:pt x="17524" y="1608"/>
                  <a:pt x="17419" y="1689"/>
                </a:cubicBezTo>
                <a:cubicBezTo>
                  <a:pt x="17313" y="1820"/>
                  <a:pt x="17213" y="1919"/>
                  <a:pt x="17107" y="2050"/>
                </a:cubicBezTo>
                <a:cubicBezTo>
                  <a:pt x="17032" y="2156"/>
                  <a:pt x="16926" y="2262"/>
                  <a:pt x="16820" y="2362"/>
                </a:cubicBezTo>
                <a:cubicBezTo>
                  <a:pt x="16640" y="2542"/>
                  <a:pt x="16434" y="2779"/>
                  <a:pt x="16173" y="2960"/>
                </a:cubicBezTo>
                <a:cubicBezTo>
                  <a:pt x="16042" y="3066"/>
                  <a:pt x="15942" y="3115"/>
                  <a:pt x="15811" y="3165"/>
                </a:cubicBezTo>
                <a:cubicBezTo>
                  <a:pt x="15755" y="3196"/>
                  <a:pt x="15705" y="3221"/>
                  <a:pt x="15631" y="3221"/>
                </a:cubicBezTo>
                <a:lnTo>
                  <a:pt x="15525" y="3221"/>
                </a:lnTo>
                <a:cubicBezTo>
                  <a:pt x="15475" y="3221"/>
                  <a:pt x="15444" y="3196"/>
                  <a:pt x="15419" y="3196"/>
                </a:cubicBezTo>
                <a:cubicBezTo>
                  <a:pt x="15369" y="3165"/>
                  <a:pt x="15344" y="3165"/>
                  <a:pt x="15319" y="3115"/>
                </a:cubicBezTo>
                <a:cubicBezTo>
                  <a:pt x="15263" y="3090"/>
                  <a:pt x="15238" y="3066"/>
                  <a:pt x="15188" y="3009"/>
                </a:cubicBezTo>
                <a:cubicBezTo>
                  <a:pt x="15132" y="2935"/>
                  <a:pt x="15082" y="2854"/>
                  <a:pt x="15033" y="2729"/>
                </a:cubicBezTo>
                <a:cubicBezTo>
                  <a:pt x="15008" y="2673"/>
                  <a:pt x="14976" y="2623"/>
                  <a:pt x="14976" y="2542"/>
                </a:cubicBezTo>
                <a:cubicBezTo>
                  <a:pt x="14952" y="2492"/>
                  <a:pt x="14952" y="2443"/>
                  <a:pt x="14927" y="2386"/>
                </a:cubicBezTo>
                <a:cubicBezTo>
                  <a:pt x="14927" y="2287"/>
                  <a:pt x="14902" y="2181"/>
                  <a:pt x="14927" y="2050"/>
                </a:cubicBezTo>
                <a:lnTo>
                  <a:pt x="14927" y="1869"/>
                </a:lnTo>
                <a:lnTo>
                  <a:pt x="14927" y="1714"/>
                </a:lnTo>
                <a:cubicBezTo>
                  <a:pt x="14927" y="1608"/>
                  <a:pt x="14927" y="1508"/>
                  <a:pt x="14902" y="1402"/>
                </a:cubicBezTo>
                <a:cubicBezTo>
                  <a:pt x="14877" y="1327"/>
                  <a:pt x="14852" y="1222"/>
                  <a:pt x="14771" y="1116"/>
                </a:cubicBezTo>
                <a:cubicBezTo>
                  <a:pt x="14721" y="1041"/>
                  <a:pt x="14640" y="960"/>
                  <a:pt x="14540" y="885"/>
                </a:cubicBezTo>
                <a:cubicBezTo>
                  <a:pt x="14410" y="779"/>
                  <a:pt x="14229" y="704"/>
                  <a:pt x="14042" y="623"/>
                </a:cubicBezTo>
                <a:cubicBezTo>
                  <a:pt x="13731" y="493"/>
                  <a:pt x="13369" y="418"/>
                  <a:pt x="12927" y="418"/>
                </a:cubicBezTo>
                <a:lnTo>
                  <a:pt x="12902" y="418"/>
                </a:lnTo>
                <a:cubicBezTo>
                  <a:pt x="12696" y="418"/>
                  <a:pt x="12485" y="443"/>
                  <a:pt x="12329" y="468"/>
                </a:cubicBezTo>
                <a:cubicBezTo>
                  <a:pt x="12123" y="493"/>
                  <a:pt x="11918" y="518"/>
                  <a:pt x="11737" y="549"/>
                </a:cubicBezTo>
                <a:cubicBezTo>
                  <a:pt x="11550" y="574"/>
                  <a:pt x="11345" y="623"/>
                  <a:pt x="11139" y="673"/>
                </a:cubicBezTo>
                <a:cubicBezTo>
                  <a:pt x="10927" y="704"/>
                  <a:pt x="10722" y="754"/>
                  <a:pt x="10516" y="779"/>
                </a:cubicBezTo>
                <a:cubicBezTo>
                  <a:pt x="10204" y="860"/>
                  <a:pt x="9868" y="935"/>
                  <a:pt x="9525" y="1016"/>
                </a:cubicBezTo>
                <a:cubicBezTo>
                  <a:pt x="9401" y="1041"/>
                  <a:pt x="9270" y="1066"/>
                  <a:pt x="9114" y="1091"/>
                </a:cubicBezTo>
                <a:cubicBezTo>
                  <a:pt x="8566" y="1222"/>
                  <a:pt x="8155" y="1296"/>
                  <a:pt x="7737" y="1352"/>
                </a:cubicBezTo>
                <a:cubicBezTo>
                  <a:pt x="7451" y="1402"/>
                  <a:pt x="7164" y="1427"/>
                  <a:pt x="6878" y="1427"/>
                </a:cubicBezTo>
                <a:lnTo>
                  <a:pt x="6778" y="1427"/>
                </a:lnTo>
                <a:cubicBezTo>
                  <a:pt x="6672" y="1427"/>
                  <a:pt x="6566" y="1427"/>
                  <a:pt x="6467" y="1402"/>
                </a:cubicBezTo>
                <a:cubicBezTo>
                  <a:pt x="6336" y="1402"/>
                  <a:pt x="6180" y="1402"/>
                  <a:pt x="6049" y="1377"/>
                </a:cubicBezTo>
                <a:cubicBezTo>
                  <a:pt x="5763" y="1352"/>
                  <a:pt x="5507" y="1296"/>
                  <a:pt x="5221" y="1246"/>
                </a:cubicBezTo>
                <a:cubicBezTo>
                  <a:pt x="5009" y="1197"/>
                  <a:pt x="4778" y="1172"/>
                  <a:pt x="4573" y="1141"/>
                </a:cubicBezTo>
                <a:cubicBezTo>
                  <a:pt x="4336" y="1091"/>
                  <a:pt x="4106" y="1066"/>
                  <a:pt x="3894" y="1066"/>
                </a:cubicBezTo>
                <a:cubicBezTo>
                  <a:pt x="3819" y="1041"/>
                  <a:pt x="3713" y="1041"/>
                  <a:pt x="3638" y="1041"/>
                </a:cubicBezTo>
                <a:cubicBezTo>
                  <a:pt x="3451" y="1041"/>
                  <a:pt x="3296" y="1066"/>
                  <a:pt x="3140" y="1091"/>
                </a:cubicBezTo>
                <a:cubicBezTo>
                  <a:pt x="2779" y="1116"/>
                  <a:pt x="2417" y="1246"/>
                  <a:pt x="2081" y="1427"/>
                </a:cubicBezTo>
                <a:cubicBezTo>
                  <a:pt x="1950" y="1508"/>
                  <a:pt x="1819" y="1608"/>
                  <a:pt x="1664" y="1714"/>
                </a:cubicBezTo>
                <a:cubicBezTo>
                  <a:pt x="1533" y="1820"/>
                  <a:pt x="1402" y="1950"/>
                  <a:pt x="1246" y="2106"/>
                </a:cubicBezTo>
                <a:cubicBezTo>
                  <a:pt x="1041" y="2337"/>
                  <a:pt x="835" y="2648"/>
                  <a:pt x="648" y="2985"/>
                </a:cubicBezTo>
                <a:cubicBezTo>
                  <a:pt x="492" y="3296"/>
                  <a:pt x="337" y="3632"/>
                  <a:pt x="237" y="4000"/>
                </a:cubicBezTo>
                <a:cubicBezTo>
                  <a:pt x="131" y="4336"/>
                  <a:pt x="81" y="4673"/>
                  <a:pt x="25" y="5034"/>
                </a:cubicBezTo>
                <a:cubicBezTo>
                  <a:pt x="0" y="5402"/>
                  <a:pt x="25" y="5763"/>
                  <a:pt x="81" y="6155"/>
                </a:cubicBezTo>
                <a:cubicBezTo>
                  <a:pt x="181" y="6934"/>
                  <a:pt x="442" y="7738"/>
                  <a:pt x="860" y="8616"/>
                </a:cubicBezTo>
                <a:cubicBezTo>
                  <a:pt x="1065" y="9009"/>
                  <a:pt x="1271" y="9426"/>
                  <a:pt x="1558" y="9862"/>
                </a:cubicBezTo>
                <a:cubicBezTo>
                  <a:pt x="1794" y="10230"/>
                  <a:pt x="2050" y="10616"/>
                  <a:pt x="2336" y="11008"/>
                </a:cubicBezTo>
                <a:cubicBezTo>
                  <a:pt x="2598" y="11345"/>
                  <a:pt x="2860" y="11706"/>
                  <a:pt x="3171" y="12043"/>
                </a:cubicBezTo>
                <a:cubicBezTo>
                  <a:pt x="3296" y="12198"/>
                  <a:pt x="3427" y="12329"/>
                  <a:pt x="3582" y="12510"/>
                </a:cubicBezTo>
                <a:cubicBezTo>
                  <a:pt x="3738" y="12697"/>
                  <a:pt x="3894" y="12852"/>
                  <a:pt x="4049" y="13008"/>
                </a:cubicBezTo>
                <a:cubicBezTo>
                  <a:pt x="4230" y="13189"/>
                  <a:pt x="4467" y="13370"/>
                  <a:pt x="4697" y="13550"/>
                </a:cubicBezTo>
                <a:cubicBezTo>
                  <a:pt x="5140" y="13968"/>
                  <a:pt x="5663" y="14329"/>
                  <a:pt x="6180" y="14640"/>
                </a:cubicBezTo>
                <a:cubicBezTo>
                  <a:pt x="6909" y="15083"/>
                  <a:pt x="7713" y="15444"/>
                  <a:pt x="8566" y="15706"/>
                </a:cubicBezTo>
                <a:cubicBezTo>
                  <a:pt x="8983" y="15836"/>
                  <a:pt x="9426" y="15936"/>
                  <a:pt x="9893" y="16017"/>
                </a:cubicBezTo>
                <a:cubicBezTo>
                  <a:pt x="10074" y="16042"/>
                  <a:pt x="10279" y="16067"/>
                  <a:pt x="10516" y="16092"/>
                </a:cubicBezTo>
                <a:cubicBezTo>
                  <a:pt x="10771" y="16123"/>
                  <a:pt x="11033" y="16148"/>
                  <a:pt x="11270" y="16173"/>
                </a:cubicBezTo>
                <a:cubicBezTo>
                  <a:pt x="11943" y="16198"/>
                  <a:pt x="12615" y="16223"/>
                  <a:pt x="13394" y="16223"/>
                </a:cubicBezTo>
                <a:cubicBezTo>
                  <a:pt x="13787" y="16223"/>
                  <a:pt x="14198" y="16223"/>
                  <a:pt x="14665" y="16198"/>
                </a:cubicBezTo>
                <a:cubicBezTo>
                  <a:pt x="15655" y="16198"/>
                  <a:pt x="16640" y="16148"/>
                  <a:pt x="17599" y="16092"/>
                </a:cubicBezTo>
                <a:lnTo>
                  <a:pt x="18066" y="16067"/>
                </a:lnTo>
                <a:cubicBezTo>
                  <a:pt x="19157" y="16017"/>
                  <a:pt x="20328" y="15967"/>
                  <a:pt x="21468" y="15967"/>
                </a:cubicBezTo>
                <a:lnTo>
                  <a:pt x="22639" y="15967"/>
                </a:lnTo>
                <a:cubicBezTo>
                  <a:pt x="22764" y="15967"/>
                  <a:pt x="22919" y="15992"/>
                  <a:pt x="23050" y="15992"/>
                </a:cubicBezTo>
                <a:lnTo>
                  <a:pt x="24583" y="15992"/>
                </a:lnTo>
                <a:cubicBezTo>
                  <a:pt x="25779" y="15967"/>
                  <a:pt x="26738" y="15886"/>
                  <a:pt x="27673" y="15780"/>
                </a:cubicBezTo>
                <a:cubicBezTo>
                  <a:pt x="28738" y="15625"/>
                  <a:pt x="29647" y="15394"/>
                  <a:pt x="30501" y="15083"/>
                </a:cubicBezTo>
                <a:cubicBezTo>
                  <a:pt x="30862" y="14927"/>
                  <a:pt x="31230" y="14746"/>
                  <a:pt x="31591" y="14566"/>
                </a:cubicBezTo>
                <a:cubicBezTo>
                  <a:pt x="31928" y="14354"/>
                  <a:pt x="32239" y="14148"/>
                  <a:pt x="32575" y="13887"/>
                </a:cubicBezTo>
                <a:cubicBezTo>
                  <a:pt x="33198" y="13394"/>
                  <a:pt x="33747" y="12821"/>
                  <a:pt x="34164" y="12173"/>
                </a:cubicBezTo>
                <a:cubicBezTo>
                  <a:pt x="34370" y="11862"/>
                  <a:pt x="34550" y="11526"/>
                  <a:pt x="34681" y="11139"/>
                </a:cubicBezTo>
                <a:cubicBezTo>
                  <a:pt x="34837" y="10772"/>
                  <a:pt x="34943" y="10385"/>
                  <a:pt x="35018" y="9968"/>
                </a:cubicBezTo>
                <a:cubicBezTo>
                  <a:pt x="35123" y="9270"/>
                  <a:pt x="35123" y="8541"/>
                  <a:pt x="34968" y="7788"/>
                </a:cubicBezTo>
                <a:cubicBezTo>
                  <a:pt x="34887" y="7426"/>
                  <a:pt x="34756" y="7059"/>
                  <a:pt x="34600" y="6722"/>
                </a:cubicBezTo>
                <a:cubicBezTo>
                  <a:pt x="34444" y="6386"/>
                  <a:pt x="34239" y="6074"/>
                  <a:pt x="34008" y="5788"/>
                </a:cubicBezTo>
                <a:cubicBezTo>
                  <a:pt x="33877" y="5657"/>
                  <a:pt x="33747" y="5557"/>
                  <a:pt x="33591" y="5427"/>
                </a:cubicBezTo>
                <a:cubicBezTo>
                  <a:pt x="33435" y="5321"/>
                  <a:pt x="33279" y="5221"/>
                  <a:pt x="33074" y="5140"/>
                </a:cubicBezTo>
                <a:cubicBezTo>
                  <a:pt x="32681" y="4959"/>
                  <a:pt x="32239" y="4853"/>
                  <a:pt x="31878" y="4804"/>
                </a:cubicBezTo>
                <a:cubicBezTo>
                  <a:pt x="31641" y="4754"/>
                  <a:pt x="31386" y="4723"/>
                  <a:pt x="31124" y="4698"/>
                </a:cubicBezTo>
                <a:cubicBezTo>
                  <a:pt x="31049" y="4673"/>
                  <a:pt x="30943" y="4673"/>
                  <a:pt x="30837" y="4648"/>
                </a:cubicBezTo>
                <a:cubicBezTo>
                  <a:pt x="30682" y="4648"/>
                  <a:pt x="30526" y="4623"/>
                  <a:pt x="30345" y="4598"/>
                </a:cubicBezTo>
                <a:cubicBezTo>
                  <a:pt x="30034" y="4542"/>
                  <a:pt x="29772" y="4517"/>
                  <a:pt x="29542" y="4467"/>
                </a:cubicBezTo>
                <a:cubicBezTo>
                  <a:pt x="29305" y="4411"/>
                  <a:pt x="29074" y="4336"/>
                  <a:pt x="28813" y="4230"/>
                </a:cubicBezTo>
                <a:cubicBezTo>
                  <a:pt x="28557" y="4131"/>
                  <a:pt x="28321" y="4000"/>
                  <a:pt x="28090" y="3869"/>
                </a:cubicBezTo>
                <a:cubicBezTo>
                  <a:pt x="27878" y="3738"/>
                  <a:pt x="27648" y="3583"/>
                  <a:pt x="27411" y="3427"/>
                </a:cubicBezTo>
                <a:cubicBezTo>
                  <a:pt x="26944" y="3066"/>
                  <a:pt x="26477" y="2648"/>
                  <a:pt x="26034" y="2262"/>
                </a:cubicBezTo>
                <a:cubicBezTo>
                  <a:pt x="25935" y="2156"/>
                  <a:pt x="25804" y="2025"/>
                  <a:pt x="25673" y="1919"/>
                </a:cubicBezTo>
                <a:cubicBezTo>
                  <a:pt x="25156" y="1452"/>
                  <a:pt x="24558" y="960"/>
                  <a:pt x="23910" y="599"/>
                </a:cubicBezTo>
                <a:cubicBezTo>
                  <a:pt x="23598" y="418"/>
                  <a:pt x="23262" y="287"/>
                  <a:pt x="22919" y="181"/>
                </a:cubicBezTo>
                <a:cubicBezTo>
                  <a:pt x="22558" y="81"/>
                  <a:pt x="22141" y="25"/>
                  <a:pt x="21729" y="0"/>
                </a:cubicBezTo>
                <a:close/>
              </a:path>
            </a:pathLst>
          </a:custGeom>
          <a:solidFill>
            <a:srgbClr val="32A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6"/>
          <p:cNvSpPr/>
          <p:nvPr/>
        </p:nvSpPr>
        <p:spPr>
          <a:xfrm rot="-312822">
            <a:off x="4836828" y="1154195"/>
            <a:ext cx="1873758" cy="1768433"/>
          </a:xfrm>
          <a:custGeom>
            <a:rect b="b" l="l" r="r" t="t"/>
            <a:pathLst>
              <a:path extrusionOk="0" h="4922" w="5215">
                <a:moveTo>
                  <a:pt x="2756" y="4862"/>
                </a:moveTo>
                <a:cubicBezTo>
                  <a:pt x="2755" y="4862"/>
                  <a:pt x="2754" y="4863"/>
                  <a:pt x="2753" y="4863"/>
                </a:cubicBezTo>
                <a:cubicBezTo>
                  <a:pt x="2753" y="4863"/>
                  <a:pt x="2753" y="4862"/>
                  <a:pt x="2753" y="4862"/>
                </a:cubicBezTo>
                <a:close/>
                <a:moveTo>
                  <a:pt x="2808" y="1"/>
                </a:moveTo>
                <a:cubicBezTo>
                  <a:pt x="2738" y="1"/>
                  <a:pt x="2667" y="9"/>
                  <a:pt x="2599" y="26"/>
                </a:cubicBezTo>
                <a:cubicBezTo>
                  <a:pt x="2553" y="38"/>
                  <a:pt x="2507" y="51"/>
                  <a:pt x="2460" y="60"/>
                </a:cubicBezTo>
                <a:cubicBezTo>
                  <a:pt x="2320" y="86"/>
                  <a:pt x="2183" y="130"/>
                  <a:pt x="2053" y="191"/>
                </a:cubicBezTo>
                <a:cubicBezTo>
                  <a:pt x="1983" y="224"/>
                  <a:pt x="1922" y="269"/>
                  <a:pt x="1859" y="312"/>
                </a:cubicBezTo>
                <a:cubicBezTo>
                  <a:pt x="1807" y="346"/>
                  <a:pt x="1759" y="385"/>
                  <a:pt x="1713" y="425"/>
                </a:cubicBezTo>
                <a:cubicBezTo>
                  <a:pt x="1661" y="471"/>
                  <a:pt x="1612" y="521"/>
                  <a:pt x="1568" y="575"/>
                </a:cubicBezTo>
                <a:cubicBezTo>
                  <a:pt x="1533" y="624"/>
                  <a:pt x="1504" y="677"/>
                  <a:pt x="1484" y="734"/>
                </a:cubicBezTo>
                <a:cubicBezTo>
                  <a:pt x="1438" y="852"/>
                  <a:pt x="1368" y="955"/>
                  <a:pt x="1340" y="1079"/>
                </a:cubicBezTo>
                <a:cubicBezTo>
                  <a:pt x="1323" y="1146"/>
                  <a:pt x="1321" y="1214"/>
                  <a:pt x="1332" y="1280"/>
                </a:cubicBezTo>
                <a:cubicBezTo>
                  <a:pt x="1346" y="1347"/>
                  <a:pt x="1358" y="1414"/>
                  <a:pt x="1374" y="1479"/>
                </a:cubicBezTo>
                <a:cubicBezTo>
                  <a:pt x="1394" y="1549"/>
                  <a:pt x="1408" y="1620"/>
                  <a:pt x="1418" y="1692"/>
                </a:cubicBezTo>
                <a:cubicBezTo>
                  <a:pt x="1425" y="1740"/>
                  <a:pt x="1434" y="1791"/>
                  <a:pt x="1423" y="1838"/>
                </a:cubicBezTo>
                <a:cubicBezTo>
                  <a:pt x="1409" y="1892"/>
                  <a:pt x="1402" y="1942"/>
                  <a:pt x="1381" y="1995"/>
                </a:cubicBezTo>
                <a:cubicBezTo>
                  <a:pt x="1360" y="2048"/>
                  <a:pt x="1340" y="2098"/>
                  <a:pt x="1305" y="2145"/>
                </a:cubicBezTo>
                <a:cubicBezTo>
                  <a:pt x="1225" y="2251"/>
                  <a:pt x="1116" y="2328"/>
                  <a:pt x="1008" y="2403"/>
                </a:cubicBezTo>
                <a:cubicBezTo>
                  <a:pt x="727" y="2596"/>
                  <a:pt x="343" y="2671"/>
                  <a:pt x="171" y="2993"/>
                </a:cubicBezTo>
                <a:cubicBezTo>
                  <a:pt x="1" y="3310"/>
                  <a:pt x="122" y="3711"/>
                  <a:pt x="318" y="3987"/>
                </a:cubicBezTo>
                <a:cubicBezTo>
                  <a:pt x="670" y="4480"/>
                  <a:pt x="1213" y="4750"/>
                  <a:pt x="1798" y="4855"/>
                </a:cubicBezTo>
                <a:cubicBezTo>
                  <a:pt x="2032" y="4898"/>
                  <a:pt x="2281" y="4921"/>
                  <a:pt x="2533" y="4921"/>
                </a:cubicBezTo>
                <a:cubicBezTo>
                  <a:pt x="3403" y="4921"/>
                  <a:pt x="4309" y="4640"/>
                  <a:pt x="4785" y="3889"/>
                </a:cubicBezTo>
                <a:cubicBezTo>
                  <a:pt x="5215" y="3208"/>
                  <a:pt x="5125" y="2399"/>
                  <a:pt x="4872" y="1671"/>
                </a:cubicBezTo>
                <a:cubicBezTo>
                  <a:pt x="4819" y="1517"/>
                  <a:pt x="4763" y="1360"/>
                  <a:pt x="4697" y="1211"/>
                </a:cubicBezTo>
                <a:cubicBezTo>
                  <a:pt x="4658" y="1122"/>
                  <a:pt x="4602" y="1041"/>
                  <a:pt x="4543" y="963"/>
                </a:cubicBezTo>
                <a:cubicBezTo>
                  <a:pt x="4490" y="892"/>
                  <a:pt x="4450" y="813"/>
                  <a:pt x="4396" y="744"/>
                </a:cubicBezTo>
                <a:cubicBezTo>
                  <a:pt x="4354" y="692"/>
                  <a:pt x="4309" y="643"/>
                  <a:pt x="4261" y="597"/>
                </a:cubicBezTo>
                <a:cubicBezTo>
                  <a:pt x="4181" y="519"/>
                  <a:pt x="4095" y="443"/>
                  <a:pt x="4009" y="372"/>
                </a:cubicBezTo>
                <a:cubicBezTo>
                  <a:pt x="3915" y="294"/>
                  <a:pt x="3811" y="228"/>
                  <a:pt x="3700" y="178"/>
                </a:cubicBezTo>
                <a:cubicBezTo>
                  <a:pt x="3558" y="113"/>
                  <a:pt x="3409" y="65"/>
                  <a:pt x="3257" y="35"/>
                </a:cubicBezTo>
                <a:cubicBezTo>
                  <a:pt x="3113" y="8"/>
                  <a:pt x="2966" y="2"/>
                  <a:pt x="2821" y="1"/>
                </a:cubicBezTo>
                <a:cubicBezTo>
                  <a:pt x="2817" y="1"/>
                  <a:pt x="2813" y="1"/>
                  <a:pt x="28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6"/>
          <p:cNvSpPr/>
          <p:nvPr/>
        </p:nvSpPr>
        <p:spPr>
          <a:xfrm rot="9640455">
            <a:off x="5954506" y="2008776"/>
            <a:ext cx="2240966" cy="1768430"/>
          </a:xfrm>
          <a:custGeom>
            <a:rect b="b" l="l" r="r" t="t"/>
            <a:pathLst>
              <a:path extrusionOk="0" h="14805" w="18761">
                <a:moveTo>
                  <a:pt x="6581" y="1"/>
                </a:moveTo>
                <a:cubicBezTo>
                  <a:pt x="6431" y="1"/>
                  <a:pt x="6267" y="17"/>
                  <a:pt x="6086" y="50"/>
                </a:cubicBezTo>
                <a:cubicBezTo>
                  <a:pt x="5109" y="230"/>
                  <a:pt x="4138" y="663"/>
                  <a:pt x="3392" y="1231"/>
                </a:cubicBezTo>
                <a:cubicBezTo>
                  <a:pt x="2394" y="1991"/>
                  <a:pt x="2274" y="2858"/>
                  <a:pt x="1803" y="3875"/>
                </a:cubicBezTo>
                <a:cubicBezTo>
                  <a:pt x="1450" y="4638"/>
                  <a:pt x="599" y="5141"/>
                  <a:pt x="214" y="5882"/>
                </a:cubicBezTo>
                <a:cubicBezTo>
                  <a:pt x="45" y="6205"/>
                  <a:pt x="0" y="6596"/>
                  <a:pt x="192" y="6909"/>
                </a:cubicBezTo>
                <a:cubicBezTo>
                  <a:pt x="798" y="7898"/>
                  <a:pt x="2594" y="7434"/>
                  <a:pt x="2816" y="8782"/>
                </a:cubicBezTo>
                <a:cubicBezTo>
                  <a:pt x="2968" y="9708"/>
                  <a:pt x="2316" y="10412"/>
                  <a:pt x="1710" y="11091"/>
                </a:cubicBezTo>
                <a:cubicBezTo>
                  <a:pt x="800" y="12112"/>
                  <a:pt x="1277" y="13698"/>
                  <a:pt x="2545" y="14313"/>
                </a:cubicBezTo>
                <a:cubicBezTo>
                  <a:pt x="2795" y="14435"/>
                  <a:pt x="3067" y="14521"/>
                  <a:pt x="3340" y="14591"/>
                </a:cubicBezTo>
                <a:cubicBezTo>
                  <a:pt x="3855" y="14725"/>
                  <a:pt x="4408" y="14805"/>
                  <a:pt x="4951" y="14805"/>
                </a:cubicBezTo>
                <a:cubicBezTo>
                  <a:pt x="5794" y="14805"/>
                  <a:pt x="6614" y="14613"/>
                  <a:pt x="7234" y="14135"/>
                </a:cubicBezTo>
                <a:cubicBezTo>
                  <a:pt x="7932" y="13597"/>
                  <a:pt x="8260" y="12789"/>
                  <a:pt x="8459" y="11999"/>
                </a:cubicBezTo>
                <a:cubicBezTo>
                  <a:pt x="8703" y="11035"/>
                  <a:pt x="8712" y="9823"/>
                  <a:pt x="9669" y="9156"/>
                </a:cubicBezTo>
                <a:cubicBezTo>
                  <a:pt x="9973" y="8944"/>
                  <a:pt x="10354" y="8832"/>
                  <a:pt x="10733" y="8750"/>
                </a:cubicBezTo>
                <a:cubicBezTo>
                  <a:pt x="11861" y="8505"/>
                  <a:pt x="13036" y="8485"/>
                  <a:pt x="14188" y="8355"/>
                </a:cubicBezTo>
                <a:cubicBezTo>
                  <a:pt x="15341" y="8223"/>
                  <a:pt x="16521" y="7962"/>
                  <a:pt x="17413" y="7321"/>
                </a:cubicBezTo>
                <a:cubicBezTo>
                  <a:pt x="17904" y="6968"/>
                  <a:pt x="18285" y="6486"/>
                  <a:pt x="18459" y="5953"/>
                </a:cubicBezTo>
                <a:cubicBezTo>
                  <a:pt x="18760" y="5037"/>
                  <a:pt x="18698" y="3682"/>
                  <a:pt x="17993" y="2897"/>
                </a:cubicBezTo>
                <a:cubicBezTo>
                  <a:pt x="17571" y="2429"/>
                  <a:pt x="16819" y="2275"/>
                  <a:pt x="16073" y="2275"/>
                </a:cubicBezTo>
                <a:cubicBezTo>
                  <a:pt x="15577" y="2275"/>
                  <a:pt x="15084" y="2343"/>
                  <a:pt x="14690" y="2431"/>
                </a:cubicBezTo>
                <a:cubicBezTo>
                  <a:pt x="14356" y="2506"/>
                  <a:pt x="14049" y="2650"/>
                  <a:pt x="13744" y="2791"/>
                </a:cubicBezTo>
                <a:cubicBezTo>
                  <a:pt x="13065" y="3103"/>
                  <a:pt x="12357" y="3406"/>
                  <a:pt x="11590" y="3468"/>
                </a:cubicBezTo>
                <a:cubicBezTo>
                  <a:pt x="11501" y="3475"/>
                  <a:pt x="11413" y="3479"/>
                  <a:pt x="11328" y="3479"/>
                </a:cubicBezTo>
                <a:cubicBezTo>
                  <a:pt x="10432" y="3479"/>
                  <a:pt x="9747" y="3084"/>
                  <a:pt x="9338" y="2375"/>
                </a:cubicBezTo>
                <a:cubicBezTo>
                  <a:pt x="9221" y="2173"/>
                  <a:pt x="9027" y="2019"/>
                  <a:pt x="8896" y="1825"/>
                </a:cubicBezTo>
                <a:cubicBezTo>
                  <a:pt x="8829" y="1726"/>
                  <a:pt x="8790" y="1616"/>
                  <a:pt x="8721" y="1520"/>
                </a:cubicBezTo>
                <a:cubicBezTo>
                  <a:pt x="8643" y="1413"/>
                  <a:pt x="8539" y="1319"/>
                  <a:pt x="8450" y="1219"/>
                </a:cubicBezTo>
                <a:cubicBezTo>
                  <a:pt x="7870" y="558"/>
                  <a:pt x="7475" y="1"/>
                  <a:pt x="65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26"/>
          <p:cNvGrpSpPr/>
          <p:nvPr/>
        </p:nvGrpSpPr>
        <p:grpSpPr>
          <a:xfrm rot="-1659544">
            <a:off x="6870257" y="1542660"/>
            <a:ext cx="495885" cy="746298"/>
            <a:chOff x="2959782" y="301130"/>
            <a:chExt cx="526641" cy="792584"/>
          </a:xfrm>
        </p:grpSpPr>
        <p:sp>
          <p:nvSpPr>
            <p:cNvPr id="99" name="Google Shape;99;p26"/>
            <p:cNvSpPr/>
            <p:nvPr/>
          </p:nvSpPr>
          <p:spPr>
            <a:xfrm>
              <a:off x="2959782" y="481748"/>
              <a:ext cx="526641" cy="611966"/>
            </a:xfrm>
            <a:custGeom>
              <a:rect b="b" l="l" r="r" t="t"/>
              <a:pathLst>
                <a:path extrusionOk="0" h="10500" w="9036">
                  <a:moveTo>
                    <a:pt x="4167" y="0"/>
                  </a:moveTo>
                  <a:cubicBezTo>
                    <a:pt x="3021" y="0"/>
                    <a:pt x="1848" y="398"/>
                    <a:pt x="1050" y="1437"/>
                  </a:cubicBezTo>
                  <a:cubicBezTo>
                    <a:pt x="95" y="2677"/>
                    <a:pt x="0" y="5920"/>
                    <a:pt x="382" y="9545"/>
                  </a:cubicBezTo>
                  <a:cubicBezTo>
                    <a:pt x="382" y="9545"/>
                    <a:pt x="2099" y="10499"/>
                    <a:pt x="4197" y="10499"/>
                  </a:cubicBezTo>
                  <a:cubicBezTo>
                    <a:pt x="6296" y="10499"/>
                    <a:pt x="8299" y="9545"/>
                    <a:pt x="8299" y="9545"/>
                  </a:cubicBezTo>
                  <a:cubicBezTo>
                    <a:pt x="8299" y="9545"/>
                    <a:pt x="9036" y="2840"/>
                    <a:pt x="7346" y="1150"/>
                  </a:cubicBezTo>
                  <a:cubicBezTo>
                    <a:pt x="6691" y="496"/>
                    <a:pt x="5446" y="0"/>
                    <a:pt x="4167" y="0"/>
                  </a:cubicBezTo>
                  <a:close/>
                </a:path>
              </a:pathLst>
            </a:custGeom>
            <a:solidFill>
              <a:srgbClr val="C270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6"/>
            <p:cNvSpPr/>
            <p:nvPr/>
          </p:nvSpPr>
          <p:spPr>
            <a:xfrm>
              <a:off x="3176593" y="340296"/>
              <a:ext cx="66733" cy="88939"/>
            </a:xfrm>
            <a:custGeom>
              <a:rect b="b" l="l" r="r" t="t"/>
              <a:pathLst>
                <a:path extrusionOk="0" h="1526" w="1145">
                  <a:moveTo>
                    <a:pt x="0" y="0"/>
                  </a:moveTo>
                  <a:lnTo>
                    <a:pt x="0" y="1526"/>
                  </a:lnTo>
                  <a:lnTo>
                    <a:pt x="1144" y="1526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6"/>
            <p:cNvSpPr/>
            <p:nvPr/>
          </p:nvSpPr>
          <p:spPr>
            <a:xfrm>
              <a:off x="3115396" y="401434"/>
              <a:ext cx="189127" cy="119596"/>
            </a:xfrm>
            <a:custGeom>
              <a:rect b="b" l="l" r="r" t="t"/>
              <a:pathLst>
                <a:path extrusionOk="0" h="2052" w="3245">
                  <a:moveTo>
                    <a:pt x="1622" y="0"/>
                  </a:moveTo>
                  <a:cubicBezTo>
                    <a:pt x="1002" y="0"/>
                    <a:pt x="382" y="48"/>
                    <a:pt x="287" y="143"/>
                  </a:cubicBezTo>
                  <a:cubicBezTo>
                    <a:pt x="96" y="335"/>
                    <a:pt x="1" y="1288"/>
                    <a:pt x="1" y="1670"/>
                  </a:cubicBezTo>
                  <a:cubicBezTo>
                    <a:pt x="1" y="1670"/>
                    <a:pt x="477" y="2051"/>
                    <a:pt x="1622" y="2051"/>
                  </a:cubicBezTo>
                  <a:cubicBezTo>
                    <a:pt x="2767" y="2051"/>
                    <a:pt x="3244" y="1670"/>
                    <a:pt x="3244" y="1670"/>
                  </a:cubicBezTo>
                  <a:cubicBezTo>
                    <a:pt x="3244" y="1670"/>
                    <a:pt x="3149" y="335"/>
                    <a:pt x="2958" y="143"/>
                  </a:cubicBezTo>
                  <a:cubicBezTo>
                    <a:pt x="2862" y="48"/>
                    <a:pt x="2242" y="0"/>
                    <a:pt x="16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6"/>
            <p:cNvSpPr/>
            <p:nvPr/>
          </p:nvSpPr>
          <p:spPr>
            <a:xfrm>
              <a:off x="3132706" y="428128"/>
              <a:ext cx="15328" cy="65043"/>
            </a:xfrm>
            <a:custGeom>
              <a:rect b="b" l="l" r="r" t="t"/>
              <a:pathLst>
                <a:path extrusionOk="0" h="1116" w="263">
                  <a:moveTo>
                    <a:pt x="191" y="1"/>
                  </a:moveTo>
                  <a:cubicBezTo>
                    <a:pt x="168" y="1"/>
                    <a:pt x="146" y="13"/>
                    <a:pt x="139" y="42"/>
                  </a:cubicBezTo>
                  <a:cubicBezTo>
                    <a:pt x="97" y="219"/>
                    <a:pt x="61" y="396"/>
                    <a:pt x="36" y="575"/>
                  </a:cubicBezTo>
                  <a:cubicBezTo>
                    <a:pt x="24" y="660"/>
                    <a:pt x="12" y="746"/>
                    <a:pt x="7" y="832"/>
                  </a:cubicBezTo>
                  <a:cubicBezTo>
                    <a:pt x="1" y="924"/>
                    <a:pt x="4" y="1016"/>
                    <a:pt x="16" y="1107"/>
                  </a:cubicBezTo>
                  <a:cubicBezTo>
                    <a:pt x="16" y="1112"/>
                    <a:pt x="20" y="1115"/>
                    <a:pt x="24" y="1115"/>
                  </a:cubicBezTo>
                  <a:cubicBezTo>
                    <a:pt x="28" y="1115"/>
                    <a:pt x="31" y="1113"/>
                    <a:pt x="32" y="1109"/>
                  </a:cubicBezTo>
                  <a:cubicBezTo>
                    <a:pt x="57" y="1026"/>
                    <a:pt x="78" y="940"/>
                    <a:pt x="95" y="855"/>
                  </a:cubicBezTo>
                  <a:cubicBezTo>
                    <a:pt x="111" y="768"/>
                    <a:pt x="125" y="680"/>
                    <a:pt x="141" y="594"/>
                  </a:cubicBezTo>
                  <a:cubicBezTo>
                    <a:pt x="173" y="420"/>
                    <a:pt x="209" y="246"/>
                    <a:pt x="252" y="73"/>
                  </a:cubicBezTo>
                  <a:cubicBezTo>
                    <a:pt x="262" y="29"/>
                    <a:pt x="226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6"/>
            <p:cNvSpPr/>
            <p:nvPr/>
          </p:nvSpPr>
          <p:spPr>
            <a:xfrm>
              <a:off x="3154445" y="424456"/>
              <a:ext cx="16785" cy="76350"/>
            </a:xfrm>
            <a:custGeom>
              <a:rect b="b" l="l" r="r" t="t"/>
              <a:pathLst>
                <a:path extrusionOk="0" h="1310" w="288">
                  <a:moveTo>
                    <a:pt x="198" y="0"/>
                  </a:moveTo>
                  <a:cubicBezTo>
                    <a:pt x="181" y="0"/>
                    <a:pt x="163" y="6"/>
                    <a:pt x="147" y="19"/>
                  </a:cubicBezTo>
                  <a:cubicBezTo>
                    <a:pt x="101" y="55"/>
                    <a:pt x="102" y="112"/>
                    <a:pt x="94" y="166"/>
                  </a:cubicBezTo>
                  <a:cubicBezTo>
                    <a:pt x="86" y="214"/>
                    <a:pt x="79" y="263"/>
                    <a:pt x="72" y="312"/>
                  </a:cubicBezTo>
                  <a:cubicBezTo>
                    <a:pt x="56" y="421"/>
                    <a:pt x="44" y="530"/>
                    <a:pt x="32" y="639"/>
                  </a:cubicBezTo>
                  <a:cubicBezTo>
                    <a:pt x="21" y="743"/>
                    <a:pt x="9" y="849"/>
                    <a:pt x="5" y="955"/>
                  </a:cubicBezTo>
                  <a:cubicBezTo>
                    <a:pt x="1" y="1065"/>
                    <a:pt x="5" y="1173"/>
                    <a:pt x="12" y="1284"/>
                  </a:cubicBezTo>
                  <a:cubicBezTo>
                    <a:pt x="12" y="1300"/>
                    <a:pt x="26" y="1310"/>
                    <a:pt x="39" y="1310"/>
                  </a:cubicBezTo>
                  <a:cubicBezTo>
                    <a:pt x="49" y="1310"/>
                    <a:pt x="59" y="1304"/>
                    <a:pt x="63" y="1291"/>
                  </a:cubicBezTo>
                  <a:lnTo>
                    <a:pt x="63" y="1290"/>
                  </a:lnTo>
                  <a:cubicBezTo>
                    <a:pt x="91" y="1188"/>
                    <a:pt x="118" y="1088"/>
                    <a:pt x="139" y="984"/>
                  </a:cubicBezTo>
                  <a:cubicBezTo>
                    <a:pt x="160" y="876"/>
                    <a:pt x="176" y="768"/>
                    <a:pt x="192" y="659"/>
                  </a:cubicBezTo>
                  <a:cubicBezTo>
                    <a:pt x="209" y="554"/>
                    <a:pt x="226" y="450"/>
                    <a:pt x="240" y="345"/>
                  </a:cubicBezTo>
                  <a:cubicBezTo>
                    <a:pt x="248" y="292"/>
                    <a:pt x="255" y="239"/>
                    <a:pt x="264" y="187"/>
                  </a:cubicBezTo>
                  <a:cubicBezTo>
                    <a:pt x="271" y="133"/>
                    <a:pt x="287" y="81"/>
                    <a:pt x="254" y="33"/>
                  </a:cubicBezTo>
                  <a:cubicBezTo>
                    <a:pt x="239" y="10"/>
                    <a:pt x="219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6"/>
            <p:cNvSpPr/>
            <p:nvPr/>
          </p:nvSpPr>
          <p:spPr>
            <a:xfrm>
              <a:off x="3178574" y="428827"/>
              <a:ext cx="15212" cy="73669"/>
            </a:xfrm>
            <a:custGeom>
              <a:rect b="b" l="l" r="r" t="t"/>
              <a:pathLst>
                <a:path extrusionOk="0" h="1264" w="261">
                  <a:moveTo>
                    <a:pt x="169" y="0"/>
                  </a:moveTo>
                  <a:cubicBezTo>
                    <a:pt x="161" y="0"/>
                    <a:pt x="152" y="4"/>
                    <a:pt x="146" y="10"/>
                  </a:cubicBezTo>
                  <a:cubicBezTo>
                    <a:pt x="84" y="73"/>
                    <a:pt x="96" y="195"/>
                    <a:pt x="93" y="276"/>
                  </a:cubicBezTo>
                  <a:cubicBezTo>
                    <a:pt x="87" y="379"/>
                    <a:pt x="75" y="481"/>
                    <a:pt x="63" y="584"/>
                  </a:cubicBezTo>
                  <a:cubicBezTo>
                    <a:pt x="37" y="788"/>
                    <a:pt x="1" y="995"/>
                    <a:pt x="18" y="1201"/>
                  </a:cubicBezTo>
                  <a:cubicBezTo>
                    <a:pt x="21" y="1242"/>
                    <a:pt x="53" y="1263"/>
                    <a:pt x="84" y="1263"/>
                  </a:cubicBezTo>
                  <a:cubicBezTo>
                    <a:pt x="115" y="1263"/>
                    <a:pt x="145" y="1243"/>
                    <a:pt x="147" y="1201"/>
                  </a:cubicBezTo>
                  <a:cubicBezTo>
                    <a:pt x="157" y="989"/>
                    <a:pt x="189" y="782"/>
                    <a:pt x="221" y="572"/>
                  </a:cubicBezTo>
                  <a:cubicBezTo>
                    <a:pt x="236" y="471"/>
                    <a:pt x="249" y="368"/>
                    <a:pt x="254" y="264"/>
                  </a:cubicBezTo>
                  <a:cubicBezTo>
                    <a:pt x="258" y="182"/>
                    <a:pt x="260" y="59"/>
                    <a:pt x="186" y="5"/>
                  </a:cubicBezTo>
                  <a:cubicBezTo>
                    <a:pt x="180" y="2"/>
                    <a:pt x="175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6"/>
            <p:cNvSpPr/>
            <p:nvPr/>
          </p:nvSpPr>
          <p:spPr>
            <a:xfrm>
              <a:off x="3203636" y="426496"/>
              <a:ext cx="14512" cy="76933"/>
            </a:xfrm>
            <a:custGeom>
              <a:rect b="b" l="l" r="r" t="t"/>
              <a:pathLst>
                <a:path extrusionOk="0" h="1320" w="249">
                  <a:moveTo>
                    <a:pt x="91" y="1"/>
                  </a:moveTo>
                  <a:cubicBezTo>
                    <a:pt x="0" y="1"/>
                    <a:pt x="19" y="193"/>
                    <a:pt x="22" y="248"/>
                  </a:cubicBezTo>
                  <a:cubicBezTo>
                    <a:pt x="30" y="425"/>
                    <a:pt x="45" y="604"/>
                    <a:pt x="59" y="781"/>
                  </a:cubicBezTo>
                  <a:cubicBezTo>
                    <a:pt x="72" y="955"/>
                    <a:pt x="86" y="1125"/>
                    <a:pt x="125" y="1296"/>
                  </a:cubicBezTo>
                  <a:cubicBezTo>
                    <a:pt x="129" y="1312"/>
                    <a:pt x="144" y="1319"/>
                    <a:pt x="158" y="1319"/>
                  </a:cubicBezTo>
                  <a:cubicBezTo>
                    <a:pt x="171" y="1319"/>
                    <a:pt x="185" y="1312"/>
                    <a:pt x="187" y="1296"/>
                  </a:cubicBezTo>
                  <a:lnTo>
                    <a:pt x="187" y="1295"/>
                  </a:lnTo>
                  <a:cubicBezTo>
                    <a:pt x="248" y="977"/>
                    <a:pt x="234" y="658"/>
                    <a:pt x="212" y="335"/>
                  </a:cubicBezTo>
                  <a:cubicBezTo>
                    <a:pt x="208" y="278"/>
                    <a:pt x="201" y="219"/>
                    <a:pt x="193" y="162"/>
                  </a:cubicBezTo>
                  <a:cubicBezTo>
                    <a:pt x="184" y="110"/>
                    <a:pt x="175" y="23"/>
                    <a:pt x="116" y="5"/>
                  </a:cubicBezTo>
                  <a:cubicBezTo>
                    <a:pt x="107" y="2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6"/>
            <p:cNvSpPr/>
            <p:nvPr/>
          </p:nvSpPr>
          <p:spPr>
            <a:xfrm>
              <a:off x="3229222" y="427195"/>
              <a:ext cx="16844" cy="76234"/>
            </a:xfrm>
            <a:custGeom>
              <a:rect b="b" l="l" r="r" t="t"/>
              <a:pathLst>
                <a:path extrusionOk="0" h="1308" w="289">
                  <a:moveTo>
                    <a:pt x="99" y="0"/>
                  </a:moveTo>
                  <a:cubicBezTo>
                    <a:pt x="87" y="0"/>
                    <a:pt x="75" y="6"/>
                    <a:pt x="68" y="18"/>
                  </a:cubicBezTo>
                  <a:cubicBezTo>
                    <a:pt x="1" y="111"/>
                    <a:pt x="37" y="228"/>
                    <a:pt x="49" y="334"/>
                  </a:cubicBezTo>
                  <a:cubicBezTo>
                    <a:pt x="62" y="443"/>
                    <a:pt x="72" y="552"/>
                    <a:pt x="84" y="661"/>
                  </a:cubicBezTo>
                  <a:cubicBezTo>
                    <a:pt x="107" y="875"/>
                    <a:pt x="128" y="1101"/>
                    <a:pt x="223" y="1296"/>
                  </a:cubicBezTo>
                  <a:cubicBezTo>
                    <a:pt x="227" y="1304"/>
                    <a:pt x="233" y="1307"/>
                    <a:pt x="239" y="1307"/>
                  </a:cubicBezTo>
                  <a:cubicBezTo>
                    <a:pt x="251" y="1307"/>
                    <a:pt x="263" y="1297"/>
                    <a:pt x="265" y="1284"/>
                  </a:cubicBezTo>
                  <a:cubicBezTo>
                    <a:pt x="288" y="1069"/>
                    <a:pt x="258" y="846"/>
                    <a:pt x="242" y="630"/>
                  </a:cubicBezTo>
                  <a:cubicBezTo>
                    <a:pt x="234" y="524"/>
                    <a:pt x="226" y="419"/>
                    <a:pt x="217" y="313"/>
                  </a:cubicBezTo>
                  <a:cubicBezTo>
                    <a:pt x="208" y="207"/>
                    <a:pt x="215" y="83"/>
                    <a:pt x="124" y="10"/>
                  </a:cubicBezTo>
                  <a:cubicBezTo>
                    <a:pt x="117" y="3"/>
                    <a:pt x="108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6"/>
            <p:cNvSpPr/>
            <p:nvPr/>
          </p:nvSpPr>
          <p:spPr>
            <a:xfrm>
              <a:off x="3252418" y="422999"/>
              <a:ext cx="21157" cy="77749"/>
            </a:xfrm>
            <a:custGeom>
              <a:rect b="b" l="l" r="r" t="t"/>
              <a:pathLst>
                <a:path extrusionOk="0" h="1334" w="363">
                  <a:moveTo>
                    <a:pt x="89" y="1"/>
                  </a:moveTo>
                  <a:cubicBezTo>
                    <a:pt x="73" y="1"/>
                    <a:pt x="58" y="4"/>
                    <a:pt x="45" y="12"/>
                  </a:cubicBezTo>
                  <a:cubicBezTo>
                    <a:pt x="19" y="23"/>
                    <a:pt x="5" y="57"/>
                    <a:pt x="4" y="83"/>
                  </a:cubicBezTo>
                  <a:cubicBezTo>
                    <a:pt x="0" y="183"/>
                    <a:pt x="27" y="288"/>
                    <a:pt x="42" y="387"/>
                  </a:cubicBezTo>
                  <a:cubicBezTo>
                    <a:pt x="59" y="491"/>
                    <a:pt x="78" y="595"/>
                    <a:pt x="100" y="699"/>
                  </a:cubicBezTo>
                  <a:cubicBezTo>
                    <a:pt x="142" y="902"/>
                    <a:pt x="197" y="1103"/>
                    <a:pt x="267" y="1300"/>
                  </a:cubicBezTo>
                  <a:cubicBezTo>
                    <a:pt x="273" y="1323"/>
                    <a:pt x="291" y="1333"/>
                    <a:pt x="309" y="1333"/>
                  </a:cubicBezTo>
                  <a:cubicBezTo>
                    <a:pt x="336" y="1333"/>
                    <a:pt x="363" y="1311"/>
                    <a:pt x="353" y="1276"/>
                  </a:cubicBezTo>
                  <a:cubicBezTo>
                    <a:pt x="316" y="1074"/>
                    <a:pt x="280" y="872"/>
                    <a:pt x="247" y="670"/>
                  </a:cubicBezTo>
                  <a:cubicBezTo>
                    <a:pt x="231" y="569"/>
                    <a:pt x="216" y="467"/>
                    <a:pt x="205" y="364"/>
                  </a:cubicBezTo>
                  <a:cubicBezTo>
                    <a:pt x="192" y="265"/>
                    <a:pt x="192" y="158"/>
                    <a:pt x="168" y="61"/>
                  </a:cubicBezTo>
                  <a:cubicBezTo>
                    <a:pt x="161" y="33"/>
                    <a:pt x="138" y="11"/>
                    <a:pt x="109" y="3"/>
                  </a:cubicBezTo>
                  <a:cubicBezTo>
                    <a:pt x="103" y="1"/>
                    <a:pt x="96" y="1"/>
                    <a:pt x="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6"/>
            <p:cNvSpPr/>
            <p:nvPr/>
          </p:nvSpPr>
          <p:spPr>
            <a:xfrm>
              <a:off x="3274157" y="424281"/>
              <a:ext cx="17893" cy="68540"/>
            </a:xfrm>
            <a:custGeom>
              <a:rect b="b" l="l" r="r" t="t"/>
              <a:pathLst>
                <a:path extrusionOk="0" h="1176" w="307">
                  <a:moveTo>
                    <a:pt x="28" y="0"/>
                  </a:moveTo>
                  <a:cubicBezTo>
                    <a:pt x="14" y="0"/>
                    <a:pt x="1" y="11"/>
                    <a:pt x="0" y="26"/>
                  </a:cubicBezTo>
                  <a:cubicBezTo>
                    <a:pt x="2" y="111"/>
                    <a:pt x="34" y="192"/>
                    <a:pt x="52" y="275"/>
                  </a:cubicBezTo>
                  <a:cubicBezTo>
                    <a:pt x="72" y="370"/>
                    <a:pt x="91" y="466"/>
                    <a:pt x="111" y="562"/>
                  </a:cubicBezTo>
                  <a:cubicBezTo>
                    <a:pt x="151" y="759"/>
                    <a:pt x="192" y="956"/>
                    <a:pt x="241" y="1153"/>
                  </a:cubicBezTo>
                  <a:cubicBezTo>
                    <a:pt x="245" y="1168"/>
                    <a:pt x="259" y="1175"/>
                    <a:pt x="273" y="1175"/>
                  </a:cubicBezTo>
                  <a:cubicBezTo>
                    <a:pt x="290" y="1175"/>
                    <a:pt x="306" y="1164"/>
                    <a:pt x="304" y="1144"/>
                  </a:cubicBezTo>
                  <a:cubicBezTo>
                    <a:pt x="283" y="935"/>
                    <a:pt x="251" y="729"/>
                    <a:pt x="212" y="522"/>
                  </a:cubicBezTo>
                  <a:cubicBezTo>
                    <a:pt x="195" y="424"/>
                    <a:pt x="178" y="324"/>
                    <a:pt x="158" y="226"/>
                  </a:cubicBezTo>
                  <a:cubicBezTo>
                    <a:pt x="139" y="139"/>
                    <a:pt x="119" y="53"/>
                    <a:pt x="40" y="4"/>
                  </a:cubicBezTo>
                  <a:cubicBezTo>
                    <a:pt x="36" y="1"/>
                    <a:pt x="32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6"/>
            <p:cNvSpPr/>
            <p:nvPr/>
          </p:nvSpPr>
          <p:spPr>
            <a:xfrm>
              <a:off x="3158292" y="301130"/>
              <a:ext cx="239425" cy="108289"/>
            </a:xfrm>
            <a:custGeom>
              <a:rect b="b" l="l" r="r" t="t"/>
              <a:pathLst>
                <a:path extrusionOk="0" h="1858" w="4108">
                  <a:moveTo>
                    <a:pt x="2888" y="0"/>
                  </a:moveTo>
                  <a:cubicBezTo>
                    <a:pt x="2435" y="0"/>
                    <a:pt x="1983" y="37"/>
                    <a:pt x="1534" y="80"/>
                  </a:cubicBezTo>
                  <a:cubicBezTo>
                    <a:pt x="1257" y="106"/>
                    <a:pt x="981" y="137"/>
                    <a:pt x="706" y="157"/>
                  </a:cubicBezTo>
                  <a:cubicBezTo>
                    <a:pt x="501" y="172"/>
                    <a:pt x="281" y="158"/>
                    <a:pt x="136" y="332"/>
                  </a:cubicBezTo>
                  <a:cubicBezTo>
                    <a:pt x="0" y="495"/>
                    <a:pt x="90" y="868"/>
                    <a:pt x="264" y="969"/>
                  </a:cubicBezTo>
                  <a:cubicBezTo>
                    <a:pt x="400" y="1049"/>
                    <a:pt x="572" y="1064"/>
                    <a:pt x="739" y="1064"/>
                  </a:cubicBezTo>
                  <a:cubicBezTo>
                    <a:pt x="836" y="1064"/>
                    <a:pt x="931" y="1059"/>
                    <a:pt x="1018" y="1059"/>
                  </a:cubicBezTo>
                  <a:cubicBezTo>
                    <a:pt x="1363" y="1059"/>
                    <a:pt x="1702" y="1021"/>
                    <a:pt x="2045" y="997"/>
                  </a:cubicBezTo>
                  <a:cubicBezTo>
                    <a:pt x="2238" y="982"/>
                    <a:pt x="2431" y="970"/>
                    <a:pt x="2625" y="970"/>
                  </a:cubicBezTo>
                  <a:cubicBezTo>
                    <a:pt x="2741" y="970"/>
                    <a:pt x="2856" y="974"/>
                    <a:pt x="2972" y="984"/>
                  </a:cubicBezTo>
                  <a:cubicBezTo>
                    <a:pt x="3066" y="992"/>
                    <a:pt x="3176" y="1006"/>
                    <a:pt x="3224" y="1104"/>
                  </a:cubicBezTo>
                  <a:cubicBezTo>
                    <a:pt x="3300" y="1261"/>
                    <a:pt x="3328" y="1444"/>
                    <a:pt x="3341" y="1616"/>
                  </a:cubicBezTo>
                  <a:cubicBezTo>
                    <a:pt x="3350" y="1752"/>
                    <a:pt x="3391" y="1857"/>
                    <a:pt x="3528" y="1857"/>
                  </a:cubicBezTo>
                  <a:cubicBezTo>
                    <a:pt x="3544" y="1857"/>
                    <a:pt x="3562" y="1856"/>
                    <a:pt x="3581" y="1852"/>
                  </a:cubicBezTo>
                  <a:cubicBezTo>
                    <a:pt x="3727" y="1829"/>
                    <a:pt x="3867" y="1747"/>
                    <a:pt x="3978" y="1654"/>
                  </a:cubicBezTo>
                  <a:cubicBezTo>
                    <a:pt x="4081" y="1568"/>
                    <a:pt x="4107" y="1458"/>
                    <a:pt x="4095" y="1329"/>
                  </a:cubicBezTo>
                  <a:cubicBezTo>
                    <a:pt x="4076" y="1129"/>
                    <a:pt x="4037" y="932"/>
                    <a:pt x="3977" y="741"/>
                  </a:cubicBezTo>
                  <a:cubicBezTo>
                    <a:pt x="3918" y="558"/>
                    <a:pt x="3843" y="362"/>
                    <a:pt x="3717" y="215"/>
                  </a:cubicBezTo>
                  <a:cubicBezTo>
                    <a:pt x="3584" y="57"/>
                    <a:pt x="3392" y="15"/>
                    <a:pt x="3194" y="6"/>
                  </a:cubicBezTo>
                  <a:cubicBezTo>
                    <a:pt x="3092" y="2"/>
                    <a:pt x="2990" y="0"/>
                    <a:pt x="2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6"/>
            <p:cNvSpPr/>
            <p:nvPr/>
          </p:nvSpPr>
          <p:spPr>
            <a:xfrm>
              <a:off x="2993061" y="676586"/>
              <a:ext cx="435603" cy="314259"/>
            </a:xfrm>
            <a:custGeom>
              <a:rect b="b" l="l" r="r" t="t"/>
              <a:pathLst>
                <a:path extrusionOk="0" h="5392" w="7474">
                  <a:moveTo>
                    <a:pt x="7156" y="1"/>
                  </a:moveTo>
                  <a:cubicBezTo>
                    <a:pt x="7156" y="1"/>
                    <a:pt x="5533" y="288"/>
                    <a:pt x="3816" y="383"/>
                  </a:cubicBezTo>
                  <a:cubicBezTo>
                    <a:pt x="3626" y="393"/>
                    <a:pt x="3434" y="398"/>
                    <a:pt x="3243" y="398"/>
                  </a:cubicBezTo>
                  <a:cubicBezTo>
                    <a:pt x="1719" y="398"/>
                    <a:pt x="287" y="97"/>
                    <a:pt x="287" y="97"/>
                  </a:cubicBezTo>
                  <a:cubicBezTo>
                    <a:pt x="287" y="97"/>
                    <a:pt x="191" y="574"/>
                    <a:pt x="96" y="2004"/>
                  </a:cubicBezTo>
                  <a:cubicBezTo>
                    <a:pt x="1" y="3436"/>
                    <a:pt x="287" y="4580"/>
                    <a:pt x="287" y="4580"/>
                  </a:cubicBezTo>
                  <a:cubicBezTo>
                    <a:pt x="287" y="4580"/>
                    <a:pt x="764" y="5391"/>
                    <a:pt x="3721" y="5391"/>
                  </a:cubicBezTo>
                  <a:cubicBezTo>
                    <a:pt x="6678" y="5391"/>
                    <a:pt x="7346" y="4389"/>
                    <a:pt x="7346" y="4389"/>
                  </a:cubicBezTo>
                  <a:cubicBezTo>
                    <a:pt x="7346" y="4389"/>
                    <a:pt x="7474" y="3909"/>
                    <a:pt x="7346" y="2577"/>
                  </a:cubicBezTo>
                  <a:cubicBezTo>
                    <a:pt x="7156" y="574"/>
                    <a:pt x="7156" y="1"/>
                    <a:pt x="7156" y="1"/>
                  </a:cubicBezTo>
                  <a:close/>
                </a:path>
              </a:pathLst>
            </a:custGeom>
            <a:solidFill>
              <a:srgbClr val="FFC6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6"/>
            <p:cNvSpPr/>
            <p:nvPr/>
          </p:nvSpPr>
          <p:spPr>
            <a:xfrm>
              <a:off x="3085963" y="735859"/>
              <a:ext cx="245777" cy="216694"/>
            </a:xfrm>
            <a:custGeom>
              <a:rect b="b" l="l" r="r" t="t"/>
              <a:pathLst>
                <a:path extrusionOk="0" h="3718" w="4217">
                  <a:moveTo>
                    <a:pt x="1977" y="0"/>
                  </a:moveTo>
                  <a:cubicBezTo>
                    <a:pt x="1831" y="0"/>
                    <a:pt x="1686" y="20"/>
                    <a:pt x="1544" y="62"/>
                  </a:cubicBezTo>
                  <a:cubicBezTo>
                    <a:pt x="566" y="347"/>
                    <a:pt x="1" y="1506"/>
                    <a:pt x="286" y="2483"/>
                  </a:cubicBezTo>
                  <a:cubicBezTo>
                    <a:pt x="515" y="3266"/>
                    <a:pt x="1344" y="3717"/>
                    <a:pt x="2168" y="3717"/>
                  </a:cubicBezTo>
                  <a:cubicBezTo>
                    <a:pt x="2370" y="3717"/>
                    <a:pt x="2573" y="3690"/>
                    <a:pt x="2766" y="3633"/>
                  </a:cubicBezTo>
                  <a:cubicBezTo>
                    <a:pt x="3744" y="3348"/>
                    <a:pt x="4216" y="2484"/>
                    <a:pt x="3931" y="1507"/>
                  </a:cubicBezTo>
                  <a:cubicBezTo>
                    <a:pt x="3687" y="672"/>
                    <a:pt x="2830" y="0"/>
                    <a:pt x="1977" y="0"/>
                  </a:cubicBezTo>
                  <a:close/>
                </a:path>
              </a:pathLst>
            </a:custGeom>
            <a:solidFill>
              <a:srgbClr val="C97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6"/>
            <p:cNvSpPr/>
            <p:nvPr/>
          </p:nvSpPr>
          <p:spPr>
            <a:xfrm>
              <a:off x="3071859" y="735918"/>
              <a:ext cx="229225" cy="204921"/>
            </a:xfrm>
            <a:custGeom>
              <a:rect b="b" l="l" r="r" t="t"/>
              <a:pathLst>
                <a:path extrusionOk="0" h="3516" w="3933">
                  <a:moveTo>
                    <a:pt x="1967" y="0"/>
                  </a:moveTo>
                  <a:cubicBezTo>
                    <a:pt x="1794" y="0"/>
                    <a:pt x="1619" y="26"/>
                    <a:pt x="1446" y="80"/>
                  </a:cubicBezTo>
                  <a:cubicBezTo>
                    <a:pt x="519" y="366"/>
                    <a:pt x="0" y="1351"/>
                    <a:pt x="288" y="2278"/>
                  </a:cubicBezTo>
                  <a:cubicBezTo>
                    <a:pt x="522" y="3032"/>
                    <a:pt x="1216" y="3516"/>
                    <a:pt x="1965" y="3516"/>
                  </a:cubicBezTo>
                  <a:cubicBezTo>
                    <a:pt x="2138" y="3516"/>
                    <a:pt x="2313" y="3490"/>
                    <a:pt x="2486" y="3437"/>
                  </a:cubicBezTo>
                  <a:cubicBezTo>
                    <a:pt x="3414" y="3149"/>
                    <a:pt x="3932" y="2165"/>
                    <a:pt x="3645" y="1238"/>
                  </a:cubicBezTo>
                  <a:cubicBezTo>
                    <a:pt x="3411" y="484"/>
                    <a:pt x="2716" y="0"/>
                    <a:pt x="1967" y="0"/>
                  </a:cubicBezTo>
                  <a:close/>
                </a:path>
              </a:pathLst>
            </a:custGeom>
            <a:solidFill>
              <a:srgbClr val="EF9B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6"/>
            <p:cNvSpPr/>
            <p:nvPr/>
          </p:nvSpPr>
          <p:spPr>
            <a:xfrm>
              <a:off x="3146227" y="750255"/>
              <a:ext cx="53154" cy="88648"/>
            </a:xfrm>
            <a:custGeom>
              <a:rect b="b" l="l" r="r" t="t"/>
              <a:pathLst>
                <a:path extrusionOk="0" h="1521" w="912">
                  <a:moveTo>
                    <a:pt x="489" y="1"/>
                  </a:moveTo>
                  <a:cubicBezTo>
                    <a:pt x="457" y="1"/>
                    <a:pt x="423" y="5"/>
                    <a:pt x="391" y="11"/>
                  </a:cubicBezTo>
                  <a:cubicBezTo>
                    <a:pt x="349" y="22"/>
                    <a:pt x="308" y="27"/>
                    <a:pt x="262" y="41"/>
                  </a:cubicBezTo>
                  <a:cubicBezTo>
                    <a:pt x="239" y="49"/>
                    <a:pt x="218" y="57"/>
                    <a:pt x="197" y="69"/>
                  </a:cubicBezTo>
                  <a:cubicBezTo>
                    <a:pt x="177" y="81"/>
                    <a:pt x="158" y="93"/>
                    <a:pt x="139" y="105"/>
                  </a:cubicBezTo>
                  <a:cubicBezTo>
                    <a:pt x="65" y="156"/>
                    <a:pt x="1" y="247"/>
                    <a:pt x="5" y="343"/>
                  </a:cubicBezTo>
                  <a:cubicBezTo>
                    <a:pt x="7" y="385"/>
                    <a:pt x="16" y="427"/>
                    <a:pt x="31" y="467"/>
                  </a:cubicBezTo>
                  <a:lnTo>
                    <a:pt x="68" y="569"/>
                  </a:lnTo>
                  <a:cubicBezTo>
                    <a:pt x="80" y="603"/>
                    <a:pt x="93" y="634"/>
                    <a:pt x="105" y="665"/>
                  </a:cubicBezTo>
                  <a:cubicBezTo>
                    <a:pt x="117" y="696"/>
                    <a:pt x="128" y="724"/>
                    <a:pt x="141" y="752"/>
                  </a:cubicBezTo>
                  <a:cubicBezTo>
                    <a:pt x="154" y="781"/>
                    <a:pt x="163" y="807"/>
                    <a:pt x="177" y="832"/>
                  </a:cubicBezTo>
                  <a:cubicBezTo>
                    <a:pt x="190" y="858"/>
                    <a:pt x="203" y="882"/>
                    <a:pt x="216" y="902"/>
                  </a:cubicBezTo>
                  <a:cubicBezTo>
                    <a:pt x="227" y="923"/>
                    <a:pt x="238" y="941"/>
                    <a:pt x="247" y="960"/>
                  </a:cubicBezTo>
                  <a:lnTo>
                    <a:pt x="277" y="1011"/>
                  </a:lnTo>
                  <a:lnTo>
                    <a:pt x="318" y="1077"/>
                  </a:lnTo>
                  <a:lnTo>
                    <a:pt x="331" y="1100"/>
                  </a:lnTo>
                  <a:cubicBezTo>
                    <a:pt x="335" y="1107"/>
                    <a:pt x="339" y="1115"/>
                    <a:pt x="343" y="1122"/>
                  </a:cubicBezTo>
                  <a:lnTo>
                    <a:pt x="366" y="1168"/>
                  </a:lnTo>
                  <a:cubicBezTo>
                    <a:pt x="374" y="1184"/>
                    <a:pt x="381" y="1200"/>
                    <a:pt x="390" y="1215"/>
                  </a:cubicBezTo>
                  <a:cubicBezTo>
                    <a:pt x="398" y="1230"/>
                    <a:pt x="408" y="1244"/>
                    <a:pt x="419" y="1258"/>
                  </a:cubicBezTo>
                  <a:cubicBezTo>
                    <a:pt x="437" y="1283"/>
                    <a:pt x="456" y="1306"/>
                    <a:pt x="473" y="1327"/>
                  </a:cubicBezTo>
                  <a:lnTo>
                    <a:pt x="521" y="1384"/>
                  </a:lnTo>
                  <a:cubicBezTo>
                    <a:pt x="543" y="1413"/>
                    <a:pt x="567" y="1439"/>
                    <a:pt x="593" y="1463"/>
                  </a:cubicBezTo>
                  <a:cubicBezTo>
                    <a:pt x="608" y="1476"/>
                    <a:pt x="619" y="1483"/>
                    <a:pt x="627" y="1483"/>
                  </a:cubicBezTo>
                  <a:cubicBezTo>
                    <a:pt x="629" y="1483"/>
                    <a:pt x="631" y="1483"/>
                    <a:pt x="633" y="1481"/>
                  </a:cubicBezTo>
                  <a:cubicBezTo>
                    <a:pt x="639" y="1476"/>
                    <a:pt x="637" y="1461"/>
                    <a:pt x="629" y="1436"/>
                  </a:cubicBezTo>
                  <a:cubicBezTo>
                    <a:pt x="619" y="1402"/>
                    <a:pt x="606" y="1368"/>
                    <a:pt x="590" y="1336"/>
                  </a:cubicBezTo>
                  <a:cubicBezTo>
                    <a:pt x="580" y="1315"/>
                    <a:pt x="567" y="1294"/>
                    <a:pt x="553" y="1271"/>
                  </a:cubicBezTo>
                  <a:cubicBezTo>
                    <a:pt x="540" y="1247"/>
                    <a:pt x="525" y="1223"/>
                    <a:pt x="510" y="1197"/>
                  </a:cubicBezTo>
                  <a:cubicBezTo>
                    <a:pt x="501" y="1184"/>
                    <a:pt x="494" y="1171"/>
                    <a:pt x="488" y="1158"/>
                  </a:cubicBezTo>
                  <a:cubicBezTo>
                    <a:pt x="482" y="1145"/>
                    <a:pt x="474" y="1131"/>
                    <a:pt x="468" y="1115"/>
                  </a:cubicBezTo>
                  <a:lnTo>
                    <a:pt x="447" y="1065"/>
                  </a:lnTo>
                  <a:cubicBezTo>
                    <a:pt x="442" y="1057"/>
                    <a:pt x="438" y="1048"/>
                    <a:pt x="433" y="1040"/>
                  </a:cubicBezTo>
                  <a:lnTo>
                    <a:pt x="418" y="1015"/>
                  </a:lnTo>
                  <a:lnTo>
                    <a:pt x="376" y="950"/>
                  </a:lnTo>
                  <a:lnTo>
                    <a:pt x="348" y="904"/>
                  </a:lnTo>
                  <a:cubicBezTo>
                    <a:pt x="337" y="885"/>
                    <a:pt x="326" y="865"/>
                    <a:pt x="313" y="845"/>
                  </a:cubicBezTo>
                  <a:cubicBezTo>
                    <a:pt x="300" y="825"/>
                    <a:pt x="287" y="802"/>
                    <a:pt x="275" y="781"/>
                  </a:cubicBezTo>
                  <a:cubicBezTo>
                    <a:pt x="264" y="759"/>
                    <a:pt x="251" y="733"/>
                    <a:pt x="239" y="705"/>
                  </a:cubicBezTo>
                  <a:cubicBezTo>
                    <a:pt x="227" y="678"/>
                    <a:pt x="213" y="651"/>
                    <a:pt x="202" y="621"/>
                  </a:cubicBezTo>
                  <a:cubicBezTo>
                    <a:pt x="189" y="591"/>
                    <a:pt x="176" y="561"/>
                    <a:pt x="163" y="529"/>
                  </a:cubicBezTo>
                  <a:cubicBezTo>
                    <a:pt x="140" y="465"/>
                    <a:pt x="102" y="393"/>
                    <a:pt x="101" y="337"/>
                  </a:cubicBezTo>
                  <a:cubicBezTo>
                    <a:pt x="97" y="281"/>
                    <a:pt x="134" y="218"/>
                    <a:pt x="196" y="173"/>
                  </a:cubicBezTo>
                  <a:cubicBezTo>
                    <a:pt x="211" y="161"/>
                    <a:pt x="227" y="150"/>
                    <a:pt x="244" y="141"/>
                  </a:cubicBezTo>
                  <a:cubicBezTo>
                    <a:pt x="261" y="131"/>
                    <a:pt x="279" y="124"/>
                    <a:pt x="297" y="118"/>
                  </a:cubicBezTo>
                  <a:cubicBezTo>
                    <a:pt x="316" y="112"/>
                    <a:pt x="335" y="106"/>
                    <a:pt x="355" y="102"/>
                  </a:cubicBezTo>
                  <a:lnTo>
                    <a:pt x="417" y="86"/>
                  </a:lnTo>
                  <a:cubicBezTo>
                    <a:pt x="447" y="79"/>
                    <a:pt x="478" y="76"/>
                    <a:pt x="509" y="76"/>
                  </a:cubicBezTo>
                  <a:cubicBezTo>
                    <a:pt x="517" y="76"/>
                    <a:pt x="525" y="76"/>
                    <a:pt x="533" y="77"/>
                  </a:cubicBezTo>
                  <a:cubicBezTo>
                    <a:pt x="572" y="79"/>
                    <a:pt x="610" y="88"/>
                    <a:pt x="646" y="103"/>
                  </a:cubicBezTo>
                  <a:cubicBezTo>
                    <a:pt x="667" y="113"/>
                    <a:pt x="684" y="127"/>
                    <a:pt x="699" y="144"/>
                  </a:cubicBezTo>
                  <a:cubicBezTo>
                    <a:pt x="714" y="160"/>
                    <a:pt x="728" y="179"/>
                    <a:pt x="739" y="198"/>
                  </a:cubicBezTo>
                  <a:cubicBezTo>
                    <a:pt x="751" y="218"/>
                    <a:pt x="762" y="238"/>
                    <a:pt x="770" y="259"/>
                  </a:cubicBezTo>
                  <a:cubicBezTo>
                    <a:pt x="779" y="280"/>
                    <a:pt x="784" y="301"/>
                    <a:pt x="789" y="323"/>
                  </a:cubicBezTo>
                  <a:cubicBezTo>
                    <a:pt x="793" y="346"/>
                    <a:pt x="796" y="368"/>
                    <a:pt x="800" y="392"/>
                  </a:cubicBezTo>
                  <a:cubicBezTo>
                    <a:pt x="805" y="415"/>
                    <a:pt x="810" y="436"/>
                    <a:pt x="813" y="458"/>
                  </a:cubicBezTo>
                  <a:cubicBezTo>
                    <a:pt x="820" y="503"/>
                    <a:pt x="824" y="547"/>
                    <a:pt x="826" y="591"/>
                  </a:cubicBezTo>
                  <a:cubicBezTo>
                    <a:pt x="830" y="634"/>
                    <a:pt x="832" y="676"/>
                    <a:pt x="832" y="719"/>
                  </a:cubicBezTo>
                  <a:cubicBezTo>
                    <a:pt x="831" y="763"/>
                    <a:pt x="834" y="803"/>
                    <a:pt x="832" y="843"/>
                  </a:cubicBezTo>
                  <a:cubicBezTo>
                    <a:pt x="831" y="880"/>
                    <a:pt x="826" y="918"/>
                    <a:pt x="816" y="954"/>
                  </a:cubicBezTo>
                  <a:cubicBezTo>
                    <a:pt x="812" y="972"/>
                    <a:pt x="808" y="991"/>
                    <a:pt x="804" y="1008"/>
                  </a:cubicBezTo>
                  <a:lnTo>
                    <a:pt x="792" y="1061"/>
                  </a:lnTo>
                  <a:cubicBezTo>
                    <a:pt x="785" y="1095"/>
                    <a:pt x="778" y="1127"/>
                    <a:pt x="770" y="1157"/>
                  </a:cubicBezTo>
                  <a:cubicBezTo>
                    <a:pt x="766" y="1173"/>
                    <a:pt x="762" y="1187"/>
                    <a:pt x="759" y="1202"/>
                  </a:cubicBezTo>
                  <a:cubicBezTo>
                    <a:pt x="755" y="1217"/>
                    <a:pt x="752" y="1231"/>
                    <a:pt x="749" y="1245"/>
                  </a:cubicBezTo>
                  <a:cubicBezTo>
                    <a:pt x="738" y="1300"/>
                    <a:pt x="727" y="1347"/>
                    <a:pt x="717" y="1385"/>
                  </a:cubicBezTo>
                  <a:cubicBezTo>
                    <a:pt x="710" y="1416"/>
                    <a:pt x="704" y="1447"/>
                    <a:pt x="701" y="1479"/>
                  </a:cubicBezTo>
                  <a:cubicBezTo>
                    <a:pt x="699" y="1502"/>
                    <a:pt x="702" y="1515"/>
                    <a:pt x="712" y="1520"/>
                  </a:cubicBezTo>
                  <a:cubicBezTo>
                    <a:pt x="713" y="1521"/>
                    <a:pt x="715" y="1521"/>
                    <a:pt x="717" y="1521"/>
                  </a:cubicBezTo>
                  <a:cubicBezTo>
                    <a:pt x="726" y="1521"/>
                    <a:pt x="737" y="1513"/>
                    <a:pt x="748" y="1496"/>
                  </a:cubicBezTo>
                  <a:cubicBezTo>
                    <a:pt x="766" y="1470"/>
                    <a:pt x="780" y="1440"/>
                    <a:pt x="791" y="1409"/>
                  </a:cubicBezTo>
                  <a:lnTo>
                    <a:pt x="803" y="1379"/>
                  </a:lnTo>
                  <a:cubicBezTo>
                    <a:pt x="807" y="1368"/>
                    <a:pt x="811" y="1356"/>
                    <a:pt x="815" y="1343"/>
                  </a:cubicBezTo>
                  <a:cubicBezTo>
                    <a:pt x="822" y="1319"/>
                    <a:pt x="829" y="1291"/>
                    <a:pt x="836" y="1263"/>
                  </a:cubicBezTo>
                  <a:cubicBezTo>
                    <a:pt x="839" y="1249"/>
                    <a:pt x="842" y="1235"/>
                    <a:pt x="845" y="1220"/>
                  </a:cubicBezTo>
                  <a:cubicBezTo>
                    <a:pt x="850" y="1205"/>
                    <a:pt x="853" y="1190"/>
                    <a:pt x="857" y="1174"/>
                  </a:cubicBezTo>
                  <a:cubicBezTo>
                    <a:pt x="865" y="1142"/>
                    <a:pt x="871" y="1108"/>
                    <a:pt x="878" y="1073"/>
                  </a:cubicBezTo>
                  <a:cubicBezTo>
                    <a:pt x="882" y="1055"/>
                    <a:pt x="884" y="1038"/>
                    <a:pt x="888" y="1021"/>
                  </a:cubicBezTo>
                  <a:cubicBezTo>
                    <a:pt x="891" y="1002"/>
                    <a:pt x="894" y="984"/>
                    <a:pt x="899" y="965"/>
                  </a:cubicBezTo>
                  <a:cubicBezTo>
                    <a:pt x="907" y="923"/>
                    <a:pt x="912" y="882"/>
                    <a:pt x="910" y="839"/>
                  </a:cubicBezTo>
                  <a:cubicBezTo>
                    <a:pt x="909" y="796"/>
                    <a:pt x="907" y="753"/>
                    <a:pt x="906" y="712"/>
                  </a:cubicBezTo>
                  <a:cubicBezTo>
                    <a:pt x="905" y="667"/>
                    <a:pt x="899" y="624"/>
                    <a:pt x="894" y="578"/>
                  </a:cubicBezTo>
                  <a:cubicBezTo>
                    <a:pt x="890" y="533"/>
                    <a:pt x="885" y="488"/>
                    <a:pt x="876" y="441"/>
                  </a:cubicBezTo>
                  <a:cubicBezTo>
                    <a:pt x="873" y="418"/>
                    <a:pt x="867" y="394"/>
                    <a:pt x="862" y="372"/>
                  </a:cubicBezTo>
                  <a:cubicBezTo>
                    <a:pt x="858" y="348"/>
                    <a:pt x="855" y="325"/>
                    <a:pt x="850" y="300"/>
                  </a:cubicBezTo>
                  <a:cubicBezTo>
                    <a:pt x="844" y="274"/>
                    <a:pt x="836" y="250"/>
                    <a:pt x="825" y="225"/>
                  </a:cubicBezTo>
                  <a:cubicBezTo>
                    <a:pt x="815" y="201"/>
                    <a:pt x="804" y="178"/>
                    <a:pt x="790" y="156"/>
                  </a:cubicBezTo>
                  <a:cubicBezTo>
                    <a:pt x="775" y="132"/>
                    <a:pt x="759" y="111"/>
                    <a:pt x="741" y="90"/>
                  </a:cubicBezTo>
                  <a:cubicBezTo>
                    <a:pt x="735" y="85"/>
                    <a:pt x="731" y="81"/>
                    <a:pt x="726" y="75"/>
                  </a:cubicBezTo>
                  <a:lnTo>
                    <a:pt x="708" y="62"/>
                  </a:lnTo>
                  <a:cubicBezTo>
                    <a:pt x="697" y="53"/>
                    <a:pt x="684" y="46"/>
                    <a:pt x="671" y="38"/>
                  </a:cubicBezTo>
                  <a:cubicBezTo>
                    <a:pt x="649" y="27"/>
                    <a:pt x="625" y="20"/>
                    <a:pt x="600" y="15"/>
                  </a:cubicBezTo>
                  <a:cubicBezTo>
                    <a:pt x="577" y="9"/>
                    <a:pt x="553" y="5"/>
                    <a:pt x="530" y="3"/>
                  </a:cubicBezTo>
                  <a:cubicBezTo>
                    <a:pt x="516" y="2"/>
                    <a:pt x="503" y="1"/>
                    <a:pt x="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6"/>
            <p:cNvSpPr/>
            <p:nvPr/>
          </p:nvSpPr>
          <p:spPr>
            <a:xfrm>
              <a:off x="3172979" y="843857"/>
              <a:ext cx="53154" cy="88589"/>
            </a:xfrm>
            <a:custGeom>
              <a:rect b="b" l="l" r="r" t="t"/>
              <a:pathLst>
                <a:path extrusionOk="0" h="1520" w="912">
                  <a:moveTo>
                    <a:pt x="196" y="0"/>
                  </a:moveTo>
                  <a:cubicBezTo>
                    <a:pt x="187" y="0"/>
                    <a:pt x="176" y="8"/>
                    <a:pt x="165" y="24"/>
                  </a:cubicBezTo>
                  <a:cubicBezTo>
                    <a:pt x="147" y="52"/>
                    <a:pt x="133" y="81"/>
                    <a:pt x="121" y="112"/>
                  </a:cubicBezTo>
                  <a:cubicBezTo>
                    <a:pt x="118" y="121"/>
                    <a:pt x="115" y="131"/>
                    <a:pt x="110" y="141"/>
                  </a:cubicBezTo>
                  <a:cubicBezTo>
                    <a:pt x="105" y="152"/>
                    <a:pt x="101" y="164"/>
                    <a:pt x="97" y="177"/>
                  </a:cubicBezTo>
                  <a:cubicBezTo>
                    <a:pt x="90" y="202"/>
                    <a:pt x="83" y="229"/>
                    <a:pt x="76" y="257"/>
                  </a:cubicBezTo>
                  <a:cubicBezTo>
                    <a:pt x="73" y="271"/>
                    <a:pt x="70" y="285"/>
                    <a:pt x="67" y="300"/>
                  </a:cubicBezTo>
                  <a:cubicBezTo>
                    <a:pt x="62" y="315"/>
                    <a:pt x="59" y="330"/>
                    <a:pt x="55" y="346"/>
                  </a:cubicBezTo>
                  <a:cubicBezTo>
                    <a:pt x="47" y="378"/>
                    <a:pt x="41" y="412"/>
                    <a:pt x="33" y="447"/>
                  </a:cubicBezTo>
                  <a:cubicBezTo>
                    <a:pt x="30" y="466"/>
                    <a:pt x="28" y="483"/>
                    <a:pt x="25" y="500"/>
                  </a:cubicBezTo>
                  <a:cubicBezTo>
                    <a:pt x="21" y="518"/>
                    <a:pt x="17" y="536"/>
                    <a:pt x="13" y="556"/>
                  </a:cubicBezTo>
                  <a:cubicBezTo>
                    <a:pt x="5" y="597"/>
                    <a:pt x="0" y="639"/>
                    <a:pt x="1" y="681"/>
                  </a:cubicBezTo>
                  <a:cubicBezTo>
                    <a:pt x="2" y="724"/>
                    <a:pt x="5" y="768"/>
                    <a:pt x="6" y="809"/>
                  </a:cubicBezTo>
                  <a:cubicBezTo>
                    <a:pt x="7" y="853"/>
                    <a:pt x="13" y="897"/>
                    <a:pt x="17" y="942"/>
                  </a:cubicBezTo>
                  <a:cubicBezTo>
                    <a:pt x="22" y="987"/>
                    <a:pt x="27" y="1032"/>
                    <a:pt x="36" y="1079"/>
                  </a:cubicBezTo>
                  <a:cubicBezTo>
                    <a:pt x="39" y="1103"/>
                    <a:pt x="45" y="1126"/>
                    <a:pt x="50" y="1149"/>
                  </a:cubicBezTo>
                  <a:cubicBezTo>
                    <a:pt x="54" y="1172"/>
                    <a:pt x="58" y="1196"/>
                    <a:pt x="63" y="1220"/>
                  </a:cubicBezTo>
                  <a:cubicBezTo>
                    <a:pt x="68" y="1246"/>
                    <a:pt x="76" y="1270"/>
                    <a:pt x="87" y="1295"/>
                  </a:cubicBezTo>
                  <a:cubicBezTo>
                    <a:pt x="97" y="1320"/>
                    <a:pt x="109" y="1342"/>
                    <a:pt x="123" y="1364"/>
                  </a:cubicBezTo>
                  <a:cubicBezTo>
                    <a:pt x="137" y="1388"/>
                    <a:pt x="153" y="1409"/>
                    <a:pt x="171" y="1430"/>
                  </a:cubicBezTo>
                  <a:cubicBezTo>
                    <a:pt x="177" y="1435"/>
                    <a:pt x="181" y="1439"/>
                    <a:pt x="186" y="1445"/>
                  </a:cubicBezTo>
                  <a:lnTo>
                    <a:pt x="203" y="1459"/>
                  </a:lnTo>
                  <a:cubicBezTo>
                    <a:pt x="215" y="1467"/>
                    <a:pt x="228" y="1475"/>
                    <a:pt x="241" y="1482"/>
                  </a:cubicBezTo>
                  <a:cubicBezTo>
                    <a:pt x="263" y="1493"/>
                    <a:pt x="288" y="1500"/>
                    <a:pt x="313" y="1506"/>
                  </a:cubicBezTo>
                  <a:cubicBezTo>
                    <a:pt x="335" y="1511"/>
                    <a:pt x="358" y="1515"/>
                    <a:pt x="382" y="1517"/>
                  </a:cubicBezTo>
                  <a:cubicBezTo>
                    <a:pt x="396" y="1519"/>
                    <a:pt x="409" y="1519"/>
                    <a:pt x="423" y="1519"/>
                  </a:cubicBezTo>
                  <a:cubicBezTo>
                    <a:pt x="456" y="1519"/>
                    <a:pt x="489" y="1516"/>
                    <a:pt x="522" y="1509"/>
                  </a:cubicBezTo>
                  <a:cubicBezTo>
                    <a:pt x="564" y="1498"/>
                    <a:pt x="604" y="1493"/>
                    <a:pt x="650" y="1479"/>
                  </a:cubicBezTo>
                  <a:cubicBezTo>
                    <a:pt x="673" y="1471"/>
                    <a:pt x="694" y="1463"/>
                    <a:pt x="716" y="1451"/>
                  </a:cubicBezTo>
                  <a:cubicBezTo>
                    <a:pt x="735" y="1439"/>
                    <a:pt x="755" y="1428"/>
                    <a:pt x="773" y="1415"/>
                  </a:cubicBezTo>
                  <a:cubicBezTo>
                    <a:pt x="847" y="1364"/>
                    <a:pt x="911" y="1274"/>
                    <a:pt x="907" y="1177"/>
                  </a:cubicBezTo>
                  <a:cubicBezTo>
                    <a:pt x="905" y="1135"/>
                    <a:pt x="896" y="1093"/>
                    <a:pt x="881" y="1053"/>
                  </a:cubicBezTo>
                  <a:lnTo>
                    <a:pt x="845" y="951"/>
                  </a:lnTo>
                  <a:cubicBezTo>
                    <a:pt x="832" y="918"/>
                    <a:pt x="819" y="887"/>
                    <a:pt x="807" y="856"/>
                  </a:cubicBezTo>
                  <a:lnTo>
                    <a:pt x="771" y="768"/>
                  </a:lnTo>
                  <a:cubicBezTo>
                    <a:pt x="758" y="739"/>
                    <a:pt x="749" y="713"/>
                    <a:pt x="736" y="688"/>
                  </a:cubicBezTo>
                  <a:cubicBezTo>
                    <a:pt x="722" y="662"/>
                    <a:pt x="709" y="639"/>
                    <a:pt x="697" y="618"/>
                  </a:cubicBezTo>
                  <a:cubicBezTo>
                    <a:pt x="685" y="597"/>
                    <a:pt x="675" y="578"/>
                    <a:pt x="665" y="561"/>
                  </a:cubicBezTo>
                  <a:cubicBezTo>
                    <a:pt x="655" y="541"/>
                    <a:pt x="645" y="524"/>
                    <a:pt x="636" y="509"/>
                  </a:cubicBezTo>
                  <a:cubicBezTo>
                    <a:pt x="617" y="479"/>
                    <a:pt x="603" y="457"/>
                    <a:pt x="595" y="443"/>
                  </a:cubicBezTo>
                  <a:lnTo>
                    <a:pt x="581" y="419"/>
                  </a:lnTo>
                  <a:lnTo>
                    <a:pt x="569" y="398"/>
                  </a:lnTo>
                  <a:lnTo>
                    <a:pt x="547" y="352"/>
                  </a:lnTo>
                  <a:cubicBezTo>
                    <a:pt x="538" y="336"/>
                    <a:pt x="531" y="320"/>
                    <a:pt x="522" y="305"/>
                  </a:cubicBezTo>
                  <a:cubicBezTo>
                    <a:pt x="513" y="290"/>
                    <a:pt x="504" y="276"/>
                    <a:pt x="493" y="262"/>
                  </a:cubicBezTo>
                  <a:cubicBezTo>
                    <a:pt x="475" y="237"/>
                    <a:pt x="457" y="213"/>
                    <a:pt x="440" y="193"/>
                  </a:cubicBezTo>
                  <a:cubicBezTo>
                    <a:pt x="423" y="172"/>
                    <a:pt x="404" y="151"/>
                    <a:pt x="392" y="136"/>
                  </a:cubicBezTo>
                  <a:cubicBezTo>
                    <a:pt x="369" y="107"/>
                    <a:pt x="346" y="82"/>
                    <a:pt x="320" y="57"/>
                  </a:cubicBezTo>
                  <a:cubicBezTo>
                    <a:pt x="305" y="44"/>
                    <a:pt x="294" y="37"/>
                    <a:pt x="286" y="37"/>
                  </a:cubicBezTo>
                  <a:cubicBezTo>
                    <a:pt x="284" y="37"/>
                    <a:pt x="282" y="38"/>
                    <a:pt x="280" y="39"/>
                  </a:cubicBezTo>
                  <a:cubicBezTo>
                    <a:pt x="274" y="43"/>
                    <a:pt x="275" y="59"/>
                    <a:pt x="283" y="84"/>
                  </a:cubicBezTo>
                  <a:cubicBezTo>
                    <a:pt x="293" y="118"/>
                    <a:pt x="307" y="151"/>
                    <a:pt x="323" y="184"/>
                  </a:cubicBezTo>
                  <a:cubicBezTo>
                    <a:pt x="333" y="206"/>
                    <a:pt x="347" y="226"/>
                    <a:pt x="360" y="248"/>
                  </a:cubicBezTo>
                  <a:lnTo>
                    <a:pt x="403" y="322"/>
                  </a:lnTo>
                  <a:cubicBezTo>
                    <a:pt x="412" y="336"/>
                    <a:pt x="418" y="348"/>
                    <a:pt x="425" y="362"/>
                  </a:cubicBezTo>
                  <a:cubicBezTo>
                    <a:pt x="432" y="375"/>
                    <a:pt x="438" y="389"/>
                    <a:pt x="444" y="406"/>
                  </a:cubicBezTo>
                  <a:cubicBezTo>
                    <a:pt x="451" y="422"/>
                    <a:pt x="459" y="438"/>
                    <a:pt x="466" y="455"/>
                  </a:cubicBezTo>
                  <a:cubicBezTo>
                    <a:pt x="471" y="462"/>
                    <a:pt x="475" y="472"/>
                    <a:pt x="480" y="480"/>
                  </a:cubicBezTo>
                  <a:lnTo>
                    <a:pt x="495" y="505"/>
                  </a:lnTo>
                  <a:lnTo>
                    <a:pt x="537" y="570"/>
                  </a:lnTo>
                  <a:cubicBezTo>
                    <a:pt x="546" y="585"/>
                    <a:pt x="554" y="600"/>
                    <a:pt x="565" y="617"/>
                  </a:cubicBezTo>
                  <a:cubicBezTo>
                    <a:pt x="575" y="635"/>
                    <a:pt x="586" y="656"/>
                    <a:pt x="599" y="676"/>
                  </a:cubicBezTo>
                  <a:cubicBezTo>
                    <a:pt x="612" y="696"/>
                    <a:pt x="626" y="718"/>
                    <a:pt x="638" y="740"/>
                  </a:cubicBezTo>
                  <a:cubicBezTo>
                    <a:pt x="649" y="763"/>
                    <a:pt x="662" y="788"/>
                    <a:pt x="674" y="816"/>
                  </a:cubicBezTo>
                  <a:cubicBezTo>
                    <a:pt x="686" y="843"/>
                    <a:pt x="698" y="872"/>
                    <a:pt x="711" y="901"/>
                  </a:cubicBezTo>
                  <a:cubicBezTo>
                    <a:pt x="723" y="929"/>
                    <a:pt x="737" y="960"/>
                    <a:pt x="750" y="992"/>
                  </a:cubicBezTo>
                  <a:cubicBezTo>
                    <a:pt x="773" y="1056"/>
                    <a:pt x="810" y="1128"/>
                    <a:pt x="812" y="1183"/>
                  </a:cubicBezTo>
                  <a:cubicBezTo>
                    <a:pt x="815" y="1240"/>
                    <a:pt x="779" y="1302"/>
                    <a:pt x="717" y="1347"/>
                  </a:cubicBezTo>
                  <a:cubicBezTo>
                    <a:pt x="702" y="1359"/>
                    <a:pt x="686" y="1370"/>
                    <a:pt x="669" y="1379"/>
                  </a:cubicBezTo>
                  <a:cubicBezTo>
                    <a:pt x="652" y="1389"/>
                    <a:pt x="634" y="1398"/>
                    <a:pt x="616" y="1403"/>
                  </a:cubicBezTo>
                  <a:cubicBezTo>
                    <a:pt x="598" y="1409"/>
                    <a:pt x="578" y="1415"/>
                    <a:pt x="557" y="1419"/>
                  </a:cubicBezTo>
                  <a:lnTo>
                    <a:pt x="496" y="1434"/>
                  </a:lnTo>
                  <a:cubicBezTo>
                    <a:pt x="466" y="1442"/>
                    <a:pt x="435" y="1445"/>
                    <a:pt x="403" y="1445"/>
                  </a:cubicBezTo>
                  <a:cubicBezTo>
                    <a:pt x="395" y="1445"/>
                    <a:pt x="388" y="1445"/>
                    <a:pt x="380" y="1445"/>
                  </a:cubicBezTo>
                  <a:cubicBezTo>
                    <a:pt x="340" y="1441"/>
                    <a:pt x="302" y="1433"/>
                    <a:pt x="265" y="1418"/>
                  </a:cubicBezTo>
                  <a:cubicBezTo>
                    <a:pt x="246" y="1407"/>
                    <a:pt x="228" y="1394"/>
                    <a:pt x="214" y="1377"/>
                  </a:cubicBezTo>
                  <a:cubicBezTo>
                    <a:pt x="199" y="1360"/>
                    <a:pt x="185" y="1342"/>
                    <a:pt x="174" y="1323"/>
                  </a:cubicBezTo>
                  <a:cubicBezTo>
                    <a:pt x="162" y="1302"/>
                    <a:pt x="151" y="1282"/>
                    <a:pt x="143" y="1262"/>
                  </a:cubicBezTo>
                  <a:cubicBezTo>
                    <a:pt x="134" y="1240"/>
                    <a:pt x="128" y="1219"/>
                    <a:pt x="124" y="1198"/>
                  </a:cubicBezTo>
                  <a:cubicBezTo>
                    <a:pt x="120" y="1174"/>
                    <a:pt x="117" y="1153"/>
                    <a:pt x="113" y="1129"/>
                  </a:cubicBezTo>
                  <a:cubicBezTo>
                    <a:pt x="108" y="1106"/>
                    <a:pt x="103" y="1084"/>
                    <a:pt x="100" y="1062"/>
                  </a:cubicBezTo>
                  <a:cubicBezTo>
                    <a:pt x="93" y="1018"/>
                    <a:pt x="89" y="973"/>
                    <a:pt x="86" y="929"/>
                  </a:cubicBezTo>
                  <a:cubicBezTo>
                    <a:pt x="82" y="888"/>
                    <a:pt x="79" y="845"/>
                    <a:pt x="81" y="802"/>
                  </a:cubicBezTo>
                  <a:cubicBezTo>
                    <a:pt x="82" y="758"/>
                    <a:pt x="79" y="717"/>
                    <a:pt x="81" y="678"/>
                  </a:cubicBezTo>
                  <a:cubicBezTo>
                    <a:pt x="82" y="641"/>
                    <a:pt x="87" y="603"/>
                    <a:pt x="97" y="567"/>
                  </a:cubicBezTo>
                  <a:lnTo>
                    <a:pt x="109" y="512"/>
                  </a:lnTo>
                  <a:cubicBezTo>
                    <a:pt x="114" y="493"/>
                    <a:pt x="117" y="476"/>
                    <a:pt x="120" y="459"/>
                  </a:cubicBezTo>
                  <a:cubicBezTo>
                    <a:pt x="128" y="426"/>
                    <a:pt x="135" y="394"/>
                    <a:pt x="143" y="363"/>
                  </a:cubicBezTo>
                  <a:cubicBezTo>
                    <a:pt x="147" y="348"/>
                    <a:pt x="150" y="333"/>
                    <a:pt x="154" y="319"/>
                  </a:cubicBezTo>
                  <a:cubicBezTo>
                    <a:pt x="157" y="304"/>
                    <a:pt x="161" y="289"/>
                    <a:pt x="164" y="275"/>
                  </a:cubicBezTo>
                  <a:cubicBezTo>
                    <a:pt x="175" y="221"/>
                    <a:pt x="186" y="174"/>
                    <a:pt x="196" y="135"/>
                  </a:cubicBezTo>
                  <a:cubicBezTo>
                    <a:pt x="203" y="104"/>
                    <a:pt x="209" y="73"/>
                    <a:pt x="212" y="42"/>
                  </a:cubicBezTo>
                  <a:cubicBezTo>
                    <a:pt x="213" y="20"/>
                    <a:pt x="211" y="6"/>
                    <a:pt x="201" y="1"/>
                  </a:cubicBezTo>
                  <a:cubicBezTo>
                    <a:pt x="200" y="1"/>
                    <a:pt x="198" y="0"/>
                    <a:pt x="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6"/>
            <p:cNvSpPr/>
            <p:nvPr/>
          </p:nvSpPr>
          <p:spPr>
            <a:xfrm>
              <a:off x="3187258" y="834590"/>
              <a:ext cx="89580" cy="49890"/>
            </a:xfrm>
            <a:custGeom>
              <a:rect b="b" l="l" r="r" t="t"/>
              <a:pathLst>
                <a:path extrusionOk="0" h="856" w="1537">
                  <a:moveTo>
                    <a:pt x="866" y="0"/>
                  </a:moveTo>
                  <a:cubicBezTo>
                    <a:pt x="837" y="0"/>
                    <a:pt x="812" y="1"/>
                    <a:pt x="787" y="2"/>
                  </a:cubicBezTo>
                  <a:cubicBezTo>
                    <a:pt x="763" y="3"/>
                    <a:pt x="742" y="4"/>
                    <a:pt x="722" y="4"/>
                  </a:cubicBezTo>
                  <a:lnTo>
                    <a:pt x="663" y="6"/>
                  </a:lnTo>
                  <a:lnTo>
                    <a:pt x="585" y="13"/>
                  </a:lnTo>
                  <a:lnTo>
                    <a:pt x="558" y="15"/>
                  </a:lnTo>
                  <a:lnTo>
                    <a:pt x="534" y="16"/>
                  </a:lnTo>
                  <a:lnTo>
                    <a:pt x="481" y="15"/>
                  </a:lnTo>
                  <a:cubicBezTo>
                    <a:pt x="470" y="15"/>
                    <a:pt x="458" y="15"/>
                    <a:pt x="446" y="15"/>
                  </a:cubicBezTo>
                  <a:cubicBezTo>
                    <a:pt x="440" y="15"/>
                    <a:pt x="434" y="15"/>
                    <a:pt x="428" y="15"/>
                  </a:cubicBezTo>
                  <a:cubicBezTo>
                    <a:pt x="411" y="15"/>
                    <a:pt x="394" y="17"/>
                    <a:pt x="378" y="20"/>
                  </a:cubicBezTo>
                  <a:cubicBezTo>
                    <a:pt x="347" y="25"/>
                    <a:pt x="318" y="31"/>
                    <a:pt x="291" y="36"/>
                  </a:cubicBezTo>
                  <a:lnTo>
                    <a:pt x="218" y="54"/>
                  </a:lnTo>
                  <a:cubicBezTo>
                    <a:pt x="183" y="60"/>
                    <a:pt x="149" y="68"/>
                    <a:pt x="115" y="80"/>
                  </a:cubicBezTo>
                  <a:cubicBezTo>
                    <a:pt x="91" y="89"/>
                    <a:pt x="79" y="98"/>
                    <a:pt x="80" y="107"/>
                  </a:cubicBezTo>
                  <a:cubicBezTo>
                    <a:pt x="81" y="114"/>
                    <a:pt x="96" y="120"/>
                    <a:pt x="122" y="125"/>
                  </a:cubicBezTo>
                  <a:cubicBezTo>
                    <a:pt x="157" y="132"/>
                    <a:pt x="193" y="135"/>
                    <a:pt x="229" y="136"/>
                  </a:cubicBezTo>
                  <a:cubicBezTo>
                    <a:pt x="252" y="136"/>
                    <a:pt x="277" y="135"/>
                    <a:pt x="304" y="133"/>
                  </a:cubicBezTo>
                  <a:lnTo>
                    <a:pt x="389" y="127"/>
                  </a:lnTo>
                  <a:cubicBezTo>
                    <a:pt x="405" y="126"/>
                    <a:pt x="418" y="126"/>
                    <a:pt x="433" y="126"/>
                  </a:cubicBezTo>
                  <a:cubicBezTo>
                    <a:pt x="448" y="127"/>
                    <a:pt x="464" y="128"/>
                    <a:pt x="481" y="129"/>
                  </a:cubicBezTo>
                  <a:lnTo>
                    <a:pt x="535" y="133"/>
                  </a:lnTo>
                  <a:lnTo>
                    <a:pt x="564" y="133"/>
                  </a:lnTo>
                  <a:lnTo>
                    <a:pt x="592" y="130"/>
                  </a:lnTo>
                  <a:lnTo>
                    <a:pt x="669" y="123"/>
                  </a:lnTo>
                  <a:lnTo>
                    <a:pt x="723" y="120"/>
                  </a:lnTo>
                  <a:cubicBezTo>
                    <a:pt x="744" y="119"/>
                    <a:pt x="768" y="118"/>
                    <a:pt x="791" y="116"/>
                  </a:cubicBezTo>
                  <a:cubicBezTo>
                    <a:pt x="816" y="113"/>
                    <a:pt x="840" y="112"/>
                    <a:pt x="866" y="111"/>
                  </a:cubicBezTo>
                  <a:cubicBezTo>
                    <a:pt x="891" y="111"/>
                    <a:pt x="920" y="112"/>
                    <a:pt x="949" y="114"/>
                  </a:cubicBezTo>
                  <a:cubicBezTo>
                    <a:pt x="979" y="116"/>
                    <a:pt x="1010" y="118"/>
                    <a:pt x="1042" y="120"/>
                  </a:cubicBezTo>
                  <a:cubicBezTo>
                    <a:pt x="1075" y="122"/>
                    <a:pt x="1108" y="124"/>
                    <a:pt x="1142" y="127"/>
                  </a:cubicBezTo>
                  <a:cubicBezTo>
                    <a:pt x="1209" y="136"/>
                    <a:pt x="1289" y="137"/>
                    <a:pt x="1340" y="160"/>
                  </a:cubicBezTo>
                  <a:cubicBezTo>
                    <a:pt x="1392" y="184"/>
                    <a:pt x="1431" y="245"/>
                    <a:pt x="1442" y="321"/>
                  </a:cubicBezTo>
                  <a:cubicBezTo>
                    <a:pt x="1446" y="340"/>
                    <a:pt x="1448" y="359"/>
                    <a:pt x="1449" y="379"/>
                  </a:cubicBezTo>
                  <a:cubicBezTo>
                    <a:pt x="1449" y="398"/>
                    <a:pt x="1448" y="416"/>
                    <a:pt x="1446" y="435"/>
                  </a:cubicBezTo>
                  <a:cubicBezTo>
                    <a:pt x="1441" y="454"/>
                    <a:pt x="1437" y="475"/>
                    <a:pt x="1432" y="495"/>
                  </a:cubicBezTo>
                  <a:cubicBezTo>
                    <a:pt x="1427" y="515"/>
                    <a:pt x="1422" y="537"/>
                    <a:pt x="1418" y="556"/>
                  </a:cubicBezTo>
                  <a:cubicBezTo>
                    <a:pt x="1408" y="594"/>
                    <a:pt x="1393" y="631"/>
                    <a:pt x="1373" y="664"/>
                  </a:cubicBezTo>
                  <a:cubicBezTo>
                    <a:pt x="1353" y="698"/>
                    <a:pt x="1327" y="728"/>
                    <a:pt x="1297" y="754"/>
                  </a:cubicBezTo>
                  <a:cubicBezTo>
                    <a:pt x="1279" y="767"/>
                    <a:pt x="1258" y="775"/>
                    <a:pt x="1237" y="780"/>
                  </a:cubicBezTo>
                  <a:cubicBezTo>
                    <a:pt x="1215" y="786"/>
                    <a:pt x="1192" y="790"/>
                    <a:pt x="1170" y="791"/>
                  </a:cubicBezTo>
                  <a:cubicBezTo>
                    <a:pt x="1158" y="792"/>
                    <a:pt x="1147" y="793"/>
                    <a:pt x="1136" y="793"/>
                  </a:cubicBezTo>
                  <a:cubicBezTo>
                    <a:pt x="1124" y="793"/>
                    <a:pt x="1113" y="792"/>
                    <a:pt x="1101" y="791"/>
                  </a:cubicBezTo>
                  <a:cubicBezTo>
                    <a:pt x="1079" y="789"/>
                    <a:pt x="1057" y="785"/>
                    <a:pt x="1036" y="778"/>
                  </a:cubicBezTo>
                  <a:lnTo>
                    <a:pt x="970" y="757"/>
                  </a:lnTo>
                  <a:cubicBezTo>
                    <a:pt x="947" y="751"/>
                    <a:pt x="926" y="745"/>
                    <a:pt x="905" y="738"/>
                  </a:cubicBezTo>
                  <a:cubicBezTo>
                    <a:pt x="863" y="723"/>
                    <a:pt x="821" y="706"/>
                    <a:pt x="782" y="689"/>
                  </a:cubicBezTo>
                  <a:cubicBezTo>
                    <a:pt x="741" y="673"/>
                    <a:pt x="703" y="654"/>
                    <a:pt x="665" y="635"/>
                  </a:cubicBezTo>
                  <a:cubicBezTo>
                    <a:pt x="627" y="614"/>
                    <a:pt x="589" y="597"/>
                    <a:pt x="555" y="577"/>
                  </a:cubicBezTo>
                  <a:cubicBezTo>
                    <a:pt x="522" y="559"/>
                    <a:pt x="491" y="538"/>
                    <a:pt x="463" y="513"/>
                  </a:cubicBezTo>
                  <a:lnTo>
                    <a:pt x="421" y="476"/>
                  </a:lnTo>
                  <a:lnTo>
                    <a:pt x="379" y="442"/>
                  </a:lnTo>
                  <a:cubicBezTo>
                    <a:pt x="353" y="420"/>
                    <a:pt x="327" y="399"/>
                    <a:pt x="304" y="377"/>
                  </a:cubicBezTo>
                  <a:lnTo>
                    <a:pt x="270" y="348"/>
                  </a:lnTo>
                  <a:lnTo>
                    <a:pt x="235" y="320"/>
                  </a:lnTo>
                  <a:cubicBezTo>
                    <a:pt x="193" y="284"/>
                    <a:pt x="156" y="252"/>
                    <a:pt x="126" y="226"/>
                  </a:cubicBezTo>
                  <a:cubicBezTo>
                    <a:pt x="103" y="205"/>
                    <a:pt x="77" y="186"/>
                    <a:pt x="50" y="169"/>
                  </a:cubicBezTo>
                  <a:cubicBezTo>
                    <a:pt x="38" y="161"/>
                    <a:pt x="27" y="157"/>
                    <a:pt x="20" y="157"/>
                  </a:cubicBezTo>
                  <a:cubicBezTo>
                    <a:pt x="16" y="157"/>
                    <a:pt x="12" y="158"/>
                    <a:pt x="10" y="160"/>
                  </a:cubicBezTo>
                  <a:cubicBezTo>
                    <a:pt x="0" y="166"/>
                    <a:pt x="1" y="181"/>
                    <a:pt x="15" y="203"/>
                  </a:cubicBezTo>
                  <a:cubicBezTo>
                    <a:pt x="31" y="231"/>
                    <a:pt x="50" y="258"/>
                    <a:pt x="73" y="281"/>
                  </a:cubicBezTo>
                  <a:lnTo>
                    <a:pt x="94" y="305"/>
                  </a:lnTo>
                  <a:cubicBezTo>
                    <a:pt x="102" y="313"/>
                    <a:pt x="110" y="323"/>
                    <a:pt x="120" y="331"/>
                  </a:cubicBezTo>
                  <a:cubicBezTo>
                    <a:pt x="139" y="350"/>
                    <a:pt x="159" y="369"/>
                    <a:pt x="182" y="387"/>
                  </a:cubicBezTo>
                  <a:lnTo>
                    <a:pt x="215" y="415"/>
                  </a:lnTo>
                  <a:cubicBezTo>
                    <a:pt x="227" y="426"/>
                    <a:pt x="239" y="436"/>
                    <a:pt x="251" y="447"/>
                  </a:cubicBezTo>
                  <a:cubicBezTo>
                    <a:pt x="276" y="468"/>
                    <a:pt x="303" y="490"/>
                    <a:pt x="332" y="512"/>
                  </a:cubicBezTo>
                  <a:cubicBezTo>
                    <a:pt x="345" y="524"/>
                    <a:pt x="360" y="534"/>
                    <a:pt x="373" y="545"/>
                  </a:cubicBezTo>
                  <a:lnTo>
                    <a:pt x="418" y="581"/>
                  </a:lnTo>
                  <a:cubicBezTo>
                    <a:pt x="450" y="607"/>
                    <a:pt x="486" y="630"/>
                    <a:pt x="524" y="649"/>
                  </a:cubicBezTo>
                  <a:lnTo>
                    <a:pt x="638" y="702"/>
                  </a:lnTo>
                  <a:cubicBezTo>
                    <a:pt x="679" y="722"/>
                    <a:pt x="721" y="737"/>
                    <a:pt x="762" y="753"/>
                  </a:cubicBezTo>
                  <a:cubicBezTo>
                    <a:pt x="805" y="770"/>
                    <a:pt x="847" y="787"/>
                    <a:pt x="893" y="801"/>
                  </a:cubicBezTo>
                  <a:cubicBezTo>
                    <a:pt x="915" y="808"/>
                    <a:pt x="939" y="814"/>
                    <a:pt x="961" y="820"/>
                  </a:cubicBezTo>
                  <a:cubicBezTo>
                    <a:pt x="984" y="826"/>
                    <a:pt x="1006" y="835"/>
                    <a:pt x="1031" y="841"/>
                  </a:cubicBezTo>
                  <a:cubicBezTo>
                    <a:pt x="1055" y="848"/>
                    <a:pt x="1082" y="853"/>
                    <a:pt x="1108" y="854"/>
                  </a:cubicBezTo>
                  <a:cubicBezTo>
                    <a:pt x="1121" y="855"/>
                    <a:pt x="1134" y="856"/>
                    <a:pt x="1147" y="856"/>
                  </a:cubicBezTo>
                  <a:cubicBezTo>
                    <a:pt x="1160" y="856"/>
                    <a:pt x="1173" y="855"/>
                    <a:pt x="1187" y="854"/>
                  </a:cubicBezTo>
                  <a:cubicBezTo>
                    <a:pt x="1214" y="853"/>
                    <a:pt x="1240" y="848"/>
                    <a:pt x="1267" y="841"/>
                  </a:cubicBezTo>
                  <a:cubicBezTo>
                    <a:pt x="1273" y="839"/>
                    <a:pt x="1280" y="837"/>
                    <a:pt x="1286" y="835"/>
                  </a:cubicBezTo>
                  <a:lnTo>
                    <a:pt x="1308" y="826"/>
                  </a:lnTo>
                  <a:cubicBezTo>
                    <a:pt x="1320" y="820"/>
                    <a:pt x="1333" y="813"/>
                    <a:pt x="1345" y="804"/>
                  </a:cubicBezTo>
                  <a:cubicBezTo>
                    <a:pt x="1365" y="788"/>
                    <a:pt x="1384" y="771"/>
                    <a:pt x="1400" y="752"/>
                  </a:cubicBezTo>
                  <a:cubicBezTo>
                    <a:pt x="1415" y="733"/>
                    <a:pt x="1428" y="715"/>
                    <a:pt x="1441" y="695"/>
                  </a:cubicBezTo>
                  <a:cubicBezTo>
                    <a:pt x="1467" y="655"/>
                    <a:pt x="1485" y="613"/>
                    <a:pt x="1498" y="567"/>
                  </a:cubicBezTo>
                  <a:cubicBezTo>
                    <a:pt x="1508" y="525"/>
                    <a:pt x="1523" y="485"/>
                    <a:pt x="1530" y="438"/>
                  </a:cubicBezTo>
                  <a:cubicBezTo>
                    <a:pt x="1534" y="416"/>
                    <a:pt x="1536" y="391"/>
                    <a:pt x="1535" y="368"/>
                  </a:cubicBezTo>
                  <a:cubicBezTo>
                    <a:pt x="1534" y="345"/>
                    <a:pt x="1533" y="323"/>
                    <a:pt x="1530" y="300"/>
                  </a:cubicBezTo>
                  <a:cubicBezTo>
                    <a:pt x="1518" y="212"/>
                    <a:pt x="1468" y="113"/>
                    <a:pt x="1380" y="73"/>
                  </a:cubicBezTo>
                  <a:cubicBezTo>
                    <a:pt x="1342" y="56"/>
                    <a:pt x="1300" y="44"/>
                    <a:pt x="1258" y="39"/>
                  </a:cubicBezTo>
                  <a:lnTo>
                    <a:pt x="1150" y="25"/>
                  </a:lnTo>
                  <a:cubicBezTo>
                    <a:pt x="1116" y="20"/>
                    <a:pt x="1082" y="16"/>
                    <a:pt x="1049" y="14"/>
                  </a:cubicBezTo>
                  <a:lnTo>
                    <a:pt x="955" y="4"/>
                  </a:lnTo>
                  <a:cubicBezTo>
                    <a:pt x="924" y="3"/>
                    <a:pt x="895" y="0"/>
                    <a:pt x="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6"/>
            <p:cNvSpPr/>
            <p:nvPr/>
          </p:nvSpPr>
          <p:spPr>
            <a:xfrm>
              <a:off x="3095638" y="798280"/>
              <a:ext cx="89464" cy="49948"/>
            </a:xfrm>
            <a:custGeom>
              <a:rect b="b" l="l" r="r" t="t"/>
              <a:pathLst>
                <a:path extrusionOk="0" h="857" w="1535">
                  <a:moveTo>
                    <a:pt x="390" y="0"/>
                  </a:moveTo>
                  <a:cubicBezTo>
                    <a:pt x="377" y="0"/>
                    <a:pt x="364" y="1"/>
                    <a:pt x="350" y="2"/>
                  </a:cubicBezTo>
                  <a:cubicBezTo>
                    <a:pt x="323" y="4"/>
                    <a:pt x="297" y="8"/>
                    <a:pt x="270" y="16"/>
                  </a:cubicBezTo>
                  <a:cubicBezTo>
                    <a:pt x="264" y="17"/>
                    <a:pt x="257" y="19"/>
                    <a:pt x="251" y="22"/>
                  </a:cubicBezTo>
                  <a:lnTo>
                    <a:pt x="229" y="31"/>
                  </a:lnTo>
                  <a:cubicBezTo>
                    <a:pt x="217" y="37"/>
                    <a:pt x="205" y="45"/>
                    <a:pt x="192" y="53"/>
                  </a:cubicBezTo>
                  <a:cubicBezTo>
                    <a:pt x="173" y="68"/>
                    <a:pt x="155" y="85"/>
                    <a:pt x="139" y="105"/>
                  </a:cubicBezTo>
                  <a:cubicBezTo>
                    <a:pt x="123" y="123"/>
                    <a:pt x="109" y="142"/>
                    <a:pt x="96" y="161"/>
                  </a:cubicBezTo>
                  <a:cubicBezTo>
                    <a:pt x="70" y="201"/>
                    <a:pt x="52" y="245"/>
                    <a:pt x="39" y="290"/>
                  </a:cubicBezTo>
                  <a:cubicBezTo>
                    <a:pt x="30" y="331"/>
                    <a:pt x="16" y="371"/>
                    <a:pt x="7" y="418"/>
                  </a:cubicBezTo>
                  <a:cubicBezTo>
                    <a:pt x="3" y="441"/>
                    <a:pt x="1" y="465"/>
                    <a:pt x="2" y="488"/>
                  </a:cubicBezTo>
                  <a:cubicBezTo>
                    <a:pt x="3" y="511"/>
                    <a:pt x="5" y="534"/>
                    <a:pt x="8" y="557"/>
                  </a:cubicBezTo>
                  <a:cubicBezTo>
                    <a:pt x="19" y="644"/>
                    <a:pt x="69" y="744"/>
                    <a:pt x="157" y="783"/>
                  </a:cubicBezTo>
                  <a:cubicBezTo>
                    <a:pt x="195" y="802"/>
                    <a:pt x="237" y="812"/>
                    <a:pt x="279" y="818"/>
                  </a:cubicBezTo>
                  <a:lnTo>
                    <a:pt x="387" y="833"/>
                  </a:lnTo>
                  <a:cubicBezTo>
                    <a:pt x="422" y="837"/>
                    <a:pt x="455" y="840"/>
                    <a:pt x="488" y="843"/>
                  </a:cubicBezTo>
                  <a:lnTo>
                    <a:pt x="583" y="852"/>
                  </a:lnTo>
                  <a:cubicBezTo>
                    <a:pt x="613" y="853"/>
                    <a:pt x="642" y="856"/>
                    <a:pt x="671" y="856"/>
                  </a:cubicBezTo>
                  <a:cubicBezTo>
                    <a:pt x="679" y="856"/>
                    <a:pt x="686" y="857"/>
                    <a:pt x="693" y="857"/>
                  </a:cubicBezTo>
                  <a:cubicBezTo>
                    <a:pt x="713" y="857"/>
                    <a:pt x="732" y="856"/>
                    <a:pt x="750" y="854"/>
                  </a:cubicBezTo>
                  <a:cubicBezTo>
                    <a:pt x="774" y="853"/>
                    <a:pt x="796" y="852"/>
                    <a:pt x="815" y="852"/>
                  </a:cubicBezTo>
                  <a:lnTo>
                    <a:pt x="874" y="850"/>
                  </a:lnTo>
                  <a:lnTo>
                    <a:pt x="952" y="843"/>
                  </a:lnTo>
                  <a:lnTo>
                    <a:pt x="979" y="841"/>
                  </a:lnTo>
                  <a:lnTo>
                    <a:pt x="1004" y="841"/>
                  </a:lnTo>
                  <a:lnTo>
                    <a:pt x="1056" y="842"/>
                  </a:lnTo>
                  <a:cubicBezTo>
                    <a:pt x="1068" y="842"/>
                    <a:pt x="1080" y="843"/>
                    <a:pt x="1091" y="843"/>
                  </a:cubicBezTo>
                  <a:cubicBezTo>
                    <a:pt x="1097" y="843"/>
                    <a:pt x="1103" y="843"/>
                    <a:pt x="1109" y="842"/>
                  </a:cubicBezTo>
                  <a:cubicBezTo>
                    <a:pt x="1126" y="841"/>
                    <a:pt x="1143" y="840"/>
                    <a:pt x="1160" y="837"/>
                  </a:cubicBezTo>
                  <a:cubicBezTo>
                    <a:pt x="1191" y="832"/>
                    <a:pt x="1220" y="826"/>
                    <a:pt x="1247" y="821"/>
                  </a:cubicBezTo>
                  <a:lnTo>
                    <a:pt x="1320" y="804"/>
                  </a:lnTo>
                  <a:cubicBezTo>
                    <a:pt x="1354" y="797"/>
                    <a:pt x="1388" y="789"/>
                    <a:pt x="1422" y="777"/>
                  </a:cubicBezTo>
                  <a:cubicBezTo>
                    <a:pt x="1446" y="767"/>
                    <a:pt x="1458" y="758"/>
                    <a:pt x="1457" y="750"/>
                  </a:cubicBezTo>
                  <a:cubicBezTo>
                    <a:pt x="1456" y="742"/>
                    <a:pt x="1441" y="736"/>
                    <a:pt x="1415" y="732"/>
                  </a:cubicBezTo>
                  <a:cubicBezTo>
                    <a:pt x="1380" y="726"/>
                    <a:pt x="1343" y="722"/>
                    <a:pt x="1308" y="721"/>
                  </a:cubicBezTo>
                  <a:cubicBezTo>
                    <a:pt x="1284" y="721"/>
                    <a:pt x="1260" y="722"/>
                    <a:pt x="1233" y="725"/>
                  </a:cubicBezTo>
                  <a:lnTo>
                    <a:pt x="1148" y="729"/>
                  </a:lnTo>
                  <a:cubicBezTo>
                    <a:pt x="1136" y="730"/>
                    <a:pt x="1126" y="730"/>
                    <a:pt x="1116" y="730"/>
                  </a:cubicBezTo>
                  <a:cubicBezTo>
                    <a:pt x="1112" y="730"/>
                    <a:pt x="1107" y="730"/>
                    <a:pt x="1103" y="730"/>
                  </a:cubicBezTo>
                  <a:cubicBezTo>
                    <a:pt x="1088" y="730"/>
                    <a:pt x="1072" y="729"/>
                    <a:pt x="1056" y="728"/>
                  </a:cubicBezTo>
                  <a:lnTo>
                    <a:pt x="1002" y="725"/>
                  </a:lnTo>
                  <a:lnTo>
                    <a:pt x="972" y="725"/>
                  </a:lnTo>
                  <a:lnTo>
                    <a:pt x="945" y="727"/>
                  </a:lnTo>
                  <a:lnTo>
                    <a:pt x="867" y="734"/>
                  </a:lnTo>
                  <a:lnTo>
                    <a:pt x="813" y="737"/>
                  </a:lnTo>
                  <a:cubicBezTo>
                    <a:pt x="792" y="739"/>
                    <a:pt x="769" y="740"/>
                    <a:pt x="745" y="742"/>
                  </a:cubicBezTo>
                  <a:cubicBezTo>
                    <a:pt x="721" y="744"/>
                    <a:pt x="696" y="745"/>
                    <a:pt x="671" y="746"/>
                  </a:cubicBezTo>
                  <a:cubicBezTo>
                    <a:pt x="645" y="746"/>
                    <a:pt x="616" y="745"/>
                    <a:pt x="586" y="743"/>
                  </a:cubicBezTo>
                  <a:cubicBezTo>
                    <a:pt x="558" y="741"/>
                    <a:pt x="527" y="739"/>
                    <a:pt x="495" y="737"/>
                  </a:cubicBezTo>
                  <a:cubicBezTo>
                    <a:pt x="462" y="735"/>
                    <a:pt x="429" y="733"/>
                    <a:pt x="395" y="730"/>
                  </a:cubicBezTo>
                  <a:cubicBezTo>
                    <a:pt x="328" y="721"/>
                    <a:pt x="247" y="720"/>
                    <a:pt x="197" y="697"/>
                  </a:cubicBezTo>
                  <a:cubicBezTo>
                    <a:pt x="145" y="673"/>
                    <a:pt x="105" y="612"/>
                    <a:pt x="95" y="536"/>
                  </a:cubicBezTo>
                  <a:cubicBezTo>
                    <a:pt x="92" y="517"/>
                    <a:pt x="89" y="498"/>
                    <a:pt x="88" y="479"/>
                  </a:cubicBezTo>
                  <a:cubicBezTo>
                    <a:pt x="87" y="459"/>
                    <a:pt x="88" y="440"/>
                    <a:pt x="92" y="422"/>
                  </a:cubicBezTo>
                  <a:cubicBezTo>
                    <a:pt x="96" y="402"/>
                    <a:pt x="100" y="383"/>
                    <a:pt x="104" y="362"/>
                  </a:cubicBezTo>
                  <a:lnTo>
                    <a:pt x="119" y="301"/>
                  </a:lnTo>
                  <a:cubicBezTo>
                    <a:pt x="129" y="263"/>
                    <a:pt x="144" y="226"/>
                    <a:pt x="164" y="193"/>
                  </a:cubicBezTo>
                  <a:cubicBezTo>
                    <a:pt x="185" y="159"/>
                    <a:pt x="210" y="129"/>
                    <a:pt x="240" y="104"/>
                  </a:cubicBezTo>
                  <a:cubicBezTo>
                    <a:pt x="257" y="91"/>
                    <a:pt x="278" y="81"/>
                    <a:pt x="299" y="77"/>
                  </a:cubicBezTo>
                  <a:cubicBezTo>
                    <a:pt x="321" y="70"/>
                    <a:pt x="344" y="66"/>
                    <a:pt x="366" y="65"/>
                  </a:cubicBezTo>
                  <a:cubicBezTo>
                    <a:pt x="377" y="64"/>
                    <a:pt x="389" y="64"/>
                    <a:pt x="400" y="64"/>
                  </a:cubicBezTo>
                  <a:cubicBezTo>
                    <a:pt x="412" y="64"/>
                    <a:pt x="423" y="64"/>
                    <a:pt x="435" y="65"/>
                  </a:cubicBezTo>
                  <a:cubicBezTo>
                    <a:pt x="457" y="67"/>
                    <a:pt x="479" y="71"/>
                    <a:pt x="500" y="79"/>
                  </a:cubicBezTo>
                  <a:lnTo>
                    <a:pt x="566" y="99"/>
                  </a:lnTo>
                  <a:cubicBezTo>
                    <a:pt x="589" y="106"/>
                    <a:pt x="610" y="112"/>
                    <a:pt x="631" y="118"/>
                  </a:cubicBezTo>
                  <a:cubicBezTo>
                    <a:pt x="673" y="133"/>
                    <a:pt x="715" y="151"/>
                    <a:pt x="754" y="168"/>
                  </a:cubicBezTo>
                  <a:cubicBezTo>
                    <a:pt x="795" y="184"/>
                    <a:pt x="833" y="202"/>
                    <a:pt x="871" y="221"/>
                  </a:cubicBezTo>
                  <a:cubicBezTo>
                    <a:pt x="909" y="242"/>
                    <a:pt x="948" y="260"/>
                    <a:pt x="981" y="279"/>
                  </a:cubicBezTo>
                  <a:cubicBezTo>
                    <a:pt x="1014" y="297"/>
                    <a:pt x="1045" y="318"/>
                    <a:pt x="1073" y="344"/>
                  </a:cubicBezTo>
                  <a:lnTo>
                    <a:pt x="1115" y="380"/>
                  </a:lnTo>
                  <a:lnTo>
                    <a:pt x="1157" y="415"/>
                  </a:lnTo>
                  <a:cubicBezTo>
                    <a:pt x="1183" y="436"/>
                    <a:pt x="1209" y="457"/>
                    <a:pt x="1232" y="479"/>
                  </a:cubicBezTo>
                  <a:lnTo>
                    <a:pt x="1266" y="509"/>
                  </a:lnTo>
                  <a:cubicBezTo>
                    <a:pt x="1278" y="518"/>
                    <a:pt x="1290" y="528"/>
                    <a:pt x="1301" y="536"/>
                  </a:cubicBezTo>
                  <a:cubicBezTo>
                    <a:pt x="1343" y="572"/>
                    <a:pt x="1381" y="604"/>
                    <a:pt x="1410" y="631"/>
                  </a:cubicBezTo>
                  <a:cubicBezTo>
                    <a:pt x="1434" y="651"/>
                    <a:pt x="1459" y="670"/>
                    <a:pt x="1486" y="687"/>
                  </a:cubicBezTo>
                  <a:cubicBezTo>
                    <a:pt x="1499" y="695"/>
                    <a:pt x="1509" y="700"/>
                    <a:pt x="1518" y="700"/>
                  </a:cubicBezTo>
                  <a:cubicBezTo>
                    <a:pt x="1521" y="700"/>
                    <a:pt x="1525" y="699"/>
                    <a:pt x="1527" y="697"/>
                  </a:cubicBezTo>
                  <a:cubicBezTo>
                    <a:pt x="1535" y="690"/>
                    <a:pt x="1534" y="675"/>
                    <a:pt x="1522" y="655"/>
                  </a:cubicBezTo>
                  <a:cubicBezTo>
                    <a:pt x="1506" y="626"/>
                    <a:pt x="1487" y="601"/>
                    <a:pt x="1464" y="576"/>
                  </a:cubicBezTo>
                  <a:cubicBezTo>
                    <a:pt x="1458" y="569"/>
                    <a:pt x="1450" y="561"/>
                    <a:pt x="1443" y="553"/>
                  </a:cubicBezTo>
                  <a:cubicBezTo>
                    <a:pt x="1435" y="544"/>
                    <a:pt x="1427" y="534"/>
                    <a:pt x="1417" y="525"/>
                  </a:cubicBezTo>
                  <a:cubicBezTo>
                    <a:pt x="1398" y="508"/>
                    <a:pt x="1378" y="488"/>
                    <a:pt x="1355" y="470"/>
                  </a:cubicBezTo>
                  <a:lnTo>
                    <a:pt x="1322" y="441"/>
                  </a:lnTo>
                  <a:lnTo>
                    <a:pt x="1286" y="410"/>
                  </a:lnTo>
                  <a:cubicBezTo>
                    <a:pt x="1262" y="389"/>
                    <a:pt x="1234" y="368"/>
                    <a:pt x="1205" y="345"/>
                  </a:cubicBezTo>
                  <a:cubicBezTo>
                    <a:pt x="1192" y="333"/>
                    <a:pt x="1177" y="324"/>
                    <a:pt x="1164" y="312"/>
                  </a:cubicBezTo>
                  <a:lnTo>
                    <a:pt x="1119" y="277"/>
                  </a:lnTo>
                  <a:cubicBezTo>
                    <a:pt x="1087" y="250"/>
                    <a:pt x="1052" y="226"/>
                    <a:pt x="1013" y="208"/>
                  </a:cubicBezTo>
                  <a:lnTo>
                    <a:pt x="899" y="155"/>
                  </a:lnTo>
                  <a:cubicBezTo>
                    <a:pt x="858" y="136"/>
                    <a:pt x="816" y="121"/>
                    <a:pt x="775" y="104"/>
                  </a:cubicBezTo>
                  <a:cubicBezTo>
                    <a:pt x="733" y="87"/>
                    <a:pt x="690" y="70"/>
                    <a:pt x="644" y="56"/>
                  </a:cubicBezTo>
                  <a:cubicBezTo>
                    <a:pt x="622" y="49"/>
                    <a:pt x="598" y="44"/>
                    <a:pt x="576" y="37"/>
                  </a:cubicBezTo>
                  <a:cubicBezTo>
                    <a:pt x="553" y="30"/>
                    <a:pt x="531" y="22"/>
                    <a:pt x="506" y="16"/>
                  </a:cubicBezTo>
                  <a:cubicBezTo>
                    <a:pt x="482" y="8"/>
                    <a:pt x="455" y="4"/>
                    <a:pt x="429" y="2"/>
                  </a:cubicBezTo>
                  <a:cubicBezTo>
                    <a:pt x="416" y="1"/>
                    <a:pt x="403" y="0"/>
                    <a:pt x="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6"/>
            <p:cNvSpPr/>
            <p:nvPr/>
          </p:nvSpPr>
          <p:spPr>
            <a:xfrm>
              <a:off x="3187608" y="765059"/>
              <a:ext cx="70638" cy="77108"/>
            </a:xfrm>
            <a:custGeom>
              <a:rect b="b" l="l" r="r" t="t"/>
              <a:pathLst>
                <a:path extrusionOk="0" h="1323" w="1212">
                  <a:moveTo>
                    <a:pt x="730" y="0"/>
                  </a:moveTo>
                  <a:cubicBezTo>
                    <a:pt x="675" y="0"/>
                    <a:pt x="619" y="14"/>
                    <a:pt x="575" y="49"/>
                  </a:cubicBezTo>
                  <a:cubicBezTo>
                    <a:pt x="542" y="76"/>
                    <a:pt x="513" y="107"/>
                    <a:pt x="489" y="142"/>
                  </a:cubicBezTo>
                  <a:lnTo>
                    <a:pt x="427" y="231"/>
                  </a:lnTo>
                  <a:cubicBezTo>
                    <a:pt x="407" y="260"/>
                    <a:pt x="389" y="289"/>
                    <a:pt x="370" y="316"/>
                  </a:cubicBezTo>
                  <a:cubicBezTo>
                    <a:pt x="353" y="344"/>
                    <a:pt x="335" y="370"/>
                    <a:pt x="319" y="397"/>
                  </a:cubicBezTo>
                  <a:cubicBezTo>
                    <a:pt x="304" y="423"/>
                    <a:pt x="288" y="447"/>
                    <a:pt x="275" y="473"/>
                  </a:cubicBezTo>
                  <a:cubicBezTo>
                    <a:pt x="261" y="498"/>
                    <a:pt x="251" y="523"/>
                    <a:pt x="241" y="544"/>
                  </a:cubicBezTo>
                  <a:cubicBezTo>
                    <a:pt x="231" y="567"/>
                    <a:pt x="222" y="586"/>
                    <a:pt x="213" y="603"/>
                  </a:cubicBezTo>
                  <a:cubicBezTo>
                    <a:pt x="204" y="623"/>
                    <a:pt x="195" y="640"/>
                    <a:pt x="188" y="656"/>
                  </a:cubicBezTo>
                  <a:cubicBezTo>
                    <a:pt x="175" y="688"/>
                    <a:pt x="164" y="713"/>
                    <a:pt x="158" y="729"/>
                  </a:cubicBezTo>
                  <a:lnTo>
                    <a:pt x="147" y="754"/>
                  </a:lnTo>
                  <a:cubicBezTo>
                    <a:pt x="144" y="761"/>
                    <a:pt x="141" y="769"/>
                    <a:pt x="136" y="776"/>
                  </a:cubicBezTo>
                  <a:cubicBezTo>
                    <a:pt x="129" y="790"/>
                    <a:pt x="120" y="806"/>
                    <a:pt x="112" y="821"/>
                  </a:cubicBezTo>
                  <a:cubicBezTo>
                    <a:pt x="104" y="837"/>
                    <a:pt x="96" y="852"/>
                    <a:pt x="88" y="869"/>
                  </a:cubicBezTo>
                  <a:cubicBezTo>
                    <a:pt x="81" y="884"/>
                    <a:pt x="75" y="900"/>
                    <a:pt x="70" y="916"/>
                  </a:cubicBezTo>
                  <a:cubicBezTo>
                    <a:pt x="59" y="946"/>
                    <a:pt x="52" y="974"/>
                    <a:pt x="44" y="1001"/>
                  </a:cubicBezTo>
                  <a:lnTo>
                    <a:pt x="26" y="1073"/>
                  </a:lnTo>
                  <a:cubicBezTo>
                    <a:pt x="16" y="1108"/>
                    <a:pt x="8" y="1142"/>
                    <a:pt x="3" y="1177"/>
                  </a:cubicBezTo>
                  <a:cubicBezTo>
                    <a:pt x="1" y="1203"/>
                    <a:pt x="3" y="1218"/>
                    <a:pt x="11" y="1220"/>
                  </a:cubicBezTo>
                  <a:cubicBezTo>
                    <a:pt x="12" y="1220"/>
                    <a:pt x="13" y="1220"/>
                    <a:pt x="14" y="1220"/>
                  </a:cubicBezTo>
                  <a:cubicBezTo>
                    <a:pt x="22" y="1220"/>
                    <a:pt x="32" y="1210"/>
                    <a:pt x="47" y="1192"/>
                  </a:cubicBezTo>
                  <a:cubicBezTo>
                    <a:pt x="68" y="1163"/>
                    <a:pt x="88" y="1133"/>
                    <a:pt x="105" y="1101"/>
                  </a:cubicBezTo>
                  <a:cubicBezTo>
                    <a:pt x="116" y="1080"/>
                    <a:pt x="126" y="1058"/>
                    <a:pt x="136" y="1034"/>
                  </a:cubicBezTo>
                  <a:cubicBezTo>
                    <a:pt x="148" y="1008"/>
                    <a:pt x="159" y="982"/>
                    <a:pt x="172" y="955"/>
                  </a:cubicBezTo>
                  <a:cubicBezTo>
                    <a:pt x="177" y="940"/>
                    <a:pt x="183" y="928"/>
                    <a:pt x="191" y="915"/>
                  </a:cubicBezTo>
                  <a:cubicBezTo>
                    <a:pt x="197" y="901"/>
                    <a:pt x="206" y="888"/>
                    <a:pt x="215" y="873"/>
                  </a:cubicBezTo>
                  <a:lnTo>
                    <a:pt x="242" y="827"/>
                  </a:lnTo>
                  <a:cubicBezTo>
                    <a:pt x="246" y="818"/>
                    <a:pt x="251" y="809"/>
                    <a:pt x="255" y="801"/>
                  </a:cubicBezTo>
                  <a:lnTo>
                    <a:pt x="267" y="774"/>
                  </a:lnTo>
                  <a:cubicBezTo>
                    <a:pt x="273" y="757"/>
                    <a:pt x="283" y="732"/>
                    <a:pt x="296" y="701"/>
                  </a:cubicBezTo>
                  <a:cubicBezTo>
                    <a:pt x="302" y="686"/>
                    <a:pt x="310" y="670"/>
                    <a:pt x="317" y="652"/>
                  </a:cubicBezTo>
                  <a:cubicBezTo>
                    <a:pt x="326" y="633"/>
                    <a:pt x="336" y="611"/>
                    <a:pt x="345" y="590"/>
                  </a:cubicBezTo>
                  <a:cubicBezTo>
                    <a:pt x="353" y="568"/>
                    <a:pt x="364" y="544"/>
                    <a:pt x="375" y="522"/>
                  </a:cubicBezTo>
                  <a:cubicBezTo>
                    <a:pt x="385" y="499"/>
                    <a:pt x="399" y="475"/>
                    <a:pt x="415" y="448"/>
                  </a:cubicBezTo>
                  <a:cubicBezTo>
                    <a:pt x="430" y="422"/>
                    <a:pt x="445" y="396"/>
                    <a:pt x="462" y="369"/>
                  </a:cubicBezTo>
                  <a:cubicBezTo>
                    <a:pt x="478" y="341"/>
                    <a:pt x="497" y="312"/>
                    <a:pt x="515" y="283"/>
                  </a:cubicBezTo>
                  <a:cubicBezTo>
                    <a:pt x="553" y="228"/>
                    <a:pt x="591" y="156"/>
                    <a:pt x="636" y="123"/>
                  </a:cubicBezTo>
                  <a:cubicBezTo>
                    <a:pt x="662" y="101"/>
                    <a:pt x="699" y="90"/>
                    <a:pt x="739" y="90"/>
                  </a:cubicBezTo>
                  <a:cubicBezTo>
                    <a:pt x="766" y="90"/>
                    <a:pt x="795" y="95"/>
                    <a:pt x="824" y="105"/>
                  </a:cubicBezTo>
                  <a:cubicBezTo>
                    <a:pt x="843" y="110"/>
                    <a:pt x="860" y="118"/>
                    <a:pt x="877" y="126"/>
                  </a:cubicBezTo>
                  <a:cubicBezTo>
                    <a:pt x="895" y="134"/>
                    <a:pt x="911" y="143"/>
                    <a:pt x="927" y="155"/>
                  </a:cubicBezTo>
                  <a:cubicBezTo>
                    <a:pt x="943" y="167"/>
                    <a:pt x="958" y="180"/>
                    <a:pt x="973" y="193"/>
                  </a:cubicBezTo>
                  <a:lnTo>
                    <a:pt x="1022" y="234"/>
                  </a:lnTo>
                  <a:cubicBezTo>
                    <a:pt x="1051" y="260"/>
                    <a:pt x="1077" y="290"/>
                    <a:pt x="1097" y="323"/>
                  </a:cubicBezTo>
                  <a:cubicBezTo>
                    <a:pt x="1119" y="357"/>
                    <a:pt x="1134" y="393"/>
                    <a:pt x="1142" y="432"/>
                  </a:cubicBezTo>
                  <a:cubicBezTo>
                    <a:pt x="1146" y="453"/>
                    <a:pt x="1144" y="476"/>
                    <a:pt x="1139" y="497"/>
                  </a:cubicBezTo>
                  <a:cubicBezTo>
                    <a:pt x="1135" y="520"/>
                    <a:pt x="1127" y="541"/>
                    <a:pt x="1119" y="562"/>
                  </a:cubicBezTo>
                  <a:cubicBezTo>
                    <a:pt x="1109" y="583"/>
                    <a:pt x="1098" y="603"/>
                    <a:pt x="1087" y="623"/>
                  </a:cubicBezTo>
                  <a:cubicBezTo>
                    <a:pt x="1075" y="641"/>
                    <a:pt x="1060" y="659"/>
                    <a:pt x="1045" y="675"/>
                  </a:cubicBezTo>
                  <a:lnTo>
                    <a:pt x="996" y="724"/>
                  </a:lnTo>
                  <a:cubicBezTo>
                    <a:pt x="980" y="741"/>
                    <a:pt x="965" y="757"/>
                    <a:pt x="949" y="773"/>
                  </a:cubicBezTo>
                  <a:cubicBezTo>
                    <a:pt x="917" y="804"/>
                    <a:pt x="883" y="833"/>
                    <a:pt x="848" y="861"/>
                  </a:cubicBezTo>
                  <a:cubicBezTo>
                    <a:pt x="816" y="888"/>
                    <a:pt x="783" y="915"/>
                    <a:pt x="748" y="940"/>
                  </a:cubicBezTo>
                  <a:cubicBezTo>
                    <a:pt x="713" y="964"/>
                    <a:pt x="679" y="990"/>
                    <a:pt x="647" y="1011"/>
                  </a:cubicBezTo>
                  <a:cubicBezTo>
                    <a:pt x="616" y="1033"/>
                    <a:pt x="583" y="1050"/>
                    <a:pt x="548" y="1063"/>
                  </a:cubicBezTo>
                  <a:lnTo>
                    <a:pt x="496" y="1084"/>
                  </a:lnTo>
                  <a:lnTo>
                    <a:pt x="446" y="1105"/>
                  </a:lnTo>
                  <a:cubicBezTo>
                    <a:pt x="414" y="1119"/>
                    <a:pt x="384" y="1132"/>
                    <a:pt x="354" y="1143"/>
                  </a:cubicBezTo>
                  <a:lnTo>
                    <a:pt x="313" y="1160"/>
                  </a:lnTo>
                  <a:lnTo>
                    <a:pt x="272" y="1177"/>
                  </a:lnTo>
                  <a:cubicBezTo>
                    <a:pt x="221" y="1199"/>
                    <a:pt x="176" y="1218"/>
                    <a:pt x="138" y="1232"/>
                  </a:cubicBezTo>
                  <a:cubicBezTo>
                    <a:pt x="110" y="1243"/>
                    <a:pt x="81" y="1257"/>
                    <a:pt x="53" y="1273"/>
                  </a:cubicBezTo>
                  <a:cubicBezTo>
                    <a:pt x="35" y="1285"/>
                    <a:pt x="25" y="1295"/>
                    <a:pt x="26" y="1305"/>
                  </a:cubicBezTo>
                  <a:cubicBezTo>
                    <a:pt x="28" y="1316"/>
                    <a:pt x="42" y="1322"/>
                    <a:pt x="66" y="1322"/>
                  </a:cubicBezTo>
                  <a:cubicBezTo>
                    <a:pt x="99" y="1321"/>
                    <a:pt x="131" y="1316"/>
                    <a:pt x="162" y="1306"/>
                  </a:cubicBezTo>
                  <a:lnTo>
                    <a:pt x="193" y="1299"/>
                  </a:lnTo>
                  <a:cubicBezTo>
                    <a:pt x="205" y="1296"/>
                    <a:pt x="218" y="1292"/>
                    <a:pt x="229" y="1288"/>
                  </a:cubicBezTo>
                  <a:cubicBezTo>
                    <a:pt x="254" y="1280"/>
                    <a:pt x="280" y="1270"/>
                    <a:pt x="306" y="1259"/>
                  </a:cubicBezTo>
                  <a:lnTo>
                    <a:pt x="347" y="1242"/>
                  </a:lnTo>
                  <a:lnTo>
                    <a:pt x="391" y="1225"/>
                  </a:lnTo>
                  <a:cubicBezTo>
                    <a:pt x="422" y="1212"/>
                    <a:pt x="453" y="1198"/>
                    <a:pt x="486" y="1183"/>
                  </a:cubicBezTo>
                  <a:cubicBezTo>
                    <a:pt x="503" y="1175"/>
                    <a:pt x="518" y="1167"/>
                    <a:pt x="534" y="1160"/>
                  </a:cubicBezTo>
                  <a:lnTo>
                    <a:pt x="586" y="1137"/>
                  </a:lnTo>
                  <a:cubicBezTo>
                    <a:pt x="625" y="1120"/>
                    <a:pt x="661" y="1099"/>
                    <a:pt x="695" y="1074"/>
                  </a:cubicBezTo>
                  <a:lnTo>
                    <a:pt x="796" y="996"/>
                  </a:lnTo>
                  <a:cubicBezTo>
                    <a:pt x="832" y="970"/>
                    <a:pt x="864" y="940"/>
                    <a:pt x="899" y="910"/>
                  </a:cubicBezTo>
                  <a:cubicBezTo>
                    <a:pt x="932" y="880"/>
                    <a:pt x="966" y="850"/>
                    <a:pt x="1000" y="816"/>
                  </a:cubicBezTo>
                  <a:cubicBezTo>
                    <a:pt x="1016" y="799"/>
                    <a:pt x="1032" y="780"/>
                    <a:pt x="1048" y="763"/>
                  </a:cubicBezTo>
                  <a:cubicBezTo>
                    <a:pt x="1064" y="747"/>
                    <a:pt x="1081" y="730"/>
                    <a:pt x="1098" y="712"/>
                  </a:cubicBezTo>
                  <a:cubicBezTo>
                    <a:pt x="1117" y="693"/>
                    <a:pt x="1133" y="671"/>
                    <a:pt x="1147" y="649"/>
                  </a:cubicBezTo>
                  <a:cubicBezTo>
                    <a:pt x="1161" y="626"/>
                    <a:pt x="1172" y="603"/>
                    <a:pt x="1182" y="579"/>
                  </a:cubicBezTo>
                  <a:cubicBezTo>
                    <a:pt x="1193" y="554"/>
                    <a:pt x="1201" y="528"/>
                    <a:pt x="1206" y="501"/>
                  </a:cubicBezTo>
                  <a:cubicBezTo>
                    <a:pt x="1209" y="495"/>
                    <a:pt x="1210" y="489"/>
                    <a:pt x="1211" y="481"/>
                  </a:cubicBezTo>
                  <a:lnTo>
                    <a:pt x="1212" y="459"/>
                  </a:lnTo>
                  <a:cubicBezTo>
                    <a:pt x="1212" y="445"/>
                    <a:pt x="1211" y="430"/>
                    <a:pt x="1210" y="415"/>
                  </a:cubicBezTo>
                  <a:cubicBezTo>
                    <a:pt x="1204" y="390"/>
                    <a:pt x="1198" y="367"/>
                    <a:pt x="1188" y="343"/>
                  </a:cubicBezTo>
                  <a:cubicBezTo>
                    <a:pt x="1179" y="322"/>
                    <a:pt x="1168" y="300"/>
                    <a:pt x="1157" y="279"/>
                  </a:cubicBezTo>
                  <a:cubicBezTo>
                    <a:pt x="1133" y="239"/>
                    <a:pt x="1103" y="202"/>
                    <a:pt x="1069" y="171"/>
                  </a:cubicBezTo>
                  <a:cubicBezTo>
                    <a:pt x="1036" y="142"/>
                    <a:pt x="1008" y="112"/>
                    <a:pt x="969" y="83"/>
                  </a:cubicBezTo>
                  <a:cubicBezTo>
                    <a:pt x="951" y="68"/>
                    <a:pt x="931" y="57"/>
                    <a:pt x="909" y="47"/>
                  </a:cubicBezTo>
                  <a:cubicBezTo>
                    <a:pt x="888" y="36"/>
                    <a:pt x="868" y="28"/>
                    <a:pt x="846" y="20"/>
                  </a:cubicBezTo>
                  <a:cubicBezTo>
                    <a:pt x="811" y="8"/>
                    <a:pt x="771" y="0"/>
                    <a:pt x="7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6"/>
            <p:cNvSpPr/>
            <p:nvPr/>
          </p:nvSpPr>
          <p:spPr>
            <a:xfrm>
              <a:off x="3114114" y="840651"/>
              <a:ext cx="70638" cy="77166"/>
            </a:xfrm>
            <a:custGeom>
              <a:rect b="b" l="l" r="r" t="t"/>
              <a:pathLst>
                <a:path extrusionOk="0" h="1324" w="1212">
                  <a:moveTo>
                    <a:pt x="1146" y="1"/>
                  </a:moveTo>
                  <a:cubicBezTo>
                    <a:pt x="1113" y="3"/>
                    <a:pt x="1081" y="8"/>
                    <a:pt x="1050" y="17"/>
                  </a:cubicBezTo>
                  <a:lnTo>
                    <a:pt x="1019" y="25"/>
                  </a:lnTo>
                  <a:cubicBezTo>
                    <a:pt x="1007" y="28"/>
                    <a:pt x="995" y="31"/>
                    <a:pt x="983" y="35"/>
                  </a:cubicBezTo>
                  <a:cubicBezTo>
                    <a:pt x="958" y="44"/>
                    <a:pt x="932" y="53"/>
                    <a:pt x="906" y="65"/>
                  </a:cubicBezTo>
                  <a:lnTo>
                    <a:pt x="866" y="81"/>
                  </a:lnTo>
                  <a:lnTo>
                    <a:pt x="821" y="99"/>
                  </a:lnTo>
                  <a:cubicBezTo>
                    <a:pt x="790" y="111"/>
                    <a:pt x="759" y="126"/>
                    <a:pt x="726" y="141"/>
                  </a:cubicBezTo>
                  <a:cubicBezTo>
                    <a:pt x="709" y="148"/>
                    <a:pt x="694" y="157"/>
                    <a:pt x="678" y="163"/>
                  </a:cubicBezTo>
                  <a:lnTo>
                    <a:pt x="625" y="187"/>
                  </a:lnTo>
                  <a:cubicBezTo>
                    <a:pt x="587" y="203"/>
                    <a:pt x="551" y="224"/>
                    <a:pt x="516" y="250"/>
                  </a:cubicBezTo>
                  <a:lnTo>
                    <a:pt x="416" y="327"/>
                  </a:lnTo>
                  <a:cubicBezTo>
                    <a:pt x="380" y="355"/>
                    <a:pt x="348" y="386"/>
                    <a:pt x="313" y="415"/>
                  </a:cubicBezTo>
                  <a:cubicBezTo>
                    <a:pt x="280" y="443"/>
                    <a:pt x="246" y="473"/>
                    <a:pt x="212" y="508"/>
                  </a:cubicBezTo>
                  <a:cubicBezTo>
                    <a:pt x="196" y="525"/>
                    <a:pt x="180" y="543"/>
                    <a:pt x="164" y="560"/>
                  </a:cubicBezTo>
                  <a:cubicBezTo>
                    <a:pt x="148" y="576"/>
                    <a:pt x="131" y="593"/>
                    <a:pt x="113" y="611"/>
                  </a:cubicBezTo>
                  <a:cubicBezTo>
                    <a:pt x="95" y="631"/>
                    <a:pt x="79" y="652"/>
                    <a:pt x="65" y="674"/>
                  </a:cubicBezTo>
                  <a:cubicBezTo>
                    <a:pt x="51" y="697"/>
                    <a:pt x="40" y="720"/>
                    <a:pt x="30" y="744"/>
                  </a:cubicBezTo>
                  <a:cubicBezTo>
                    <a:pt x="19" y="768"/>
                    <a:pt x="11" y="795"/>
                    <a:pt x="5" y="822"/>
                  </a:cubicBezTo>
                  <a:cubicBezTo>
                    <a:pt x="3" y="828"/>
                    <a:pt x="2" y="835"/>
                    <a:pt x="2" y="842"/>
                  </a:cubicBezTo>
                  <a:lnTo>
                    <a:pt x="0" y="865"/>
                  </a:lnTo>
                  <a:cubicBezTo>
                    <a:pt x="0" y="879"/>
                    <a:pt x="1" y="893"/>
                    <a:pt x="3" y="908"/>
                  </a:cubicBezTo>
                  <a:cubicBezTo>
                    <a:pt x="8" y="933"/>
                    <a:pt x="14" y="957"/>
                    <a:pt x="25" y="980"/>
                  </a:cubicBezTo>
                  <a:cubicBezTo>
                    <a:pt x="33" y="1001"/>
                    <a:pt x="44" y="1023"/>
                    <a:pt x="56" y="1044"/>
                  </a:cubicBezTo>
                  <a:cubicBezTo>
                    <a:pt x="79" y="1084"/>
                    <a:pt x="109" y="1121"/>
                    <a:pt x="143" y="1152"/>
                  </a:cubicBezTo>
                  <a:cubicBezTo>
                    <a:pt x="175" y="1181"/>
                    <a:pt x="204" y="1211"/>
                    <a:pt x="243" y="1240"/>
                  </a:cubicBezTo>
                  <a:cubicBezTo>
                    <a:pt x="261" y="1254"/>
                    <a:pt x="281" y="1267"/>
                    <a:pt x="303" y="1276"/>
                  </a:cubicBezTo>
                  <a:cubicBezTo>
                    <a:pt x="324" y="1287"/>
                    <a:pt x="344" y="1295"/>
                    <a:pt x="367" y="1303"/>
                  </a:cubicBezTo>
                  <a:cubicBezTo>
                    <a:pt x="402" y="1316"/>
                    <a:pt x="441" y="1323"/>
                    <a:pt x="481" y="1323"/>
                  </a:cubicBezTo>
                  <a:cubicBezTo>
                    <a:pt x="537" y="1323"/>
                    <a:pt x="593" y="1309"/>
                    <a:pt x="637" y="1274"/>
                  </a:cubicBezTo>
                  <a:cubicBezTo>
                    <a:pt x="670" y="1248"/>
                    <a:pt x="699" y="1217"/>
                    <a:pt x="723" y="1182"/>
                  </a:cubicBezTo>
                  <a:cubicBezTo>
                    <a:pt x="744" y="1151"/>
                    <a:pt x="766" y="1121"/>
                    <a:pt x="785" y="1092"/>
                  </a:cubicBezTo>
                  <a:cubicBezTo>
                    <a:pt x="805" y="1063"/>
                    <a:pt x="823" y="1035"/>
                    <a:pt x="841" y="1007"/>
                  </a:cubicBezTo>
                  <a:lnTo>
                    <a:pt x="893" y="927"/>
                  </a:lnTo>
                  <a:cubicBezTo>
                    <a:pt x="908" y="900"/>
                    <a:pt x="924" y="877"/>
                    <a:pt x="937" y="851"/>
                  </a:cubicBezTo>
                  <a:cubicBezTo>
                    <a:pt x="950" y="825"/>
                    <a:pt x="961" y="802"/>
                    <a:pt x="971" y="779"/>
                  </a:cubicBezTo>
                  <a:cubicBezTo>
                    <a:pt x="980" y="758"/>
                    <a:pt x="990" y="738"/>
                    <a:pt x="999" y="720"/>
                  </a:cubicBezTo>
                  <a:lnTo>
                    <a:pt x="1024" y="667"/>
                  </a:lnTo>
                  <a:lnTo>
                    <a:pt x="1054" y="595"/>
                  </a:lnTo>
                  <a:lnTo>
                    <a:pt x="1065" y="571"/>
                  </a:lnTo>
                  <a:lnTo>
                    <a:pt x="1076" y="548"/>
                  </a:lnTo>
                  <a:lnTo>
                    <a:pt x="1100" y="502"/>
                  </a:lnTo>
                  <a:cubicBezTo>
                    <a:pt x="1108" y="487"/>
                    <a:pt x="1117" y="471"/>
                    <a:pt x="1124" y="455"/>
                  </a:cubicBezTo>
                  <a:cubicBezTo>
                    <a:pt x="1131" y="439"/>
                    <a:pt x="1138" y="423"/>
                    <a:pt x="1142" y="407"/>
                  </a:cubicBezTo>
                  <a:cubicBezTo>
                    <a:pt x="1153" y="377"/>
                    <a:pt x="1161" y="349"/>
                    <a:pt x="1167" y="323"/>
                  </a:cubicBezTo>
                  <a:cubicBezTo>
                    <a:pt x="1174" y="297"/>
                    <a:pt x="1180" y="270"/>
                    <a:pt x="1186" y="251"/>
                  </a:cubicBezTo>
                  <a:cubicBezTo>
                    <a:pt x="1196" y="217"/>
                    <a:pt x="1204" y="182"/>
                    <a:pt x="1209" y="146"/>
                  </a:cubicBezTo>
                  <a:cubicBezTo>
                    <a:pt x="1211" y="121"/>
                    <a:pt x="1209" y="106"/>
                    <a:pt x="1201" y="103"/>
                  </a:cubicBezTo>
                  <a:cubicBezTo>
                    <a:pt x="1200" y="103"/>
                    <a:pt x="1199" y="103"/>
                    <a:pt x="1198" y="103"/>
                  </a:cubicBezTo>
                  <a:cubicBezTo>
                    <a:pt x="1190" y="103"/>
                    <a:pt x="1180" y="114"/>
                    <a:pt x="1165" y="132"/>
                  </a:cubicBezTo>
                  <a:cubicBezTo>
                    <a:pt x="1144" y="161"/>
                    <a:pt x="1124" y="191"/>
                    <a:pt x="1107" y="223"/>
                  </a:cubicBezTo>
                  <a:cubicBezTo>
                    <a:pt x="1096" y="244"/>
                    <a:pt x="1086" y="265"/>
                    <a:pt x="1076" y="289"/>
                  </a:cubicBezTo>
                  <a:cubicBezTo>
                    <a:pt x="1065" y="315"/>
                    <a:pt x="1053" y="342"/>
                    <a:pt x="1040" y="369"/>
                  </a:cubicBezTo>
                  <a:cubicBezTo>
                    <a:pt x="1035" y="382"/>
                    <a:pt x="1029" y="395"/>
                    <a:pt x="1021" y="408"/>
                  </a:cubicBezTo>
                  <a:cubicBezTo>
                    <a:pt x="1015" y="422"/>
                    <a:pt x="1006" y="435"/>
                    <a:pt x="998" y="450"/>
                  </a:cubicBezTo>
                  <a:cubicBezTo>
                    <a:pt x="989" y="465"/>
                    <a:pt x="979" y="481"/>
                    <a:pt x="971" y="496"/>
                  </a:cubicBezTo>
                  <a:cubicBezTo>
                    <a:pt x="965" y="504"/>
                    <a:pt x="961" y="513"/>
                    <a:pt x="957" y="523"/>
                  </a:cubicBezTo>
                  <a:lnTo>
                    <a:pt x="946" y="549"/>
                  </a:lnTo>
                  <a:lnTo>
                    <a:pt x="917" y="621"/>
                  </a:lnTo>
                  <a:cubicBezTo>
                    <a:pt x="910" y="636"/>
                    <a:pt x="903" y="653"/>
                    <a:pt x="895" y="670"/>
                  </a:cubicBezTo>
                  <a:cubicBezTo>
                    <a:pt x="886" y="689"/>
                    <a:pt x="877" y="711"/>
                    <a:pt x="867" y="733"/>
                  </a:cubicBezTo>
                  <a:cubicBezTo>
                    <a:pt x="859" y="756"/>
                    <a:pt x="848" y="778"/>
                    <a:pt x="837" y="800"/>
                  </a:cubicBezTo>
                  <a:cubicBezTo>
                    <a:pt x="826" y="823"/>
                    <a:pt x="813" y="849"/>
                    <a:pt x="797" y="874"/>
                  </a:cubicBezTo>
                  <a:cubicBezTo>
                    <a:pt x="782" y="900"/>
                    <a:pt x="766" y="927"/>
                    <a:pt x="749" y="953"/>
                  </a:cubicBezTo>
                  <a:cubicBezTo>
                    <a:pt x="733" y="981"/>
                    <a:pt x="716" y="1010"/>
                    <a:pt x="697" y="1039"/>
                  </a:cubicBezTo>
                  <a:cubicBezTo>
                    <a:pt x="659" y="1094"/>
                    <a:pt x="621" y="1166"/>
                    <a:pt x="577" y="1199"/>
                  </a:cubicBezTo>
                  <a:cubicBezTo>
                    <a:pt x="550" y="1221"/>
                    <a:pt x="514" y="1232"/>
                    <a:pt x="473" y="1232"/>
                  </a:cubicBezTo>
                  <a:cubicBezTo>
                    <a:pt x="446" y="1232"/>
                    <a:pt x="417" y="1227"/>
                    <a:pt x="388" y="1217"/>
                  </a:cubicBezTo>
                  <a:cubicBezTo>
                    <a:pt x="370" y="1212"/>
                    <a:pt x="352" y="1205"/>
                    <a:pt x="335" y="1197"/>
                  </a:cubicBezTo>
                  <a:cubicBezTo>
                    <a:pt x="317" y="1189"/>
                    <a:pt x="300" y="1179"/>
                    <a:pt x="286" y="1168"/>
                  </a:cubicBezTo>
                  <a:cubicBezTo>
                    <a:pt x="268" y="1156"/>
                    <a:pt x="253" y="1143"/>
                    <a:pt x="238" y="1130"/>
                  </a:cubicBezTo>
                  <a:lnTo>
                    <a:pt x="190" y="1088"/>
                  </a:lnTo>
                  <a:cubicBezTo>
                    <a:pt x="160" y="1062"/>
                    <a:pt x="135" y="1032"/>
                    <a:pt x="114" y="999"/>
                  </a:cubicBezTo>
                  <a:cubicBezTo>
                    <a:pt x="94" y="966"/>
                    <a:pt x="79" y="929"/>
                    <a:pt x="71" y="890"/>
                  </a:cubicBezTo>
                  <a:cubicBezTo>
                    <a:pt x="66" y="869"/>
                    <a:pt x="67" y="846"/>
                    <a:pt x="73" y="825"/>
                  </a:cubicBezTo>
                  <a:cubicBezTo>
                    <a:pt x="78" y="803"/>
                    <a:pt x="85" y="781"/>
                    <a:pt x="94" y="760"/>
                  </a:cubicBezTo>
                  <a:cubicBezTo>
                    <a:pt x="103" y="740"/>
                    <a:pt x="113" y="719"/>
                    <a:pt x="125" y="700"/>
                  </a:cubicBezTo>
                  <a:cubicBezTo>
                    <a:pt x="138" y="681"/>
                    <a:pt x="152" y="664"/>
                    <a:pt x="167" y="648"/>
                  </a:cubicBezTo>
                  <a:cubicBezTo>
                    <a:pt x="184" y="631"/>
                    <a:pt x="199" y="616"/>
                    <a:pt x="216" y="598"/>
                  </a:cubicBezTo>
                  <a:cubicBezTo>
                    <a:pt x="232" y="581"/>
                    <a:pt x="247" y="565"/>
                    <a:pt x="263" y="549"/>
                  </a:cubicBezTo>
                  <a:cubicBezTo>
                    <a:pt x="295" y="519"/>
                    <a:pt x="329" y="489"/>
                    <a:pt x="364" y="462"/>
                  </a:cubicBezTo>
                  <a:cubicBezTo>
                    <a:pt x="396" y="434"/>
                    <a:pt x="429" y="407"/>
                    <a:pt x="464" y="382"/>
                  </a:cubicBezTo>
                  <a:cubicBezTo>
                    <a:pt x="499" y="359"/>
                    <a:pt x="532" y="332"/>
                    <a:pt x="565" y="311"/>
                  </a:cubicBezTo>
                  <a:cubicBezTo>
                    <a:pt x="596" y="289"/>
                    <a:pt x="630" y="272"/>
                    <a:pt x="664" y="260"/>
                  </a:cubicBezTo>
                  <a:lnTo>
                    <a:pt x="716" y="239"/>
                  </a:lnTo>
                  <a:lnTo>
                    <a:pt x="767" y="217"/>
                  </a:lnTo>
                  <a:cubicBezTo>
                    <a:pt x="798" y="203"/>
                    <a:pt x="829" y="190"/>
                    <a:pt x="857" y="179"/>
                  </a:cubicBezTo>
                  <a:lnTo>
                    <a:pt x="900" y="162"/>
                  </a:lnTo>
                  <a:lnTo>
                    <a:pt x="941" y="145"/>
                  </a:lnTo>
                  <a:cubicBezTo>
                    <a:pt x="991" y="123"/>
                    <a:pt x="1037" y="105"/>
                    <a:pt x="1074" y="91"/>
                  </a:cubicBezTo>
                  <a:cubicBezTo>
                    <a:pt x="1103" y="79"/>
                    <a:pt x="1132" y="65"/>
                    <a:pt x="1159" y="49"/>
                  </a:cubicBezTo>
                  <a:cubicBezTo>
                    <a:pt x="1178" y="37"/>
                    <a:pt x="1188" y="28"/>
                    <a:pt x="1186" y="17"/>
                  </a:cubicBezTo>
                  <a:cubicBezTo>
                    <a:pt x="1185" y="6"/>
                    <a:pt x="1171" y="1"/>
                    <a:pt x="1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6"/>
            <p:cNvSpPr/>
            <p:nvPr/>
          </p:nvSpPr>
          <p:spPr>
            <a:xfrm>
              <a:off x="3094997" y="846363"/>
              <a:ext cx="12939" cy="29433"/>
            </a:xfrm>
            <a:custGeom>
              <a:rect b="b" l="l" r="r" t="t"/>
              <a:pathLst>
                <a:path extrusionOk="0" h="505" w="222">
                  <a:moveTo>
                    <a:pt x="37" y="0"/>
                  </a:moveTo>
                  <a:cubicBezTo>
                    <a:pt x="35" y="0"/>
                    <a:pt x="32" y="1"/>
                    <a:pt x="30" y="1"/>
                  </a:cubicBezTo>
                  <a:cubicBezTo>
                    <a:pt x="17" y="4"/>
                    <a:pt x="2" y="24"/>
                    <a:pt x="10" y="27"/>
                  </a:cubicBezTo>
                  <a:cubicBezTo>
                    <a:pt x="22" y="35"/>
                    <a:pt x="24" y="47"/>
                    <a:pt x="19" y="54"/>
                  </a:cubicBezTo>
                  <a:cubicBezTo>
                    <a:pt x="1" y="77"/>
                    <a:pt x="21" y="98"/>
                    <a:pt x="12" y="121"/>
                  </a:cubicBezTo>
                  <a:lnTo>
                    <a:pt x="13" y="119"/>
                  </a:lnTo>
                  <a:lnTo>
                    <a:pt x="13" y="119"/>
                  </a:lnTo>
                  <a:cubicBezTo>
                    <a:pt x="19" y="128"/>
                    <a:pt x="5" y="141"/>
                    <a:pt x="23" y="149"/>
                  </a:cubicBezTo>
                  <a:cubicBezTo>
                    <a:pt x="24" y="149"/>
                    <a:pt x="23" y="151"/>
                    <a:pt x="22" y="152"/>
                  </a:cubicBezTo>
                  <a:cubicBezTo>
                    <a:pt x="13" y="158"/>
                    <a:pt x="18" y="164"/>
                    <a:pt x="23" y="168"/>
                  </a:cubicBezTo>
                  <a:cubicBezTo>
                    <a:pt x="30" y="173"/>
                    <a:pt x="31" y="183"/>
                    <a:pt x="26" y="189"/>
                  </a:cubicBezTo>
                  <a:cubicBezTo>
                    <a:pt x="21" y="197"/>
                    <a:pt x="20" y="202"/>
                    <a:pt x="28" y="208"/>
                  </a:cubicBezTo>
                  <a:cubicBezTo>
                    <a:pt x="31" y="209"/>
                    <a:pt x="32" y="212"/>
                    <a:pt x="31" y="215"/>
                  </a:cubicBezTo>
                  <a:cubicBezTo>
                    <a:pt x="21" y="233"/>
                    <a:pt x="30" y="250"/>
                    <a:pt x="30" y="268"/>
                  </a:cubicBezTo>
                  <a:cubicBezTo>
                    <a:pt x="30" y="279"/>
                    <a:pt x="47" y="284"/>
                    <a:pt x="41" y="296"/>
                  </a:cubicBezTo>
                  <a:cubicBezTo>
                    <a:pt x="50" y="298"/>
                    <a:pt x="55" y="308"/>
                    <a:pt x="51" y="317"/>
                  </a:cubicBezTo>
                  <a:cubicBezTo>
                    <a:pt x="46" y="337"/>
                    <a:pt x="60" y="351"/>
                    <a:pt x="66" y="367"/>
                  </a:cubicBezTo>
                  <a:cubicBezTo>
                    <a:pt x="68" y="375"/>
                    <a:pt x="77" y="383"/>
                    <a:pt x="74" y="391"/>
                  </a:cubicBezTo>
                  <a:cubicBezTo>
                    <a:pt x="67" y="408"/>
                    <a:pt x="84" y="415"/>
                    <a:pt x="88" y="428"/>
                  </a:cubicBezTo>
                  <a:cubicBezTo>
                    <a:pt x="91" y="438"/>
                    <a:pt x="98" y="447"/>
                    <a:pt x="107" y="454"/>
                  </a:cubicBezTo>
                  <a:cubicBezTo>
                    <a:pt x="116" y="462"/>
                    <a:pt x="108" y="479"/>
                    <a:pt x="120" y="489"/>
                  </a:cubicBezTo>
                  <a:cubicBezTo>
                    <a:pt x="134" y="499"/>
                    <a:pt x="152" y="505"/>
                    <a:pt x="170" y="505"/>
                  </a:cubicBezTo>
                  <a:cubicBezTo>
                    <a:pt x="172" y="505"/>
                    <a:pt x="174" y="505"/>
                    <a:pt x="175" y="505"/>
                  </a:cubicBezTo>
                  <a:cubicBezTo>
                    <a:pt x="178" y="505"/>
                    <a:pt x="183" y="505"/>
                    <a:pt x="186" y="504"/>
                  </a:cubicBezTo>
                  <a:cubicBezTo>
                    <a:pt x="205" y="494"/>
                    <a:pt x="221" y="465"/>
                    <a:pt x="208" y="462"/>
                  </a:cubicBezTo>
                  <a:cubicBezTo>
                    <a:pt x="196" y="460"/>
                    <a:pt x="206" y="445"/>
                    <a:pt x="189" y="445"/>
                  </a:cubicBezTo>
                  <a:cubicBezTo>
                    <a:pt x="188" y="445"/>
                    <a:pt x="188" y="445"/>
                    <a:pt x="187" y="445"/>
                  </a:cubicBezTo>
                  <a:cubicBezTo>
                    <a:pt x="187" y="445"/>
                    <a:pt x="187" y="444"/>
                    <a:pt x="187" y="444"/>
                  </a:cubicBezTo>
                  <a:cubicBezTo>
                    <a:pt x="193" y="431"/>
                    <a:pt x="190" y="425"/>
                    <a:pt x="175" y="422"/>
                  </a:cubicBezTo>
                  <a:cubicBezTo>
                    <a:pt x="173" y="422"/>
                    <a:pt x="172" y="420"/>
                    <a:pt x="171" y="419"/>
                  </a:cubicBezTo>
                  <a:cubicBezTo>
                    <a:pt x="169" y="411"/>
                    <a:pt x="171" y="400"/>
                    <a:pt x="166" y="392"/>
                  </a:cubicBezTo>
                  <a:cubicBezTo>
                    <a:pt x="165" y="390"/>
                    <a:pt x="170" y="388"/>
                    <a:pt x="172" y="387"/>
                  </a:cubicBezTo>
                  <a:cubicBezTo>
                    <a:pt x="177" y="377"/>
                    <a:pt x="179" y="369"/>
                    <a:pt x="165" y="367"/>
                  </a:cubicBezTo>
                  <a:cubicBezTo>
                    <a:pt x="168" y="355"/>
                    <a:pt x="160" y="349"/>
                    <a:pt x="148" y="343"/>
                  </a:cubicBezTo>
                  <a:cubicBezTo>
                    <a:pt x="146" y="343"/>
                    <a:pt x="148" y="341"/>
                    <a:pt x="148" y="339"/>
                  </a:cubicBezTo>
                  <a:cubicBezTo>
                    <a:pt x="148" y="335"/>
                    <a:pt x="144" y="333"/>
                    <a:pt x="143" y="329"/>
                  </a:cubicBezTo>
                  <a:cubicBezTo>
                    <a:pt x="140" y="321"/>
                    <a:pt x="128" y="314"/>
                    <a:pt x="130" y="306"/>
                  </a:cubicBezTo>
                  <a:cubicBezTo>
                    <a:pt x="132" y="290"/>
                    <a:pt x="137" y="274"/>
                    <a:pt x="123" y="263"/>
                  </a:cubicBezTo>
                  <a:cubicBezTo>
                    <a:pt x="109" y="252"/>
                    <a:pt x="129" y="233"/>
                    <a:pt x="112" y="221"/>
                  </a:cubicBezTo>
                  <a:cubicBezTo>
                    <a:pt x="112" y="221"/>
                    <a:pt x="112" y="220"/>
                    <a:pt x="113" y="219"/>
                  </a:cubicBezTo>
                  <a:cubicBezTo>
                    <a:pt x="124" y="211"/>
                    <a:pt x="120" y="204"/>
                    <a:pt x="111" y="199"/>
                  </a:cubicBezTo>
                  <a:cubicBezTo>
                    <a:pt x="105" y="196"/>
                    <a:pt x="106" y="186"/>
                    <a:pt x="112" y="184"/>
                  </a:cubicBezTo>
                  <a:cubicBezTo>
                    <a:pt x="132" y="175"/>
                    <a:pt x="128" y="167"/>
                    <a:pt x="122" y="162"/>
                  </a:cubicBezTo>
                  <a:cubicBezTo>
                    <a:pt x="114" y="157"/>
                    <a:pt x="112" y="153"/>
                    <a:pt x="113" y="148"/>
                  </a:cubicBezTo>
                  <a:cubicBezTo>
                    <a:pt x="113" y="144"/>
                    <a:pt x="110" y="140"/>
                    <a:pt x="109" y="137"/>
                  </a:cubicBezTo>
                  <a:cubicBezTo>
                    <a:pt x="106" y="127"/>
                    <a:pt x="113" y="116"/>
                    <a:pt x="100" y="107"/>
                  </a:cubicBezTo>
                  <a:cubicBezTo>
                    <a:pt x="99" y="107"/>
                    <a:pt x="101" y="106"/>
                    <a:pt x="101" y="105"/>
                  </a:cubicBezTo>
                  <a:cubicBezTo>
                    <a:pt x="110" y="96"/>
                    <a:pt x="108" y="88"/>
                    <a:pt x="111" y="79"/>
                  </a:cubicBezTo>
                  <a:cubicBezTo>
                    <a:pt x="115" y="69"/>
                    <a:pt x="103" y="58"/>
                    <a:pt x="106" y="47"/>
                  </a:cubicBezTo>
                  <a:cubicBezTo>
                    <a:pt x="112" y="29"/>
                    <a:pt x="91" y="17"/>
                    <a:pt x="59" y="8"/>
                  </a:cubicBezTo>
                  <a:cubicBezTo>
                    <a:pt x="52" y="3"/>
                    <a:pt x="45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6"/>
            <p:cNvSpPr/>
            <p:nvPr/>
          </p:nvSpPr>
          <p:spPr>
            <a:xfrm>
              <a:off x="3113239" y="770712"/>
              <a:ext cx="20865" cy="22497"/>
            </a:xfrm>
            <a:custGeom>
              <a:rect b="b" l="l" r="r" t="t"/>
              <a:pathLst>
                <a:path extrusionOk="0" h="386" w="358">
                  <a:moveTo>
                    <a:pt x="315" y="0"/>
                  </a:moveTo>
                  <a:cubicBezTo>
                    <a:pt x="311" y="0"/>
                    <a:pt x="308" y="2"/>
                    <a:pt x="308" y="6"/>
                  </a:cubicBezTo>
                  <a:cubicBezTo>
                    <a:pt x="307" y="18"/>
                    <a:pt x="290" y="11"/>
                    <a:pt x="295" y="30"/>
                  </a:cubicBezTo>
                  <a:lnTo>
                    <a:pt x="293" y="30"/>
                  </a:lnTo>
                  <a:cubicBezTo>
                    <a:pt x="290" y="29"/>
                    <a:pt x="287" y="28"/>
                    <a:pt x="285" y="28"/>
                  </a:cubicBezTo>
                  <a:cubicBezTo>
                    <a:pt x="278" y="28"/>
                    <a:pt x="274" y="34"/>
                    <a:pt x="276" y="45"/>
                  </a:cubicBezTo>
                  <a:cubicBezTo>
                    <a:pt x="276" y="47"/>
                    <a:pt x="275" y="48"/>
                    <a:pt x="274" y="49"/>
                  </a:cubicBezTo>
                  <a:cubicBezTo>
                    <a:pt x="266" y="54"/>
                    <a:pt x="256" y="54"/>
                    <a:pt x="250" y="62"/>
                  </a:cubicBezTo>
                  <a:cubicBezTo>
                    <a:pt x="250" y="63"/>
                    <a:pt x="250" y="63"/>
                    <a:pt x="249" y="63"/>
                  </a:cubicBezTo>
                  <a:cubicBezTo>
                    <a:pt x="247" y="63"/>
                    <a:pt x="246" y="59"/>
                    <a:pt x="244" y="57"/>
                  </a:cubicBezTo>
                  <a:cubicBezTo>
                    <a:pt x="242" y="57"/>
                    <a:pt x="239" y="57"/>
                    <a:pt x="237" y="57"/>
                  </a:cubicBezTo>
                  <a:cubicBezTo>
                    <a:pt x="230" y="57"/>
                    <a:pt x="224" y="59"/>
                    <a:pt x="227" y="71"/>
                  </a:cubicBezTo>
                  <a:cubicBezTo>
                    <a:pt x="215" y="72"/>
                    <a:pt x="212" y="80"/>
                    <a:pt x="212" y="94"/>
                  </a:cubicBezTo>
                  <a:cubicBezTo>
                    <a:pt x="212" y="95"/>
                    <a:pt x="210" y="95"/>
                    <a:pt x="209" y="95"/>
                  </a:cubicBezTo>
                  <a:cubicBezTo>
                    <a:pt x="204" y="96"/>
                    <a:pt x="204" y="102"/>
                    <a:pt x="201" y="104"/>
                  </a:cubicBezTo>
                  <a:cubicBezTo>
                    <a:pt x="195" y="109"/>
                    <a:pt x="195" y="122"/>
                    <a:pt x="186" y="125"/>
                  </a:cubicBezTo>
                  <a:cubicBezTo>
                    <a:pt x="171" y="130"/>
                    <a:pt x="156" y="132"/>
                    <a:pt x="154" y="151"/>
                  </a:cubicBezTo>
                  <a:cubicBezTo>
                    <a:pt x="153" y="167"/>
                    <a:pt x="126" y="163"/>
                    <a:pt x="127" y="182"/>
                  </a:cubicBezTo>
                  <a:cubicBezTo>
                    <a:pt x="127" y="183"/>
                    <a:pt x="126" y="183"/>
                    <a:pt x="125" y="183"/>
                  </a:cubicBezTo>
                  <a:cubicBezTo>
                    <a:pt x="123" y="182"/>
                    <a:pt x="121" y="182"/>
                    <a:pt x="119" y="182"/>
                  </a:cubicBezTo>
                  <a:cubicBezTo>
                    <a:pt x="112" y="182"/>
                    <a:pt x="111" y="188"/>
                    <a:pt x="112" y="196"/>
                  </a:cubicBezTo>
                  <a:cubicBezTo>
                    <a:pt x="113" y="202"/>
                    <a:pt x="109" y="206"/>
                    <a:pt x="104" y="206"/>
                  </a:cubicBezTo>
                  <a:cubicBezTo>
                    <a:pt x="103" y="206"/>
                    <a:pt x="101" y="206"/>
                    <a:pt x="100" y="204"/>
                  </a:cubicBezTo>
                  <a:cubicBezTo>
                    <a:pt x="93" y="202"/>
                    <a:pt x="89" y="200"/>
                    <a:pt x="85" y="200"/>
                  </a:cubicBezTo>
                  <a:cubicBezTo>
                    <a:pt x="78" y="200"/>
                    <a:pt x="77" y="205"/>
                    <a:pt x="78" y="212"/>
                  </a:cubicBezTo>
                  <a:cubicBezTo>
                    <a:pt x="79" y="221"/>
                    <a:pt x="76" y="226"/>
                    <a:pt x="74" y="228"/>
                  </a:cubicBezTo>
                  <a:cubicBezTo>
                    <a:pt x="71" y="231"/>
                    <a:pt x="71" y="235"/>
                    <a:pt x="69" y="239"/>
                  </a:cubicBezTo>
                  <a:cubicBezTo>
                    <a:pt x="64" y="247"/>
                    <a:pt x="51" y="250"/>
                    <a:pt x="56" y="266"/>
                  </a:cubicBezTo>
                  <a:lnTo>
                    <a:pt x="54" y="266"/>
                  </a:lnTo>
                  <a:cubicBezTo>
                    <a:pt x="42" y="268"/>
                    <a:pt x="39" y="275"/>
                    <a:pt x="30" y="279"/>
                  </a:cubicBezTo>
                  <a:cubicBezTo>
                    <a:pt x="19" y="286"/>
                    <a:pt x="25" y="302"/>
                    <a:pt x="16" y="308"/>
                  </a:cubicBezTo>
                  <a:cubicBezTo>
                    <a:pt x="0" y="321"/>
                    <a:pt x="13" y="341"/>
                    <a:pt x="36" y="366"/>
                  </a:cubicBezTo>
                  <a:cubicBezTo>
                    <a:pt x="41" y="374"/>
                    <a:pt x="49" y="381"/>
                    <a:pt x="59" y="384"/>
                  </a:cubicBezTo>
                  <a:cubicBezTo>
                    <a:pt x="62" y="385"/>
                    <a:pt x="66" y="386"/>
                    <a:pt x="69" y="386"/>
                  </a:cubicBezTo>
                  <a:cubicBezTo>
                    <a:pt x="80" y="386"/>
                    <a:pt x="90" y="381"/>
                    <a:pt x="88" y="377"/>
                  </a:cubicBezTo>
                  <a:cubicBezTo>
                    <a:pt x="79" y="364"/>
                    <a:pt x="84" y="354"/>
                    <a:pt x="91" y="353"/>
                  </a:cubicBezTo>
                  <a:cubicBezTo>
                    <a:pt x="116" y="348"/>
                    <a:pt x="111" y="322"/>
                    <a:pt x="132" y="315"/>
                  </a:cubicBezTo>
                  <a:lnTo>
                    <a:pt x="132" y="317"/>
                  </a:lnTo>
                  <a:cubicBezTo>
                    <a:pt x="132" y="306"/>
                    <a:pt x="149" y="308"/>
                    <a:pt x="140" y="291"/>
                  </a:cubicBezTo>
                  <a:cubicBezTo>
                    <a:pt x="139" y="290"/>
                    <a:pt x="141" y="290"/>
                    <a:pt x="143" y="290"/>
                  </a:cubicBezTo>
                  <a:cubicBezTo>
                    <a:pt x="145" y="291"/>
                    <a:pt x="147" y="291"/>
                    <a:pt x="148" y="291"/>
                  </a:cubicBezTo>
                  <a:cubicBezTo>
                    <a:pt x="154" y="291"/>
                    <a:pt x="153" y="286"/>
                    <a:pt x="152" y="280"/>
                  </a:cubicBezTo>
                  <a:cubicBezTo>
                    <a:pt x="151" y="271"/>
                    <a:pt x="157" y="268"/>
                    <a:pt x="164" y="266"/>
                  </a:cubicBezTo>
                  <a:cubicBezTo>
                    <a:pt x="171" y="266"/>
                    <a:pt x="175" y="264"/>
                    <a:pt x="173" y="256"/>
                  </a:cubicBezTo>
                  <a:cubicBezTo>
                    <a:pt x="172" y="253"/>
                    <a:pt x="174" y="249"/>
                    <a:pt x="177" y="249"/>
                  </a:cubicBezTo>
                  <a:cubicBezTo>
                    <a:pt x="195" y="247"/>
                    <a:pt x="200" y="233"/>
                    <a:pt x="213" y="226"/>
                  </a:cubicBezTo>
                  <a:cubicBezTo>
                    <a:pt x="220" y="222"/>
                    <a:pt x="214" y="206"/>
                    <a:pt x="227" y="206"/>
                  </a:cubicBezTo>
                  <a:cubicBezTo>
                    <a:pt x="222" y="194"/>
                    <a:pt x="229" y="190"/>
                    <a:pt x="236" y="188"/>
                  </a:cubicBezTo>
                  <a:cubicBezTo>
                    <a:pt x="253" y="186"/>
                    <a:pt x="258" y="170"/>
                    <a:pt x="267" y="161"/>
                  </a:cubicBezTo>
                  <a:cubicBezTo>
                    <a:pt x="273" y="155"/>
                    <a:pt x="276" y="147"/>
                    <a:pt x="284" y="147"/>
                  </a:cubicBezTo>
                  <a:cubicBezTo>
                    <a:pt x="285" y="147"/>
                    <a:pt x="286" y="147"/>
                    <a:pt x="287" y="147"/>
                  </a:cubicBezTo>
                  <a:cubicBezTo>
                    <a:pt x="299" y="147"/>
                    <a:pt x="300" y="132"/>
                    <a:pt x="308" y="126"/>
                  </a:cubicBezTo>
                  <a:cubicBezTo>
                    <a:pt x="315" y="121"/>
                    <a:pt x="321" y="114"/>
                    <a:pt x="324" y="105"/>
                  </a:cubicBezTo>
                  <a:cubicBezTo>
                    <a:pt x="327" y="93"/>
                    <a:pt x="344" y="100"/>
                    <a:pt x="350" y="88"/>
                  </a:cubicBezTo>
                  <a:cubicBezTo>
                    <a:pt x="356" y="71"/>
                    <a:pt x="357" y="53"/>
                    <a:pt x="354" y="34"/>
                  </a:cubicBezTo>
                  <a:cubicBezTo>
                    <a:pt x="353" y="30"/>
                    <a:pt x="352" y="27"/>
                    <a:pt x="351" y="23"/>
                  </a:cubicBezTo>
                  <a:cubicBezTo>
                    <a:pt x="343" y="10"/>
                    <a:pt x="325" y="0"/>
                    <a:pt x="3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6"/>
            <p:cNvSpPr/>
            <p:nvPr/>
          </p:nvSpPr>
          <p:spPr>
            <a:xfrm>
              <a:off x="3191338" y="750255"/>
              <a:ext cx="26402" cy="7985"/>
            </a:xfrm>
            <a:custGeom>
              <a:rect b="b" l="l" r="r" t="t"/>
              <a:pathLst>
                <a:path extrusionOk="0" h="137" w="453">
                  <a:moveTo>
                    <a:pt x="39" y="1"/>
                  </a:moveTo>
                  <a:cubicBezTo>
                    <a:pt x="38" y="1"/>
                    <a:pt x="37" y="1"/>
                    <a:pt x="36" y="2"/>
                  </a:cubicBezTo>
                  <a:cubicBezTo>
                    <a:pt x="32" y="3"/>
                    <a:pt x="29" y="4"/>
                    <a:pt x="25" y="6"/>
                  </a:cubicBezTo>
                  <a:cubicBezTo>
                    <a:pt x="21" y="7"/>
                    <a:pt x="19" y="10"/>
                    <a:pt x="16" y="11"/>
                  </a:cubicBezTo>
                  <a:cubicBezTo>
                    <a:pt x="10" y="13"/>
                    <a:pt x="6" y="13"/>
                    <a:pt x="3" y="19"/>
                  </a:cubicBezTo>
                  <a:cubicBezTo>
                    <a:pt x="1" y="24"/>
                    <a:pt x="1" y="32"/>
                    <a:pt x="3" y="38"/>
                  </a:cubicBezTo>
                  <a:cubicBezTo>
                    <a:pt x="5" y="47"/>
                    <a:pt x="8" y="55"/>
                    <a:pt x="12" y="64"/>
                  </a:cubicBezTo>
                  <a:cubicBezTo>
                    <a:pt x="18" y="73"/>
                    <a:pt x="24" y="84"/>
                    <a:pt x="32" y="94"/>
                  </a:cubicBezTo>
                  <a:cubicBezTo>
                    <a:pt x="35" y="97"/>
                    <a:pt x="38" y="99"/>
                    <a:pt x="41" y="102"/>
                  </a:cubicBezTo>
                  <a:cubicBezTo>
                    <a:pt x="45" y="104"/>
                    <a:pt x="49" y="106"/>
                    <a:pt x="52" y="109"/>
                  </a:cubicBezTo>
                  <a:cubicBezTo>
                    <a:pt x="54" y="110"/>
                    <a:pt x="56" y="111"/>
                    <a:pt x="58" y="113"/>
                  </a:cubicBezTo>
                  <a:lnTo>
                    <a:pt x="64" y="120"/>
                  </a:lnTo>
                  <a:cubicBezTo>
                    <a:pt x="66" y="122"/>
                    <a:pt x="68" y="125"/>
                    <a:pt x="71" y="127"/>
                  </a:cubicBezTo>
                  <a:cubicBezTo>
                    <a:pt x="71" y="128"/>
                    <a:pt x="73" y="129"/>
                    <a:pt x="74" y="129"/>
                  </a:cubicBezTo>
                  <a:lnTo>
                    <a:pt x="78" y="129"/>
                  </a:lnTo>
                  <a:cubicBezTo>
                    <a:pt x="80" y="128"/>
                    <a:pt x="83" y="127"/>
                    <a:pt x="85" y="126"/>
                  </a:cubicBezTo>
                  <a:cubicBezTo>
                    <a:pt x="87" y="125"/>
                    <a:pt x="88" y="124"/>
                    <a:pt x="91" y="124"/>
                  </a:cubicBezTo>
                  <a:cubicBezTo>
                    <a:pt x="94" y="122"/>
                    <a:pt x="96" y="121"/>
                    <a:pt x="98" y="119"/>
                  </a:cubicBezTo>
                  <a:cubicBezTo>
                    <a:pt x="100" y="117"/>
                    <a:pt x="102" y="116"/>
                    <a:pt x="105" y="114"/>
                  </a:cubicBezTo>
                  <a:cubicBezTo>
                    <a:pt x="109" y="114"/>
                    <a:pt x="112" y="113"/>
                    <a:pt x="115" y="113"/>
                  </a:cubicBezTo>
                  <a:lnTo>
                    <a:pt x="125" y="113"/>
                  </a:lnTo>
                  <a:lnTo>
                    <a:pt x="135" y="110"/>
                  </a:lnTo>
                  <a:cubicBezTo>
                    <a:pt x="144" y="109"/>
                    <a:pt x="151" y="105"/>
                    <a:pt x="160" y="102"/>
                  </a:cubicBezTo>
                  <a:cubicBezTo>
                    <a:pt x="170" y="98"/>
                    <a:pt x="179" y="95"/>
                    <a:pt x="189" y="91"/>
                  </a:cubicBezTo>
                  <a:lnTo>
                    <a:pt x="196" y="89"/>
                  </a:lnTo>
                  <a:cubicBezTo>
                    <a:pt x="197" y="89"/>
                    <a:pt x="198" y="89"/>
                    <a:pt x="199" y="89"/>
                  </a:cubicBezTo>
                  <a:cubicBezTo>
                    <a:pt x="200" y="89"/>
                    <a:pt x="202" y="89"/>
                    <a:pt x="203" y="90"/>
                  </a:cubicBezTo>
                  <a:lnTo>
                    <a:pt x="209" y="96"/>
                  </a:lnTo>
                  <a:cubicBezTo>
                    <a:pt x="211" y="97"/>
                    <a:pt x="215" y="97"/>
                    <a:pt x="217" y="97"/>
                  </a:cubicBezTo>
                  <a:lnTo>
                    <a:pt x="232" y="97"/>
                  </a:lnTo>
                  <a:cubicBezTo>
                    <a:pt x="232" y="97"/>
                    <a:pt x="232" y="97"/>
                    <a:pt x="232" y="97"/>
                  </a:cubicBezTo>
                  <a:cubicBezTo>
                    <a:pt x="238" y="97"/>
                    <a:pt x="245" y="88"/>
                    <a:pt x="251" y="84"/>
                  </a:cubicBezTo>
                  <a:cubicBezTo>
                    <a:pt x="252" y="82"/>
                    <a:pt x="255" y="81"/>
                    <a:pt x="257" y="81"/>
                  </a:cubicBezTo>
                  <a:cubicBezTo>
                    <a:pt x="258" y="81"/>
                    <a:pt x="259" y="82"/>
                    <a:pt x="259" y="82"/>
                  </a:cubicBezTo>
                  <a:lnTo>
                    <a:pt x="268" y="83"/>
                  </a:lnTo>
                  <a:lnTo>
                    <a:pt x="277" y="84"/>
                  </a:lnTo>
                  <a:cubicBezTo>
                    <a:pt x="279" y="85"/>
                    <a:pt x="282" y="87"/>
                    <a:pt x="283" y="90"/>
                  </a:cubicBezTo>
                  <a:cubicBezTo>
                    <a:pt x="284" y="94"/>
                    <a:pt x="286" y="96"/>
                    <a:pt x="289" y="97"/>
                  </a:cubicBezTo>
                  <a:cubicBezTo>
                    <a:pt x="293" y="98"/>
                    <a:pt x="295" y="98"/>
                    <a:pt x="298" y="98"/>
                  </a:cubicBezTo>
                  <a:lnTo>
                    <a:pt x="314" y="100"/>
                  </a:lnTo>
                  <a:cubicBezTo>
                    <a:pt x="317" y="100"/>
                    <a:pt x="319" y="99"/>
                    <a:pt x="322" y="99"/>
                  </a:cubicBezTo>
                  <a:cubicBezTo>
                    <a:pt x="325" y="99"/>
                    <a:pt x="328" y="100"/>
                    <a:pt x="331" y="100"/>
                  </a:cubicBezTo>
                  <a:cubicBezTo>
                    <a:pt x="333" y="101"/>
                    <a:pt x="335" y="101"/>
                    <a:pt x="337" y="101"/>
                  </a:cubicBezTo>
                  <a:cubicBezTo>
                    <a:pt x="341" y="101"/>
                    <a:pt x="344" y="101"/>
                    <a:pt x="347" y="100"/>
                  </a:cubicBezTo>
                  <a:cubicBezTo>
                    <a:pt x="352" y="100"/>
                    <a:pt x="355" y="104"/>
                    <a:pt x="357" y="111"/>
                  </a:cubicBezTo>
                  <a:cubicBezTo>
                    <a:pt x="358" y="113"/>
                    <a:pt x="359" y="115"/>
                    <a:pt x="361" y="118"/>
                  </a:cubicBezTo>
                  <a:cubicBezTo>
                    <a:pt x="362" y="119"/>
                    <a:pt x="364" y="121"/>
                    <a:pt x="365" y="122"/>
                  </a:cubicBezTo>
                  <a:cubicBezTo>
                    <a:pt x="368" y="126"/>
                    <a:pt x="372" y="128"/>
                    <a:pt x="375" y="130"/>
                  </a:cubicBezTo>
                  <a:lnTo>
                    <a:pt x="379" y="134"/>
                  </a:lnTo>
                  <a:cubicBezTo>
                    <a:pt x="380" y="134"/>
                    <a:pt x="382" y="135"/>
                    <a:pt x="385" y="135"/>
                  </a:cubicBezTo>
                  <a:cubicBezTo>
                    <a:pt x="392" y="135"/>
                    <a:pt x="398" y="136"/>
                    <a:pt x="405" y="136"/>
                  </a:cubicBezTo>
                  <a:cubicBezTo>
                    <a:pt x="411" y="134"/>
                    <a:pt x="418" y="132"/>
                    <a:pt x="424" y="128"/>
                  </a:cubicBezTo>
                  <a:cubicBezTo>
                    <a:pt x="430" y="122"/>
                    <a:pt x="437" y="117"/>
                    <a:pt x="441" y="110"/>
                  </a:cubicBezTo>
                  <a:cubicBezTo>
                    <a:pt x="447" y="103"/>
                    <a:pt x="451" y="95"/>
                    <a:pt x="452" y="86"/>
                  </a:cubicBezTo>
                  <a:cubicBezTo>
                    <a:pt x="453" y="81"/>
                    <a:pt x="451" y="75"/>
                    <a:pt x="447" y="71"/>
                  </a:cubicBezTo>
                  <a:lnTo>
                    <a:pt x="444" y="67"/>
                  </a:lnTo>
                  <a:cubicBezTo>
                    <a:pt x="443" y="66"/>
                    <a:pt x="442" y="65"/>
                    <a:pt x="440" y="64"/>
                  </a:cubicBezTo>
                  <a:cubicBezTo>
                    <a:pt x="437" y="62"/>
                    <a:pt x="434" y="60"/>
                    <a:pt x="429" y="59"/>
                  </a:cubicBezTo>
                  <a:cubicBezTo>
                    <a:pt x="427" y="59"/>
                    <a:pt x="425" y="58"/>
                    <a:pt x="424" y="58"/>
                  </a:cubicBezTo>
                  <a:lnTo>
                    <a:pt x="419" y="54"/>
                  </a:lnTo>
                  <a:lnTo>
                    <a:pt x="406" y="47"/>
                  </a:lnTo>
                  <a:cubicBezTo>
                    <a:pt x="404" y="46"/>
                    <a:pt x="402" y="44"/>
                    <a:pt x="401" y="43"/>
                  </a:cubicBezTo>
                  <a:cubicBezTo>
                    <a:pt x="398" y="41"/>
                    <a:pt x="396" y="39"/>
                    <a:pt x="395" y="37"/>
                  </a:cubicBezTo>
                  <a:cubicBezTo>
                    <a:pt x="393" y="33"/>
                    <a:pt x="388" y="30"/>
                    <a:pt x="383" y="30"/>
                  </a:cubicBezTo>
                  <a:cubicBezTo>
                    <a:pt x="382" y="30"/>
                    <a:pt x="381" y="30"/>
                    <a:pt x="379" y="31"/>
                  </a:cubicBezTo>
                  <a:cubicBezTo>
                    <a:pt x="373" y="33"/>
                    <a:pt x="365" y="34"/>
                    <a:pt x="359" y="34"/>
                  </a:cubicBezTo>
                  <a:cubicBezTo>
                    <a:pt x="352" y="34"/>
                    <a:pt x="345" y="35"/>
                    <a:pt x="339" y="36"/>
                  </a:cubicBezTo>
                  <a:lnTo>
                    <a:pt x="319" y="37"/>
                  </a:lnTo>
                  <a:cubicBezTo>
                    <a:pt x="317" y="37"/>
                    <a:pt x="315" y="37"/>
                    <a:pt x="312" y="37"/>
                  </a:cubicBezTo>
                  <a:cubicBezTo>
                    <a:pt x="311" y="37"/>
                    <a:pt x="310" y="37"/>
                    <a:pt x="310" y="37"/>
                  </a:cubicBezTo>
                  <a:cubicBezTo>
                    <a:pt x="306" y="35"/>
                    <a:pt x="304" y="33"/>
                    <a:pt x="302" y="29"/>
                  </a:cubicBezTo>
                  <a:cubicBezTo>
                    <a:pt x="300" y="26"/>
                    <a:pt x="298" y="24"/>
                    <a:pt x="295" y="24"/>
                  </a:cubicBezTo>
                  <a:lnTo>
                    <a:pt x="285" y="21"/>
                  </a:lnTo>
                  <a:lnTo>
                    <a:pt x="277" y="18"/>
                  </a:lnTo>
                  <a:lnTo>
                    <a:pt x="271" y="18"/>
                  </a:lnTo>
                  <a:cubicBezTo>
                    <a:pt x="269" y="18"/>
                    <a:pt x="267" y="18"/>
                    <a:pt x="266" y="19"/>
                  </a:cubicBezTo>
                  <a:lnTo>
                    <a:pt x="255" y="24"/>
                  </a:lnTo>
                  <a:cubicBezTo>
                    <a:pt x="254" y="25"/>
                    <a:pt x="253" y="26"/>
                    <a:pt x="251" y="26"/>
                  </a:cubicBezTo>
                  <a:cubicBezTo>
                    <a:pt x="250" y="26"/>
                    <a:pt x="248" y="25"/>
                    <a:pt x="247" y="24"/>
                  </a:cubicBezTo>
                  <a:lnTo>
                    <a:pt x="231" y="19"/>
                  </a:lnTo>
                  <a:cubicBezTo>
                    <a:pt x="225" y="19"/>
                    <a:pt x="221" y="12"/>
                    <a:pt x="217" y="7"/>
                  </a:cubicBezTo>
                  <a:cubicBezTo>
                    <a:pt x="215" y="5"/>
                    <a:pt x="211" y="4"/>
                    <a:pt x="208" y="4"/>
                  </a:cubicBezTo>
                  <a:lnTo>
                    <a:pt x="200" y="4"/>
                  </a:lnTo>
                  <a:cubicBezTo>
                    <a:pt x="189" y="4"/>
                    <a:pt x="178" y="5"/>
                    <a:pt x="167" y="7"/>
                  </a:cubicBezTo>
                  <a:lnTo>
                    <a:pt x="139" y="6"/>
                  </a:lnTo>
                  <a:lnTo>
                    <a:pt x="125" y="6"/>
                  </a:lnTo>
                  <a:lnTo>
                    <a:pt x="113" y="4"/>
                  </a:lnTo>
                  <a:cubicBezTo>
                    <a:pt x="109" y="3"/>
                    <a:pt x="104" y="3"/>
                    <a:pt x="101" y="3"/>
                  </a:cubicBezTo>
                  <a:cubicBezTo>
                    <a:pt x="97" y="4"/>
                    <a:pt x="94" y="5"/>
                    <a:pt x="91" y="6"/>
                  </a:cubicBezTo>
                  <a:cubicBezTo>
                    <a:pt x="88" y="7"/>
                    <a:pt x="85" y="8"/>
                    <a:pt x="82" y="8"/>
                  </a:cubicBezTo>
                  <a:cubicBezTo>
                    <a:pt x="80" y="8"/>
                    <a:pt x="77" y="8"/>
                    <a:pt x="74" y="9"/>
                  </a:cubicBezTo>
                  <a:cubicBezTo>
                    <a:pt x="71" y="10"/>
                    <a:pt x="68" y="11"/>
                    <a:pt x="65" y="12"/>
                  </a:cubicBezTo>
                  <a:lnTo>
                    <a:pt x="62" y="12"/>
                  </a:lnTo>
                  <a:cubicBezTo>
                    <a:pt x="61" y="12"/>
                    <a:pt x="58" y="11"/>
                    <a:pt x="58" y="11"/>
                  </a:cubicBezTo>
                  <a:cubicBezTo>
                    <a:pt x="55" y="9"/>
                    <a:pt x="53" y="8"/>
                    <a:pt x="51" y="6"/>
                  </a:cubicBezTo>
                  <a:cubicBezTo>
                    <a:pt x="48" y="4"/>
                    <a:pt x="46" y="3"/>
                    <a:pt x="42" y="2"/>
                  </a:cubicBezTo>
                  <a:cubicBezTo>
                    <a:pt x="41" y="1"/>
                    <a:pt x="40" y="1"/>
                    <a:pt x="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6"/>
            <p:cNvSpPr/>
            <p:nvPr/>
          </p:nvSpPr>
          <p:spPr>
            <a:xfrm>
              <a:off x="3260752" y="799096"/>
              <a:ext cx="15445" cy="24071"/>
            </a:xfrm>
            <a:custGeom>
              <a:rect b="b" l="l" r="r" t="t"/>
              <a:pathLst>
                <a:path extrusionOk="0" h="413" w="265">
                  <a:moveTo>
                    <a:pt x="78" y="0"/>
                  </a:moveTo>
                  <a:cubicBezTo>
                    <a:pt x="69" y="0"/>
                    <a:pt x="56" y="3"/>
                    <a:pt x="41" y="7"/>
                  </a:cubicBezTo>
                  <a:cubicBezTo>
                    <a:pt x="32" y="8"/>
                    <a:pt x="22" y="13"/>
                    <a:pt x="15" y="19"/>
                  </a:cubicBezTo>
                  <a:cubicBezTo>
                    <a:pt x="5" y="29"/>
                    <a:pt x="1" y="48"/>
                    <a:pt x="8" y="48"/>
                  </a:cubicBezTo>
                  <a:cubicBezTo>
                    <a:pt x="10" y="48"/>
                    <a:pt x="12" y="47"/>
                    <a:pt x="13" y="47"/>
                  </a:cubicBezTo>
                  <a:cubicBezTo>
                    <a:pt x="24" y="47"/>
                    <a:pt x="29" y="54"/>
                    <a:pt x="27" y="61"/>
                  </a:cubicBezTo>
                  <a:cubicBezTo>
                    <a:pt x="20" y="85"/>
                    <a:pt x="44" y="92"/>
                    <a:pt x="42" y="112"/>
                  </a:cubicBezTo>
                  <a:cubicBezTo>
                    <a:pt x="51" y="116"/>
                    <a:pt x="44" y="129"/>
                    <a:pt x="57" y="129"/>
                  </a:cubicBezTo>
                  <a:cubicBezTo>
                    <a:pt x="58" y="129"/>
                    <a:pt x="59" y="129"/>
                    <a:pt x="61" y="129"/>
                  </a:cubicBezTo>
                  <a:cubicBezTo>
                    <a:pt x="63" y="129"/>
                    <a:pt x="62" y="131"/>
                    <a:pt x="61" y="133"/>
                  </a:cubicBezTo>
                  <a:cubicBezTo>
                    <a:pt x="54" y="141"/>
                    <a:pt x="58" y="142"/>
                    <a:pt x="66" y="145"/>
                  </a:cubicBezTo>
                  <a:cubicBezTo>
                    <a:pt x="74" y="147"/>
                    <a:pt x="74" y="154"/>
                    <a:pt x="72" y="160"/>
                  </a:cubicBezTo>
                  <a:cubicBezTo>
                    <a:pt x="70" y="166"/>
                    <a:pt x="70" y="172"/>
                    <a:pt x="79" y="173"/>
                  </a:cubicBezTo>
                  <a:cubicBezTo>
                    <a:pt x="81" y="173"/>
                    <a:pt x="82" y="175"/>
                    <a:pt x="82" y="178"/>
                  </a:cubicBezTo>
                  <a:cubicBezTo>
                    <a:pt x="77" y="195"/>
                    <a:pt x="87" y="205"/>
                    <a:pt x="88" y="220"/>
                  </a:cubicBezTo>
                  <a:cubicBezTo>
                    <a:pt x="89" y="227"/>
                    <a:pt x="105" y="228"/>
                    <a:pt x="101" y="239"/>
                  </a:cubicBezTo>
                  <a:cubicBezTo>
                    <a:pt x="112" y="241"/>
                    <a:pt x="114" y="248"/>
                    <a:pt x="112" y="254"/>
                  </a:cubicBezTo>
                  <a:cubicBezTo>
                    <a:pt x="106" y="271"/>
                    <a:pt x="120" y="280"/>
                    <a:pt x="126" y="293"/>
                  </a:cubicBezTo>
                  <a:cubicBezTo>
                    <a:pt x="128" y="299"/>
                    <a:pt x="135" y="305"/>
                    <a:pt x="131" y="312"/>
                  </a:cubicBezTo>
                  <a:cubicBezTo>
                    <a:pt x="124" y="326"/>
                    <a:pt x="139" y="331"/>
                    <a:pt x="142" y="341"/>
                  </a:cubicBezTo>
                  <a:cubicBezTo>
                    <a:pt x="144" y="349"/>
                    <a:pt x="148" y="357"/>
                    <a:pt x="156" y="362"/>
                  </a:cubicBezTo>
                  <a:cubicBezTo>
                    <a:pt x="164" y="370"/>
                    <a:pt x="152" y="382"/>
                    <a:pt x="162" y="391"/>
                  </a:cubicBezTo>
                  <a:cubicBezTo>
                    <a:pt x="176" y="403"/>
                    <a:pt x="192" y="410"/>
                    <a:pt x="210" y="412"/>
                  </a:cubicBezTo>
                  <a:cubicBezTo>
                    <a:pt x="213" y="412"/>
                    <a:pt x="215" y="413"/>
                    <a:pt x="218" y="413"/>
                  </a:cubicBezTo>
                  <a:cubicBezTo>
                    <a:pt x="219" y="413"/>
                    <a:pt x="221" y="413"/>
                    <a:pt x="222" y="412"/>
                  </a:cubicBezTo>
                  <a:cubicBezTo>
                    <a:pt x="242" y="409"/>
                    <a:pt x="265" y="386"/>
                    <a:pt x="254" y="380"/>
                  </a:cubicBezTo>
                  <a:cubicBezTo>
                    <a:pt x="242" y="376"/>
                    <a:pt x="254" y="363"/>
                    <a:pt x="236" y="361"/>
                  </a:cubicBezTo>
                  <a:cubicBezTo>
                    <a:pt x="236" y="361"/>
                    <a:pt x="236" y="361"/>
                    <a:pt x="236" y="360"/>
                  </a:cubicBezTo>
                  <a:cubicBezTo>
                    <a:pt x="244" y="350"/>
                    <a:pt x="242" y="343"/>
                    <a:pt x="227" y="340"/>
                  </a:cubicBezTo>
                  <a:cubicBezTo>
                    <a:pt x="226" y="340"/>
                    <a:pt x="225" y="339"/>
                    <a:pt x="224" y="336"/>
                  </a:cubicBezTo>
                  <a:cubicBezTo>
                    <a:pt x="223" y="328"/>
                    <a:pt x="227" y="319"/>
                    <a:pt x="222" y="312"/>
                  </a:cubicBezTo>
                  <a:cubicBezTo>
                    <a:pt x="221" y="310"/>
                    <a:pt x="226" y="309"/>
                    <a:pt x="228" y="308"/>
                  </a:cubicBezTo>
                  <a:cubicBezTo>
                    <a:pt x="235" y="298"/>
                    <a:pt x="238" y="290"/>
                    <a:pt x="223" y="288"/>
                  </a:cubicBezTo>
                  <a:cubicBezTo>
                    <a:pt x="226" y="278"/>
                    <a:pt x="219" y="271"/>
                    <a:pt x="207" y="267"/>
                  </a:cubicBezTo>
                  <a:cubicBezTo>
                    <a:pt x="206" y="266"/>
                    <a:pt x="207" y="265"/>
                    <a:pt x="207" y="263"/>
                  </a:cubicBezTo>
                  <a:cubicBezTo>
                    <a:pt x="208" y="259"/>
                    <a:pt x="203" y="257"/>
                    <a:pt x="203" y="254"/>
                  </a:cubicBezTo>
                  <a:cubicBezTo>
                    <a:pt x="199" y="247"/>
                    <a:pt x="188" y="242"/>
                    <a:pt x="189" y="234"/>
                  </a:cubicBezTo>
                  <a:cubicBezTo>
                    <a:pt x="191" y="219"/>
                    <a:pt x="195" y="205"/>
                    <a:pt x="178" y="196"/>
                  </a:cubicBezTo>
                  <a:cubicBezTo>
                    <a:pt x="164" y="189"/>
                    <a:pt x="180" y="168"/>
                    <a:pt x="162" y="161"/>
                  </a:cubicBezTo>
                  <a:cubicBezTo>
                    <a:pt x="161" y="161"/>
                    <a:pt x="161" y="160"/>
                    <a:pt x="162" y="159"/>
                  </a:cubicBezTo>
                  <a:cubicBezTo>
                    <a:pt x="171" y="148"/>
                    <a:pt x="165" y="144"/>
                    <a:pt x="156" y="142"/>
                  </a:cubicBezTo>
                  <a:cubicBezTo>
                    <a:pt x="149" y="140"/>
                    <a:pt x="148" y="132"/>
                    <a:pt x="154" y="128"/>
                  </a:cubicBezTo>
                  <a:cubicBezTo>
                    <a:pt x="170" y="114"/>
                    <a:pt x="165" y="109"/>
                    <a:pt x="157" y="106"/>
                  </a:cubicBezTo>
                  <a:cubicBezTo>
                    <a:pt x="149" y="103"/>
                    <a:pt x="145" y="99"/>
                    <a:pt x="144" y="96"/>
                  </a:cubicBezTo>
                  <a:cubicBezTo>
                    <a:pt x="144" y="93"/>
                    <a:pt x="140" y="91"/>
                    <a:pt x="137" y="87"/>
                  </a:cubicBezTo>
                  <a:cubicBezTo>
                    <a:pt x="132" y="80"/>
                    <a:pt x="134" y="68"/>
                    <a:pt x="119" y="66"/>
                  </a:cubicBezTo>
                  <a:cubicBezTo>
                    <a:pt x="118" y="66"/>
                    <a:pt x="120" y="64"/>
                    <a:pt x="120" y="64"/>
                  </a:cubicBezTo>
                  <a:cubicBezTo>
                    <a:pt x="125" y="53"/>
                    <a:pt x="118" y="47"/>
                    <a:pt x="118" y="38"/>
                  </a:cubicBezTo>
                  <a:cubicBezTo>
                    <a:pt x="118" y="26"/>
                    <a:pt x="102" y="24"/>
                    <a:pt x="100" y="15"/>
                  </a:cubicBezTo>
                  <a:cubicBezTo>
                    <a:pt x="98" y="4"/>
                    <a:pt x="90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6"/>
            <p:cNvSpPr/>
            <p:nvPr/>
          </p:nvSpPr>
          <p:spPr>
            <a:xfrm>
              <a:off x="3234700" y="893105"/>
              <a:ext cx="25236" cy="23488"/>
            </a:xfrm>
            <a:custGeom>
              <a:rect b="b" l="l" r="r" t="t"/>
              <a:pathLst>
                <a:path extrusionOk="0" h="403" w="433">
                  <a:moveTo>
                    <a:pt x="390" y="1"/>
                  </a:moveTo>
                  <a:cubicBezTo>
                    <a:pt x="384" y="1"/>
                    <a:pt x="379" y="2"/>
                    <a:pt x="375" y="2"/>
                  </a:cubicBezTo>
                  <a:cubicBezTo>
                    <a:pt x="365" y="2"/>
                    <a:pt x="358" y="5"/>
                    <a:pt x="361" y="12"/>
                  </a:cubicBezTo>
                  <a:cubicBezTo>
                    <a:pt x="365" y="23"/>
                    <a:pt x="347" y="23"/>
                    <a:pt x="358" y="39"/>
                  </a:cubicBezTo>
                  <a:lnTo>
                    <a:pt x="356" y="39"/>
                  </a:lnTo>
                  <a:cubicBezTo>
                    <a:pt x="355" y="39"/>
                    <a:pt x="354" y="39"/>
                    <a:pt x="353" y="39"/>
                  </a:cubicBezTo>
                  <a:cubicBezTo>
                    <a:pt x="341" y="39"/>
                    <a:pt x="338" y="46"/>
                    <a:pt x="343" y="60"/>
                  </a:cubicBezTo>
                  <a:cubicBezTo>
                    <a:pt x="343" y="61"/>
                    <a:pt x="343" y="63"/>
                    <a:pt x="342" y="64"/>
                  </a:cubicBezTo>
                  <a:cubicBezTo>
                    <a:pt x="335" y="72"/>
                    <a:pt x="325" y="74"/>
                    <a:pt x="319" y="82"/>
                  </a:cubicBezTo>
                  <a:cubicBezTo>
                    <a:pt x="319" y="83"/>
                    <a:pt x="319" y="83"/>
                    <a:pt x="318" y="83"/>
                  </a:cubicBezTo>
                  <a:cubicBezTo>
                    <a:pt x="317" y="83"/>
                    <a:pt x="314" y="80"/>
                    <a:pt x="312" y="79"/>
                  </a:cubicBezTo>
                  <a:cubicBezTo>
                    <a:pt x="301" y="79"/>
                    <a:pt x="292" y="80"/>
                    <a:pt x="296" y="95"/>
                  </a:cubicBezTo>
                  <a:cubicBezTo>
                    <a:pt x="284" y="98"/>
                    <a:pt x="282" y="108"/>
                    <a:pt x="282" y="122"/>
                  </a:cubicBezTo>
                  <a:cubicBezTo>
                    <a:pt x="282" y="124"/>
                    <a:pt x="280" y="124"/>
                    <a:pt x="278" y="124"/>
                  </a:cubicBezTo>
                  <a:cubicBezTo>
                    <a:pt x="273" y="125"/>
                    <a:pt x="273" y="130"/>
                    <a:pt x="271" y="132"/>
                  </a:cubicBezTo>
                  <a:cubicBezTo>
                    <a:pt x="264" y="139"/>
                    <a:pt x="263" y="153"/>
                    <a:pt x="253" y="156"/>
                  </a:cubicBezTo>
                  <a:cubicBezTo>
                    <a:pt x="237" y="161"/>
                    <a:pt x="221" y="165"/>
                    <a:pt x="217" y="185"/>
                  </a:cubicBezTo>
                  <a:cubicBezTo>
                    <a:pt x="214" y="203"/>
                    <a:pt x="186" y="196"/>
                    <a:pt x="184" y="216"/>
                  </a:cubicBezTo>
                  <a:lnTo>
                    <a:pt x="181" y="216"/>
                  </a:lnTo>
                  <a:cubicBezTo>
                    <a:pt x="179" y="215"/>
                    <a:pt x="176" y="215"/>
                    <a:pt x="174" y="215"/>
                  </a:cubicBezTo>
                  <a:cubicBezTo>
                    <a:pt x="166" y="215"/>
                    <a:pt x="164" y="221"/>
                    <a:pt x="164" y="230"/>
                  </a:cubicBezTo>
                  <a:cubicBezTo>
                    <a:pt x="164" y="234"/>
                    <a:pt x="159" y="237"/>
                    <a:pt x="155" y="237"/>
                  </a:cubicBezTo>
                  <a:cubicBezTo>
                    <a:pt x="153" y="237"/>
                    <a:pt x="152" y="237"/>
                    <a:pt x="150" y="236"/>
                  </a:cubicBezTo>
                  <a:cubicBezTo>
                    <a:pt x="143" y="231"/>
                    <a:pt x="138" y="229"/>
                    <a:pt x="135" y="229"/>
                  </a:cubicBezTo>
                  <a:cubicBezTo>
                    <a:pt x="129" y="229"/>
                    <a:pt x="127" y="233"/>
                    <a:pt x="126" y="239"/>
                  </a:cubicBezTo>
                  <a:cubicBezTo>
                    <a:pt x="125" y="247"/>
                    <a:pt x="121" y="252"/>
                    <a:pt x="117" y="253"/>
                  </a:cubicBezTo>
                  <a:cubicBezTo>
                    <a:pt x="114" y="254"/>
                    <a:pt x="112" y="259"/>
                    <a:pt x="109" y="262"/>
                  </a:cubicBezTo>
                  <a:cubicBezTo>
                    <a:pt x="101" y="269"/>
                    <a:pt x="88" y="267"/>
                    <a:pt x="86" y="283"/>
                  </a:cubicBezTo>
                  <a:cubicBezTo>
                    <a:pt x="86" y="283"/>
                    <a:pt x="86" y="284"/>
                    <a:pt x="86" y="284"/>
                  </a:cubicBezTo>
                  <a:cubicBezTo>
                    <a:pt x="86" y="284"/>
                    <a:pt x="85" y="282"/>
                    <a:pt x="84" y="282"/>
                  </a:cubicBezTo>
                  <a:cubicBezTo>
                    <a:pt x="81" y="281"/>
                    <a:pt x="79" y="281"/>
                    <a:pt x="77" y="281"/>
                  </a:cubicBezTo>
                  <a:cubicBezTo>
                    <a:pt x="69" y="281"/>
                    <a:pt x="64" y="284"/>
                    <a:pt x="57" y="284"/>
                  </a:cubicBezTo>
                  <a:cubicBezTo>
                    <a:pt x="46" y="284"/>
                    <a:pt x="41" y="300"/>
                    <a:pt x="31" y="300"/>
                  </a:cubicBezTo>
                  <a:cubicBezTo>
                    <a:pt x="11" y="300"/>
                    <a:pt x="8" y="323"/>
                    <a:pt x="5" y="357"/>
                  </a:cubicBezTo>
                  <a:cubicBezTo>
                    <a:pt x="1" y="366"/>
                    <a:pt x="1" y="376"/>
                    <a:pt x="5" y="386"/>
                  </a:cubicBezTo>
                  <a:cubicBezTo>
                    <a:pt x="9" y="395"/>
                    <a:pt x="23" y="402"/>
                    <a:pt x="32" y="402"/>
                  </a:cubicBezTo>
                  <a:cubicBezTo>
                    <a:pt x="35" y="402"/>
                    <a:pt x="38" y="401"/>
                    <a:pt x="38" y="399"/>
                  </a:cubicBezTo>
                  <a:cubicBezTo>
                    <a:pt x="44" y="385"/>
                    <a:pt x="52" y="379"/>
                    <a:pt x="61" y="379"/>
                  </a:cubicBezTo>
                  <a:cubicBezTo>
                    <a:pt x="62" y="379"/>
                    <a:pt x="64" y="379"/>
                    <a:pt x="65" y="379"/>
                  </a:cubicBezTo>
                  <a:cubicBezTo>
                    <a:pt x="69" y="381"/>
                    <a:pt x="73" y="381"/>
                    <a:pt x="76" y="381"/>
                  </a:cubicBezTo>
                  <a:cubicBezTo>
                    <a:pt x="100" y="381"/>
                    <a:pt x="113" y="359"/>
                    <a:pt x="137" y="358"/>
                  </a:cubicBezTo>
                  <a:cubicBezTo>
                    <a:pt x="143" y="346"/>
                    <a:pt x="162" y="353"/>
                    <a:pt x="161" y="332"/>
                  </a:cubicBezTo>
                  <a:cubicBezTo>
                    <a:pt x="161" y="332"/>
                    <a:pt x="162" y="332"/>
                    <a:pt x="162" y="332"/>
                  </a:cubicBezTo>
                  <a:cubicBezTo>
                    <a:pt x="163" y="332"/>
                    <a:pt x="164" y="332"/>
                    <a:pt x="165" y="332"/>
                  </a:cubicBezTo>
                  <a:cubicBezTo>
                    <a:pt x="168" y="333"/>
                    <a:pt x="169" y="334"/>
                    <a:pt x="171" y="334"/>
                  </a:cubicBezTo>
                  <a:cubicBezTo>
                    <a:pt x="176" y="334"/>
                    <a:pt x="179" y="329"/>
                    <a:pt x="180" y="323"/>
                  </a:cubicBezTo>
                  <a:cubicBezTo>
                    <a:pt x="182" y="315"/>
                    <a:pt x="189" y="310"/>
                    <a:pt x="197" y="310"/>
                  </a:cubicBezTo>
                  <a:cubicBezTo>
                    <a:pt x="198" y="310"/>
                    <a:pt x="199" y="310"/>
                    <a:pt x="200" y="310"/>
                  </a:cubicBezTo>
                  <a:cubicBezTo>
                    <a:pt x="207" y="310"/>
                    <a:pt x="215" y="308"/>
                    <a:pt x="215" y="298"/>
                  </a:cubicBezTo>
                  <a:cubicBezTo>
                    <a:pt x="214" y="295"/>
                    <a:pt x="217" y="292"/>
                    <a:pt x="220" y="292"/>
                  </a:cubicBezTo>
                  <a:cubicBezTo>
                    <a:pt x="241" y="291"/>
                    <a:pt x="252" y="274"/>
                    <a:pt x="268" y="265"/>
                  </a:cubicBezTo>
                  <a:cubicBezTo>
                    <a:pt x="278" y="260"/>
                    <a:pt x="274" y="242"/>
                    <a:pt x="288" y="242"/>
                  </a:cubicBezTo>
                  <a:cubicBezTo>
                    <a:pt x="286" y="232"/>
                    <a:pt x="292" y="223"/>
                    <a:pt x="301" y="221"/>
                  </a:cubicBezTo>
                  <a:cubicBezTo>
                    <a:pt x="322" y="217"/>
                    <a:pt x="328" y="199"/>
                    <a:pt x="341" y="186"/>
                  </a:cubicBezTo>
                  <a:cubicBezTo>
                    <a:pt x="346" y="180"/>
                    <a:pt x="350" y="169"/>
                    <a:pt x="360" y="168"/>
                  </a:cubicBezTo>
                  <a:cubicBezTo>
                    <a:pt x="378" y="166"/>
                    <a:pt x="378" y="146"/>
                    <a:pt x="388" y="137"/>
                  </a:cubicBezTo>
                  <a:cubicBezTo>
                    <a:pt x="396" y="128"/>
                    <a:pt x="402" y="118"/>
                    <a:pt x="404" y="106"/>
                  </a:cubicBezTo>
                  <a:cubicBezTo>
                    <a:pt x="407" y="92"/>
                    <a:pt x="426" y="90"/>
                    <a:pt x="429" y="74"/>
                  </a:cubicBezTo>
                  <a:cubicBezTo>
                    <a:pt x="433" y="53"/>
                    <a:pt x="427" y="32"/>
                    <a:pt x="416" y="16"/>
                  </a:cubicBezTo>
                  <a:cubicBezTo>
                    <a:pt x="413" y="13"/>
                    <a:pt x="411" y="10"/>
                    <a:pt x="408" y="6"/>
                  </a:cubicBezTo>
                  <a:cubicBezTo>
                    <a:pt x="404" y="2"/>
                    <a:pt x="397" y="1"/>
                    <a:pt x="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6"/>
            <p:cNvSpPr/>
            <p:nvPr/>
          </p:nvSpPr>
          <p:spPr>
            <a:xfrm>
              <a:off x="3156194" y="917409"/>
              <a:ext cx="14629" cy="8043"/>
            </a:xfrm>
            <a:custGeom>
              <a:rect b="b" l="l" r="r" t="t"/>
              <a:pathLst>
                <a:path extrusionOk="0" h="138" w="251">
                  <a:moveTo>
                    <a:pt x="51" y="0"/>
                  </a:moveTo>
                  <a:cubicBezTo>
                    <a:pt x="50" y="0"/>
                    <a:pt x="49" y="0"/>
                    <a:pt x="48" y="1"/>
                  </a:cubicBezTo>
                  <a:cubicBezTo>
                    <a:pt x="46" y="1"/>
                    <a:pt x="45" y="2"/>
                    <a:pt x="44" y="2"/>
                  </a:cubicBezTo>
                  <a:cubicBezTo>
                    <a:pt x="43" y="2"/>
                    <a:pt x="43" y="2"/>
                    <a:pt x="42" y="2"/>
                  </a:cubicBezTo>
                  <a:cubicBezTo>
                    <a:pt x="41" y="1"/>
                    <a:pt x="39" y="0"/>
                    <a:pt x="37" y="0"/>
                  </a:cubicBezTo>
                  <a:cubicBezTo>
                    <a:pt x="36" y="0"/>
                    <a:pt x="35" y="1"/>
                    <a:pt x="34" y="2"/>
                  </a:cubicBezTo>
                  <a:cubicBezTo>
                    <a:pt x="29" y="6"/>
                    <a:pt x="25" y="11"/>
                    <a:pt x="22" y="17"/>
                  </a:cubicBezTo>
                  <a:cubicBezTo>
                    <a:pt x="18" y="24"/>
                    <a:pt x="14" y="33"/>
                    <a:pt x="11" y="42"/>
                  </a:cubicBezTo>
                  <a:cubicBezTo>
                    <a:pt x="7" y="51"/>
                    <a:pt x="4" y="63"/>
                    <a:pt x="1" y="74"/>
                  </a:cubicBezTo>
                  <a:cubicBezTo>
                    <a:pt x="1" y="78"/>
                    <a:pt x="1" y="81"/>
                    <a:pt x="1" y="85"/>
                  </a:cubicBezTo>
                  <a:cubicBezTo>
                    <a:pt x="1" y="89"/>
                    <a:pt x="2" y="93"/>
                    <a:pt x="3" y="96"/>
                  </a:cubicBezTo>
                  <a:cubicBezTo>
                    <a:pt x="3" y="98"/>
                    <a:pt x="3" y="99"/>
                    <a:pt x="3" y="101"/>
                  </a:cubicBezTo>
                  <a:lnTo>
                    <a:pt x="3" y="111"/>
                  </a:lnTo>
                  <a:cubicBezTo>
                    <a:pt x="3" y="113"/>
                    <a:pt x="3" y="116"/>
                    <a:pt x="3" y="120"/>
                  </a:cubicBezTo>
                  <a:cubicBezTo>
                    <a:pt x="3" y="121"/>
                    <a:pt x="3" y="122"/>
                    <a:pt x="4" y="123"/>
                  </a:cubicBezTo>
                  <a:cubicBezTo>
                    <a:pt x="4" y="124"/>
                    <a:pt x="5" y="124"/>
                    <a:pt x="6" y="124"/>
                  </a:cubicBezTo>
                  <a:cubicBezTo>
                    <a:pt x="7" y="124"/>
                    <a:pt x="8" y="125"/>
                    <a:pt x="9" y="125"/>
                  </a:cubicBezTo>
                  <a:cubicBezTo>
                    <a:pt x="10" y="125"/>
                    <a:pt x="11" y="124"/>
                    <a:pt x="13" y="124"/>
                  </a:cubicBezTo>
                  <a:lnTo>
                    <a:pt x="17" y="124"/>
                  </a:lnTo>
                  <a:cubicBezTo>
                    <a:pt x="18" y="124"/>
                    <a:pt x="19" y="125"/>
                    <a:pt x="20" y="125"/>
                  </a:cubicBezTo>
                  <a:cubicBezTo>
                    <a:pt x="21" y="125"/>
                    <a:pt x="22" y="124"/>
                    <a:pt x="23" y="124"/>
                  </a:cubicBezTo>
                  <a:cubicBezTo>
                    <a:pt x="25" y="123"/>
                    <a:pt x="27" y="123"/>
                    <a:pt x="31" y="122"/>
                  </a:cubicBezTo>
                  <a:cubicBezTo>
                    <a:pt x="33" y="123"/>
                    <a:pt x="35" y="124"/>
                    <a:pt x="36" y="124"/>
                  </a:cubicBezTo>
                  <a:lnTo>
                    <a:pt x="44" y="127"/>
                  </a:lnTo>
                  <a:lnTo>
                    <a:pt x="51" y="127"/>
                  </a:lnTo>
                  <a:cubicBezTo>
                    <a:pt x="57" y="127"/>
                    <a:pt x="64" y="127"/>
                    <a:pt x="70" y="126"/>
                  </a:cubicBezTo>
                  <a:cubicBezTo>
                    <a:pt x="78" y="124"/>
                    <a:pt x="85" y="121"/>
                    <a:pt x="92" y="120"/>
                  </a:cubicBezTo>
                  <a:lnTo>
                    <a:pt x="97" y="119"/>
                  </a:lnTo>
                  <a:cubicBezTo>
                    <a:pt x="98" y="118"/>
                    <a:pt x="98" y="118"/>
                    <a:pt x="98" y="118"/>
                  </a:cubicBezTo>
                  <a:cubicBezTo>
                    <a:pt x="100" y="118"/>
                    <a:pt x="100" y="119"/>
                    <a:pt x="101" y="121"/>
                  </a:cubicBezTo>
                  <a:lnTo>
                    <a:pt x="104" y="125"/>
                  </a:lnTo>
                  <a:cubicBezTo>
                    <a:pt x="106" y="127"/>
                    <a:pt x="108" y="127"/>
                    <a:pt x="109" y="127"/>
                  </a:cubicBezTo>
                  <a:lnTo>
                    <a:pt x="118" y="128"/>
                  </a:lnTo>
                  <a:cubicBezTo>
                    <a:pt x="119" y="128"/>
                    <a:pt x="119" y="128"/>
                    <a:pt x="119" y="128"/>
                  </a:cubicBezTo>
                  <a:cubicBezTo>
                    <a:pt x="122" y="128"/>
                    <a:pt x="130" y="118"/>
                    <a:pt x="133" y="115"/>
                  </a:cubicBezTo>
                  <a:cubicBezTo>
                    <a:pt x="137" y="113"/>
                    <a:pt x="138" y="113"/>
                    <a:pt x="140" y="113"/>
                  </a:cubicBezTo>
                  <a:lnTo>
                    <a:pt x="145" y="113"/>
                  </a:lnTo>
                  <a:lnTo>
                    <a:pt x="149" y="114"/>
                  </a:lnTo>
                  <a:cubicBezTo>
                    <a:pt x="152" y="115"/>
                    <a:pt x="153" y="117"/>
                    <a:pt x="154" y="120"/>
                  </a:cubicBezTo>
                  <a:cubicBezTo>
                    <a:pt x="154" y="122"/>
                    <a:pt x="155" y="124"/>
                    <a:pt x="157" y="125"/>
                  </a:cubicBezTo>
                  <a:cubicBezTo>
                    <a:pt x="157" y="125"/>
                    <a:pt x="158" y="125"/>
                    <a:pt x="158" y="125"/>
                  </a:cubicBezTo>
                  <a:cubicBezTo>
                    <a:pt x="159" y="125"/>
                    <a:pt x="161" y="125"/>
                    <a:pt x="162" y="125"/>
                  </a:cubicBezTo>
                  <a:lnTo>
                    <a:pt x="173" y="124"/>
                  </a:lnTo>
                  <a:cubicBezTo>
                    <a:pt x="176" y="123"/>
                    <a:pt x="179" y="120"/>
                    <a:pt x="181" y="120"/>
                  </a:cubicBezTo>
                  <a:cubicBezTo>
                    <a:pt x="182" y="120"/>
                    <a:pt x="182" y="121"/>
                    <a:pt x="183" y="121"/>
                  </a:cubicBezTo>
                  <a:cubicBezTo>
                    <a:pt x="183" y="121"/>
                    <a:pt x="184" y="121"/>
                    <a:pt x="184" y="121"/>
                  </a:cubicBezTo>
                  <a:cubicBezTo>
                    <a:pt x="187" y="121"/>
                    <a:pt x="191" y="119"/>
                    <a:pt x="193" y="117"/>
                  </a:cubicBezTo>
                  <a:cubicBezTo>
                    <a:pt x="194" y="117"/>
                    <a:pt x="195" y="117"/>
                    <a:pt x="195" y="117"/>
                  </a:cubicBezTo>
                  <a:cubicBezTo>
                    <a:pt x="197" y="117"/>
                    <a:pt x="199" y="120"/>
                    <a:pt x="200" y="124"/>
                  </a:cubicBezTo>
                  <a:cubicBezTo>
                    <a:pt x="200" y="126"/>
                    <a:pt x="201" y="128"/>
                    <a:pt x="202" y="129"/>
                  </a:cubicBezTo>
                  <a:cubicBezTo>
                    <a:pt x="203" y="131"/>
                    <a:pt x="204" y="131"/>
                    <a:pt x="205" y="132"/>
                  </a:cubicBezTo>
                  <a:lnTo>
                    <a:pt x="211" y="137"/>
                  </a:lnTo>
                  <a:lnTo>
                    <a:pt x="215" y="138"/>
                  </a:lnTo>
                  <a:cubicBezTo>
                    <a:pt x="216" y="138"/>
                    <a:pt x="217" y="138"/>
                    <a:pt x="218" y="137"/>
                  </a:cubicBezTo>
                  <a:lnTo>
                    <a:pt x="230" y="130"/>
                  </a:lnTo>
                  <a:cubicBezTo>
                    <a:pt x="234" y="125"/>
                    <a:pt x="238" y="121"/>
                    <a:pt x="240" y="114"/>
                  </a:cubicBezTo>
                  <a:cubicBezTo>
                    <a:pt x="243" y="107"/>
                    <a:pt x="247" y="98"/>
                    <a:pt x="249" y="91"/>
                  </a:cubicBezTo>
                  <a:cubicBezTo>
                    <a:pt x="250" y="82"/>
                    <a:pt x="251" y="75"/>
                    <a:pt x="251" y="66"/>
                  </a:cubicBezTo>
                  <a:cubicBezTo>
                    <a:pt x="251" y="62"/>
                    <a:pt x="250" y="58"/>
                    <a:pt x="247" y="55"/>
                  </a:cubicBezTo>
                  <a:lnTo>
                    <a:pt x="246" y="53"/>
                  </a:lnTo>
                  <a:cubicBezTo>
                    <a:pt x="245" y="52"/>
                    <a:pt x="245" y="51"/>
                    <a:pt x="243" y="51"/>
                  </a:cubicBezTo>
                  <a:cubicBezTo>
                    <a:pt x="241" y="51"/>
                    <a:pt x="239" y="51"/>
                    <a:pt x="238" y="52"/>
                  </a:cubicBezTo>
                  <a:lnTo>
                    <a:pt x="235" y="52"/>
                  </a:lnTo>
                  <a:lnTo>
                    <a:pt x="233" y="51"/>
                  </a:lnTo>
                  <a:lnTo>
                    <a:pt x="226" y="49"/>
                  </a:lnTo>
                  <a:cubicBezTo>
                    <a:pt x="225" y="49"/>
                    <a:pt x="224" y="49"/>
                    <a:pt x="223" y="48"/>
                  </a:cubicBezTo>
                  <a:cubicBezTo>
                    <a:pt x="222" y="47"/>
                    <a:pt x="221" y="46"/>
                    <a:pt x="221" y="44"/>
                  </a:cubicBezTo>
                  <a:cubicBezTo>
                    <a:pt x="220" y="42"/>
                    <a:pt x="219" y="41"/>
                    <a:pt x="217" y="41"/>
                  </a:cubicBezTo>
                  <a:cubicBezTo>
                    <a:pt x="216" y="41"/>
                    <a:pt x="214" y="42"/>
                    <a:pt x="212" y="43"/>
                  </a:cubicBezTo>
                  <a:cubicBezTo>
                    <a:pt x="209" y="46"/>
                    <a:pt x="205" y="50"/>
                    <a:pt x="202" y="51"/>
                  </a:cubicBezTo>
                  <a:cubicBezTo>
                    <a:pt x="199" y="52"/>
                    <a:pt x="194" y="58"/>
                    <a:pt x="191" y="59"/>
                  </a:cubicBezTo>
                  <a:lnTo>
                    <a:pt x="180" y="64"/>
                  </a:lnTo>
                  <a:cubicBezTo>
                    <a:pt x="178" y="64"/>
                    <a:pt x="176" y="65"/>
                    <a:pt x="175" y="65"/>
                  </a:cubicBezTo>
                  <a:cubicBezTo>
                    <a:pt x="174" y="63"/>
                    <a:pt x="173" y="61"/>
                    <a:pt x="172" y="59"/>
                  </a:cubicBezTo>
                  <a:cubicBezTo>
                    <a:pt x="172" y="57"/>
                    <a:pt x="171" y="54"/>
                    <a:pt x="169" y="54"/>
                  </a:cubicBezTo>
                  <a:lnTo>
                    <a:pt x="164" y="53"/>
                  </a:lnTo>
                  <a:lnTo>
                    <a:pt x="160" y="51"/>
                  </a:lnTo>
                  <a:lnTo>
                    <a:pt x="158" y="51"/>
                  </a:lnTo>
                  <a:cubicBezTo>
                    <a:pt x="156" y="52"/>
                    <a:pt x="155" y="52"/>
                    <a:pt x="154" y="53"/>
                  </a:cubicBezTo>
                  <a:lnTo>
                    <a:pt x="147" y="60"/>
                  </a:lnTo>
                  <a:cubicBezTo>
                    <a:pt x="146" y="60"/>
                    <a:pt x="145" y="61"/>
                    <a:pt x="145" y="61"/>
                  </a:cubicBezTo>
                  <a:cubicBezTo>
                    <a:pt x="144" y="61"/>
                    <a:pt x="143" y="60"/>
                    <a:pt x="143" y="60"/>
                  </a:cubicBezTo>
                  <a:lnTo>
                    <a:pt x="135" y="54"/>
                  </a:lnTo>
                  <a:cubicBezTo>
                    <a:pt x="133" y="53"/>
                    <a:pt x="132" y="47"/>
                    <a:pt x="131" y="43"/>
                  </a:cubicBezTo>
                  <a:cubicBezTo>
                    <a:pt x="130" y="40"/>
                    <a:pt x="129" y="39"/>
                    <a:pt x="128" y="39"/>
                  </a:cubicBezTo>
                  <a:lnTo>
                    <a:pt x="124" y="39"/>
                  </a:lnTo>
                  <a:cubicBezTo>
                    <a:pt x="120" y="39"/>
                    <a:pt x="116" y="38"/>
                    <a:pt x="112" y="38"/>
                  </a:cubicBezTo>
                  <a:cubicBezTo>
                    <a:pt x="110" y="38"/>
                    <a:pt x="108" y="38"/>
                    <a:pt x="107" y="38"/>
                  </a:cubicBezTo>
                  <a:cubicBezTo>
                    <a:pt x="102" y="36"/>
                    <a:pt x="98" y="35"/>
                    <a:pt x="94" y="33"/>
                  </a:cubicBezTo>
                  <a:lnTo>
                    <a:pt x="87" y="30"/>
                  </a:lnTo>
                  <a:lnTo>
                    <a:pt x="83" y="26"/>
                  </a:lnTo>
                  <a:cubicBezTo>
                    <a:pt x="81" y="23"/>
                    <a:pt x="80" y="21"/>
                    <a:pt x="79" y="21"/>
                  </a:cubicBezTo>
                  <a:lnTo>
                    <a:pt x="72" y="21"/>
                  </a:lnTo>
                  <a:cubicBezTo>
                    <a:pt x="72" y="22"/>
                    <a:pt x="71" y="22"/>
                    <a:pt x="70" y="22"/>
                  </a:cubicBezTo>
                  <a:cubicBezTo>
                    <a:pt x="69" y="22"/>
                    <a:pt x="69" y="22"/>
                    <a:pt x="68" y="21"/>
                  </a:cubicBezTo>
                  <a:cubicBezTo>
                    <a:pt x="67" y="20"/>
                    <a:pt x="66" y="20"/>
                    <a:pt x="65" y="20"/>
                  </a:cubicBezTo>
                  <a:lnTo>
                    <a:pt x="60" y="20"/>
                  </a:lnTo>
                  <a:lnTo>
                    <a:pt x="57" y="19"/>
                  </a:lnTo>
                  <a:cubicBezTo>
                    <a:pt x="57" y="18"/>
                    <a:pt x="56" y="18"/>
                    <a:pt x="56" y="17"/>
                  </a:cubicBezTo>
                  <a:cubicBezTo>
                    <a:pt x="56" y="15"/>
                    <a:pt x="56" y="13"/>
                    <a:pt x="56" y="9"/>
                  </a:cubicBezTo>
                  <a:cubicBezTo>
                    <a:pt x="57" y="7"/>
                    <a:pt x="57" y="5"/>
                    <a:pt x="56" y="3"/>
                  </a:cubicBezTo>
                  <a:cubicBezTo>
                    <a:pt x="56" y="1"/>
                    <a:pt x="55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6"/>
            <p:cNvSpPr/>
            <p:nvPr/>
          </p:nvSpPr>
          <p:spPr>
            <a:xfrm>
              <a:off x="3023484" y="934020"/>
              <a:ext cx="60381" cy="14629"/>
            </a:xfrm>
            <a:custGeom>
              <a:rect b="b" l="l" r="r" t="t"/>
              <a:pathLst>
                <a:path extrusionOk="0" h="251" w="1036">
                  <a:moveTo>
                    <a:pt x="33" y="0"/>
                  </a:moveTo>
                  <a:cubicBezTo>
                    <a:pt x="15" y="0"/>
                    <a:pt x="1" y="26"/>
                    <a:pt x="21" y="36"/>
                  </a:cubicBezTo>
                  <a:cubicBezTo>
                    <a:pt x="102" y="72"/>
                    <a:pt x="178" y="114"/>
                    <a:pt x="264" y="141"/>
                  </a:cubicBezTo>
                  <a:cubicBezTo>
                    <a:pt x="345" y="167"/>
                    <a:pt x="428" y="187"/>
                    <a:pt x="513" y="202"/>
                  </a:cubicBezTo>
                  <a:cubicBezTo>
                    <a:pt x="597" y="217"/>
                    <a:pt x="684" y="227"/>
                    <a:pt x="769" y="235"/>
                  </a:cubicBezTo>
                  <a:cubicBezTo>
                    <a:pt x="808" y="239"/>
                    <a:pt x="860" y="250"/>
                    <a:pt x="909" y="250"/>
                  </a:cubicBezTo>
                  <a:cubicBezTo>
                    <a:pt x="957" y="250"/>
                    <a:pt x="1001" y="240"/>
                    <a:pt x="1025" y="202"/>
                  </a:cubicBezTo>
                  <a:cubicBezTo>
                    <a:pt x="1036" y="182"/>
                    <a:pt x="1036" y="159"/>
                    <a:pt x="1025" y="139"/>
                  </a:cubicBezTo>
                  <a:cubicBezTo>
                    <a:pt x="1000" y="94"/>
                    <a:pt x="962" y="92"/>
                    <a:pt x="916" y="90"/>
                  </a:cubicBezTo>
                  <a:cubicBezTo>
                    <a:pt x="873" y="89"/>
                    <a:pt x="830" y="87"/>
                    <a:pt x="787" y="84"/>
                  </a:cubicBezTo>
                  <a:cubicBezTo>
                    <a:pt x="706" y="78"/>
                    <a:pt x="624" y="70"/>
                    <a:pt x="543" y="59"/>
                  </a:cubicBezTo>
                  <a:cubicBezTo>
                    <a:pt x="461" y="47"/>
                    <a:pt x="379" y="37"/>
                    <a:pt x="298" y="26"/>
                  </a:cubicBezTo>
                  <a:cubicBezTo>
                    <a:pt x="210" y="15"/>
                    <a:pt x="123" y="14"/>
                    <a:pt x="36" y="0"/>
                  </a:cubicBezTo>
                  <a:cubicBezTo>
                    <a:pt x="35" y="0"/>
                    <a:pt x="34" y="0"/>
                    <a:pt x="33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6"/>
            <p:cNvSpPr/>
            <p:nvPr/>
          </p:nvSpPr>
          <p:spPr>
            <a:xfrm>
              <a:off x="3016665" y="916418"/>
              <a:ext cx="46043" cy="12006"/>
            </a:xfrm>
            <a:custGeom>
              <a:rect b="b" l="l" r="r" t="t"/>
              <a:pathLst>
                <a:path extrusionOk="0" h="206" w="790">
                  <a:moveTo>
                    <a:pt x="55" y="0"/>
                  </a:moveTo>
                  <a:cubicBezTo>
                    <a:pt x="20" y="0"/>
                    <a:pt x="0" y="46"/>
                    <a:pt x="35" y="65"/>
                  </a:cubicBezTo>
                  <a:cubicBezTo>
                    <a:pt x="135" y="125"/>
                    <a:pt x="246" y="165"/>
                    <a:pt x="360" y="186"/>
                  </a:cubicBezTo>
                  <a:cubicBezTo>
                    <a:pt x="418" y="196"/>
                    <a:pt x="477" y="202"/>
                    <a:pt x="537" y="204"/>
                  </a:cubicBezTo>
                  <a:cubicBezTo>
                    <a:pt x="558" y="204"/>
                    <a:pt x="583" y="206"/>
                    <a:pt x="607" y="206"/>
                  </a:cubicBezTo>
                  <a:cubicBezTo>
                    <a:pt x="652" y="206"/>
                    <a:pt x="697" y="202"/>
                    <a:pt x="731" y="183"/>
                  </a:cubicBezTo>
                  <a:cubicBezTo>
                    <a:pt x="789" y="149"/>
                    <a:pt x="773" y="63"/>
                    <a:pt x="713" y="45"/>
                  </a:cubicBezTo>
                  <a:cubicBezTo>
                    <a:pt x="701" y="41"/>
                    <a:pt x="688" y="39"/>
                    <a:pt x="676" y="39"/>
                  </a:cubicBezTo>
                  <a:cubicBezTo>
                    <a:pt x="658" y="39"/>
                    <a:pt x="640" y="42"/>
                    <a:pt x="621" y="44"/>
                  </a:cubicBezTo>
                  <a:cubicBezTo>
                    <a:pt x="592" y="45"/>
                    <a:pt x="565" y="46"/>
                    <a:pt x="537" y="46"/>
                  </a:cubicBezTo>
                  <a:cubicBezTo>
                    <a:pt x="484" y="46"/>
                    <a:pt x="432" y="46"/>
                    <a:pt x="380" y="43"/>
                  </a:cubicBezTo>
                  <a:cubicBezTo>
                    <a:pt x="273" y="35"/>
                    <a:pt x="167" y="21"/>
                    <a:pt x="62" y="1"/>
                  </a:cubicBezTo>
                  <a:cubicBezTo>
                    <a:pt x="59" y="0"/>
                    <a:pt x="57" y="0"/>
                    <a:pt x="55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6"/>
            <p:cNvSpPr/>
            <p:nvPr/>
          </p:nvSpPr>
          <p:spPr>
            <a:xfrm>
              <a:off x="3081126" y="720997"/>
              <a:ext cx="19233" cy="5595"/>
            </a:xfrm>
            <a:custGeom>
              <a:rect b="b" l="l" r="r" t="t"/>
              <a:pathLst>
                <a:path extrusionOk="0" h="96" w="330">
                  <a:moveTo>
                    <a:pt x="151" y="0"/>
                  </a:moveTo>
                  <a:cubicBezTo>
                    <a:pt x="127" y="0"/>
                    <a:pt x="102" y="2"/>
                    <a:pt x="78" y="8"/>
                  </a:cubicBezTo>
                  <a:cubicBezTo>
                    <a:pt x="56" y="13"/>
                    <a:pt x="35" y="20"/>
                    <a:pt x="14" y="31"/>
                  </a:cubicBezTo>
                  <a:cubicBezTo>
                    <a:pt x="1" y="40"/>
                    <a:pt x="4" y="60"/>
                    <a:pt x="19" y="64"/>
                  </a:cubicBezTo>
                  <a:cubicBezTo>
                    <a:pt x="43" y="69"/>
                    <a:pt x="67" y="75"/>
                    <a:pt x="92" y="77"/>
                  </a:cubicBezTo>
                  <a:cubicBezTo>
                    <a:pt x="116" y="79"/>
                    <a:pt x="138" y="81"/>
                    <a:pt x="162" y="82"/>
                  </a:cubicBezTo>
                  <a:cubicBezTo>
                    <a:pt x="185" y="84"/>
                    <a:pt x="208" y="86"/>
                    <a:pt x="230" y="88"/>
                  </a:cubicBezTo>
                  <a:cubicBezTo>
                    <a:pt x="245" y="90"/>
                    <a:pt x="264" y="95"/>
                    <a:pt x="282" y="95"/>
                  </a:cubicBezTo>
                  <a:cubicBezTo>
                    <a:pt x="295" y="95"/>
                    <a:pt x="307" y="92"/>
                    <a:pt x="316" y="81"/>
                  </a:cubicBezTo>
                  <a:cubicBezTo>
                    <a:pt x="326" y="72"/>
                    <a:pt x="330" y="57"/>
                    <a:pt x="326" y="44"/>
                  </a:cubicBezTo>
                  <a:lnTo>
                    <a:pt x="326" y="42"/>
                  </a:lnTo>
                  <a:cubicBezTo>
                    <a:pt x="321" y="27"/>
                    <a:pt x="310" y="15"/>
                    <a:pt x="296" y="11"/>
                  </a:cubicBezTo>
                  <a:cubicBezTo>
                    <a:pt x="248" y="4"/>
                    <a:pt x="199" y="0"/>
                    <a:pt x="151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6"/>
            <p:cNvSpPr/>
            <p:nvPr/>
          </p:nvSpPr>
          <p:spPr>
            <a:xfrm>
              <a:off x="3096804" y="739648"/>
              <a:ext cx="466" cy="58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1" y="1"/>
                  </a:lnTo>
                  <a:cubicBezTo>
                    <a:pt x="7" y="1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6"/>
            <p:cNvSpPr/>
            <p:nvPr/>
          </p:nvSpPr>
          <p:spPr>
            <a:xfrm>
              <a:off x="3309710" y="702172"/>
              <a:ext cx="100770" cy="39516"/>
            </a:xfrm>
            <a:custGeom>
              <a:rect b="b" l="l" r="r" t="t"/>
              <a:pathLst>
                <a:path extrusionOk="0" h="678" w="1729">
                  <a:moveTo>
                    <a:pt x="1237" y="110"/>
                  </a:moveTo>
                  <a:cubicBezTo>
                    <a:pt x="1245" y="110"/>
                    <a:pt x="1253" y="111"/>
                    <a:pt x="1261" y="113"/>
                  </a:cubicBezTo>
                  <a:cubicBezTo>
                    <a:pt x="1337" y="130"/>
                    <a:pt x="1346" y="214"/>
                    <a:pt x="1329" y="278"/>
                  </a:cubicBezTo>
                  <a:cubicBezTo>
                    <a:pt x="1328" y="281"/>
                    <a:pt x="1325" y="286"/>
                    <a:pt x="1324" y="289"/>
                  </a:cubicBezTo>
                  <a:cubicBezTo>
                    <a:pt x="1271" y="279"/>
                    <a:pt x="1223" y="257"/>
                    <a:pt x="1188" y="214"/>
                  </a:cubicBezTo>
                  <a:cubicBezTo>
                    <a:pt x="1141" y="157"/>
                    <a:pt x="1181" y="110"/>
                    <a:pt x="1237" y="110"/>
                  </a:cubicBezTo>
                  <a:close/>
                  <a:moveTo>
                    <a:pt x="230" y="275"/>
                  </a:moveTo>
                  <a:cubicBezTo>
                    <a:pt x="233" y="275"/>
                    <a:pt x="237" y="280"/>
                    <a:pt x="241" y="293"/>
                  </a:cubicBezTo>
                  <a:cubicBezTo>
                    <a:pt x="254" y="332"/>
                    <a:pt x="254" y="374"/>
                    <a:pt x="240" y="413"/>
                  </a:cubicBezTo>
                  <a:cubicBezTo>
                    <a:pt x="230" y="396"/>
                    <a:pt x="222" y="377"/>
                    <a:pt x="218" y="356"/>
                  </a:cubicBezTo>
                  <a:cubicBezTo>
                    <a:pt x="215" y="339"/>
                    <a:pt x="219" y="275"/>
                    <a:pt x="230" y="275"/>
                  </a:cubicBezTo>
                  <a:close/>
                  <a:moveTo>
                    <a:pt x="754" y="175"/>
                  </a:moveTo>
                  <a:cubicBezTo>
                    <a:pt x="820" y="175"/>
                    <a:pt x="834" y="296"/>
                    <a:pt x="809" y="349"/>
                  </a:cubicBezTo>
                  <a:cubicBezTo>
                    <a:pt x="794" y="379"/>
                    <a:pt x="775" y="407"/>
                    <a:pt x="751" y="431"/>
                  </a:cubicBezTo>
                  <a:cubicBezTo>
                    <a:pt x="744" y="426"/>
                    <a:pt x="738" y="419"/>
                    <a:pt x="731" y="413"/>
                  </a:cubicBezTo>
                  <a:cubicBezTo>
                    <a:pt x="676" y="358"/>
                    <a:pt x="623" y="246"/>
                    <a:pt x="709" y="191"/>
                  </a:cubicBezTo>
                  <a:cubicBezTo>
                    <a:pt x="726" y="180"/>
                    <a:pt x="741" y="175"/>
                    <a:pt x="754" y="175"/>
                  </a:cubicBezTo>
                  <a:close/>
                  <a:moveTo>
                    <a:pt x="1245" y="1"/>
                  </a:moveTo>
                  <a:cubicBezTo>
                    <a:pt x="1134" y="1"/>
                    <a:pt x="1025" y="81"/>
                    <a:pt x="1066" y="212"/>
                  </a:cubicBezTo>
                  <a:cubicBezTo>
                    <a:pt x="1096" y="308"/>
                    <a:pt x="1176" y="362"/>
                    <a:pt x="1272" y="386"/>
                  </a:cubicBezTo>
                  <a:cubicBezTo>
                    <a:pt x="1204" y="466"/>
                    <a:pt x="1092" y="508"/>
                    <a:pt x="982" y="508"/>
                  </a:cubicBezTo>
                  <a:cubicBezTo>
                    <a:pt x="934" y="508"/>
                    <a:pt x="886" y="500"/>
                    <a:pt x="842" y="484"/>
                  </a:cubicBezTo>
                  <a:cubicBezTo>
                    <a:pt x="890" y="432"/>
                    <a:pt x="919" y="366"/>
                    <a:pt x="927" y="296"/>
                  </a:cubicBezTo>
                  <a:cubicBezTo>
                    <a:pt x="936" y="174"/>
                    <a:pt x="841" y="81"/>
                    <a:pt x="740" y="81"/>
                  </a:cubicBezTo>
                  <a:cubicBezTo>
                    <a:pt x="691" y="81"/>
                    <a:pt x="641" y="103"/>
                    <a:pt x="601" y="154"/>
                  </a:cubicBezTo>
                  <a:cubicBezTo>
                    <a:pt x="510" y="271"/>
                    <a:pt x="566" y="408"/>
                    <a:pt x="662" y="502"/>
                  </a:cubicBezTo>
                  <a:cubicBezTo>
                    <a:pt x="603" y="536"/>
                    <a:pt x="536" y="555"/>
                    <a:pt x="468" y="555"/>
                  </a:cubicBezTo>
                  <a:cubicBezTo>
                    <a:pt x="463" y="555"/>
                    <a:pt x="457" y="555"/>
                    <a:pt x="452" y="555"/>
                  </a:cubicBezTo>
                  <a:cubicBezTo>
                    <a:pt x="389" y="550"/>
                    <a:pt x="330" y="522"/>
                    <a:pt x="286" y="477"/>
                  </a:cubicBezTo>
                  <a:cubicBezTo>
                    <a:pt x="315" y="420"/>
                    <a:pt x="328" y="357"/>
                    <a:pt x="324" y="294"/>
                  </a:cubicBezTo>
                  <a:cubicBezTo>
                    <a:pt x="320" y="239"/>
                    <a:pt x="298" y="178"/>
                    <a:pt x="240" y="178"/>
                  </a:cubicBezTo>
                  <a:cubicBezTo>
                    <a:pt x="233" y="178"/>
                    <a:pt x="226" y="178"/>
                    <a:pt x="219" y="180"/>
                  </a:cubicBezTo>
                  <a:cubicBezTo>
                    <a:pt x="135" y="198"/>
                    <a:pt x="111" y="298"/>
                    <a:pt x="121" y="370"/>
                  </a:cubicBezTo>
                  <a:cubicBezTo>
                    <a:pt x="127" y="424"/>
                    <a:pt x="150" y="475"/>
                    <a:pt x="183" y="518"/>
                  </a:cubicBezTo>
                  <a:cubicBezTo>
                    <a:pt x="139" y="570"/>
                    <a:pt x="82" y="612"/>
                    <a:pt x="29" y="629"/>
                  </a:cubicBezTo>
                  <a:cubicBezTo>
                    <a:pt x="0" y="638"/>
                    <a:pt x="10" y="677"/>
                    <a:pt x="35" y="677"/>
                  </a:cubicBezTo>
                  <a:cubicBezTo>
                    <a:pt x="38" y="677"/>
                    <a:pt x="40" y="677"/>
                    <a:pt x="43" y="676"/>
                  </a:cubicBezTo>
                  <a:cubicBezTo>
                    <a:pt x="113" y="658"/>
                    <a:pt x="177" y="618"/>
                    <a:pt x="227" y="564"/>
                  </a:cubicBezTo>
                  <a:cubicBezTo>
                    <a:pt x="298" y="625"/>
                    <a:pt x="387" y="658"/>
                    <a:pt x="479" y="658"/>
                  </a:cubicBezTo>
                  <a:cubicBezTo>
                    <a:pt x="496" y="658"/>
                    <a:pt x="514" y="657"/>
                    <a:pt x="531" y="655"/>
                  </a:cubicBezTo>
                  <a:cubicBezTo>
                    <a:pt x="609" y="642"/>
                    <a:pt x="683" y="613"/>
                    <a:pt x="747" y="568"/>
                  </a:cubicBezTo>
                  <a:cubicBezTo>
                    <a:pt x="761" y="577"/>
                    <a:pt x="776" y="584"/>
                    <a:pt x="792" y="591"/>
                  </a:cubicBezTo>
                  <a:cubicBezTo>
                    <a:pt x="856" y="619"/>
                    <a:pt x="924" y="632"/>
                    <a:pt x="991" y="632"/>
                  </a:cubicBezTo>
                  <a:cubicBezTo>
                    <a:pt x="1098" y="632"/>
                    <a:pt x="1205" y="598"/>
                    <a:pt x="1293" y="532"/>
                  </a:cubicBezTo>
                  <a:cubicBezTo>
                    <a:pt x="1338" y="496"/>
                    <a:pt x="1376" y="453"/>
                    <a:pt x="1404" y="403"/>
                  </a:cubicBezTo>
                  <a:cubicBezTo>
                    <a:pt x="1507" y="403"/>
                    <a:pt x="1612" y="381"/>
                    <a:pt x="1683" y="347"/>
                  </a:cubicBezTo>
                  <a:cubicBezTo>
                    <a:pt x="1728" y="322"/>
                    <a:pt x="1703" y="251"/>
                    <a:pt x="1657" y="251"/>
                  </a:cubicBezTo>
                  <a:cubicBezTo>
                    <a:pt x="1652" y="251"/>
                    <a:pt x="1648" y="251"/>
                    <a:pt x="1643" y="253"/>
                  </a:cubicBezTo>
                  <a:cubicBezTo>
                    <a:pt x="1579" y="274"/>
                    <a:pt x="1514" y="288"/>
                    <a:pt x="1446" y="294"/>
                  </a:cubicBezTo>
                  <a:cubicBezTo>
                    <a:pt x="1468" y="209"/>
                    <a:pt x="1456" y="119"/>
                    <a:pt x="1385" y="53"/>
                  </a:cubicBezTo>
                  <a:cubicBezTo>
                    <a:pt x="1347" y="17"/>
                    <a:pt x="1296" y="1"/>
                    <a:pt x="1245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26"/>
          <p:cNvGrpSpPr/>
          <p:nvPr/>
        </p:nvGrpSpPr>
        <p:grpSpPr>
          <a:xfrm rot="-1124362">
            <a:off x="6675853" y="2484359"/>
            <a:ext cx="870406" cy="811148"/>
            <a:chOff x="5033850" y="1307125"/>
            <a:chExt cx="285075" cy="265675"/>
          </a:xfrm>
        </p:grpSpPr>
        <p:sp>
          <p:nvSpPr>
            <p:cNvPr id="131" name="Google Shape;131;p26"/>
            <p:cNvSpPr/>
            <p:nvPr/>
          </p:nvSpPr>
          <p:spPr>
            <a:xfrm>
              <a:off x="5033850" y="1380925"/>
              <a:ext cx="285075" cy="191875"/>
            </a:xfrm>
            <a:custGeom>
              <a:rect b="b" l="l" r="r" t="t"/>
              <a:pathLst>
                <a:path extrusionOk="0" h="7675" w="11403">
                  <a:moveTo>
                    <a:pt x="9330" y="0"/>
                  </a:moveTo>
                  <a:lnTo>
                    <a:pt x="1886" y="103"/>
                  </a:lnTo>
                  <a:cubicBezTo>
                    <a:pt x="1886" y="103"/>
                    <a:pt x="944" y="307"/>
                    <a:pt x="472" y="2251"/>
                  </a:cubicBezTo>
                  <a:cubicBezTo>
                    <a:pt x="1" y="4196"/>
                    <a:pt x="96" y="6242"/>
                    <a:pt x="96" y="6242"/>
                  </a:cubicBezTo>
                  <a:cubicBezTo>
                    <a:pt x="96" y="6242"/>
                    <a:pt x="1693" y="7675"/>
                    <a:pt x="5655" y="7675"/>
                  </a:cubicBezTo>
                  <a:cubicBezTo>
                    <a:pt x="9895" y="7675"/>
                    <a:pt x="11403" y="6652"/>
                    <a:pt x="11403" y="6652"/>
                  </a:cubicBezTo>
                  <a:cubicBezTo>
                    <a:pt x="11403" y="6652"/>
                    <a:pt x="11403" y="3070"/>
                    <a:pt x="10931" y="1842"/>
                  </a:cubicBezTo>
                  <a:cubicBezTo>
                    <a:pt x="10461" y="614"/>
                    <a:pt x="9895" y="0"/>
                    <a:pt x="93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6"/>
            <p:cNvSpPr/>
            <p:nvPr/>
          </p:nvSpPr>
          <p:spPr>
            <a:xfrm>
              <a:off x="5069325" y="1307125"/>
              <a:ext cx="206275" cy="83975"/>
            </a:xfrm>
            <a:custGeom>
              <a:rect b="b" l="l" r="r" t="t"/>
              <a:pathLst>
                <a:path extrusionOk="0" h="3359" w="8251">
                  <a:moveTo>
                    <a:pt x="6425" y="1"/>
                  </a:moveTo>
                  <a:cubicBezTo>
                    <a:pt x="6412" y="1"/>
                    <a:pt x="6399" y="1"/>
                    <a:pt x="6388" y="2"/>
                  </a:cubicBezTo>
                  <a:cubicBezTo>
                    <a:pt x="6027" y="33"/>
                    <a:pt x="6824" y="577"/>
                    <a:pt x="5779" y="973"/>
                  </a:cubicBezTo>
                  <a:cubicBezTo>
                    <a:pt x="5646" y="1024"/>
                    <a:pt x="5509" y="1045"/>
                    <a:pt x="5368" y="1045"/>
                  </a:cubicBezTo>
                  <a:cubicBezTo>
                    <a:pt x="4644" y="1045"/>
                    <a:pt x="3810" y="486"/>
                    <a:pt x="2802" y="486"/>
                  </a:cubicBezTo>
                  <a:cubicBezTo>
                    <a:pt x="2465" y="486"/>
                    <a:pt x="2109" y="549"/>
                    <a:pt x="1730" y="716"/>
                  </a:cubicBezTo>
                  <a:cubicBezTo>
                    <a:pt x="1" y="1479"/>
                    <a:pt x="2032" y="3137"/>
                    <a:pt x="2032" y="3137"/>
                  </a:cubicBezTo>
                  <a:cubicBezTo>
                    <a:pt x="2851" y="3289"/>
                    <a:pt x="3573" y="3358"/>
                    <a:pt x="4206" y="3358"/>
                  </a:cubicBezTo>
                  <a:cubicBezTo>
                    <a:pt x="6170" y="3358"/>
                    <a:pt x="7265" y="2687"/>
                    <a:pt x="7698" y="1724"/>
                  </a:cubicBezTo>
                  <a:cubicBezTo>
                    <a:pt x="8251" y="489"/>
                    <a:pt x="6841" y="1"/>
                    <a:pt x="64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6"/>
            <p:cNvSpPr/>
            <p:nvPr/>
          </p:nvSpPr>
          <p:spPr>
            <a:xfrm>
              <a:off x="5105625" y="1328600"/>
              <a:ext cx="127075" cy="24275"/>
            </a:xfrm>
            <a:custGeom>
              <a:rect b="b" l="l" r="r" t="t"/>
              <a:pathLst>
                <a:path extrusionOk="0" h="971" w="5083">
                  <a:moveTo>
                    <a:pt x="1195" y="0"/>
                  </a:moveTo>
                  <a:cubicBezTo>
                    <a:pt x="983" y="0"/>
                    <a:pt x="775" y="37"/>
                    <a:pt x="574" y="130"/>
                  </a:cubicBezTo>
                  <a:cubicBezTo>
                    <a:pt x="277" y="268"/>
                    <a:pt x="0" y="587"/>
                    <a:pt x="120" y="933"/>
                  </a:cubicBezTo>
                  <a:cubicBezTo>
                    <a:pt x="129" y="959"/>
                    <a:pt x="150" y="971"/>
                    <a:pt x="172" y="971"/>
                  </a:cubicBezTo>
                  <a:cubicBezTo>
                    <a:pt x="203" y="971"/>
                    <a:pt x="235" y="945"/>
                    <a:pt x="225" y="904"/>
                  </a:cubicBezTo>
                  <a:lnTo>
                    <a:pt x="226" y="903"/>
                  </a:lnTo>
                  <a:cubicBezTo>
                    <a:pt x="138" y="542"/>
                    <a:pt x="510" y="308"/>
                    <a:pt x="814" y="251"/>
                  </a:cubicBezTo>
                  <a:cubicBezTo>
                    <a:pt x="907" y="233"/>
                    <a:pt x="1000" y="226"/>
                    <a:pt x="1093" y="226"/>
                  </a:cubicBezTo>
                  <a:cubicBezTo>
                    <a:pt x="1368" y="226"/>
                    <a:pt x="1641" y="294"/>
                    <a:pt x="1905" y="376"/>
                  </a:cubicBezTo>
                  <a:cubicBezTo>
                    <a:pt x="2489" y="558"/>
                    <a:pt x="3080" y="734"/>
                    <a:pt x="3688" y="734"/>
                  </a:cubicBezTo>
                  <a:cubicBezTo>
                    <a:pt x="3843" y="734"/>
                    <a:pt x="4000" y="723"/>
                    <a:pt x="4158" y="697"/>
                  </a:cubicBezTo>
                  <a:cubicBezTo>
                    <a:pt x="4349" y="666"/>
                    <a:pt x="4535" y="611"/>
                    <a:pt x="4713" y="534"/>
                  </a:cubicBezTo>
                  <a:cubicBezTo>
                    <a:pt x="4805" y="498"/>
                    <a:pt x="4892" y="452"/>
                    <a:pt x="4975" y="397"/>
                  </a:cubicBezTo>
                  <a:cubicBezTo>
                    <a:pt x="5062" y="337"/>
                    <a:pt x="5083" y="278"/>
                    <a:pt x="5076" y="176"/>
                  </a:cubicBezTo>
                  <a:cubicBezTo>
                    <a:pt x="5076" y="153"/>
                    <a:pt x="5060" y="131"/>
                    <a:pt x="5037" y="124"/>
                  </a:cubicBezTo>
                  <a:cubicBezTo>
                    <a:pt x="4995" y="111"/>
                    <a:pt x="4962" y="102"/>
                    <a:pt x="4929" y="102"/>
                  </a:cubicBezTo>
                  <a:cubicBezTo>
                    <a:pt x="4896" y="102"/>
                    <a:pt x="4862" y="111"/>
                    <a:pt x="4820" y="133"/>
                  </a:cubicBezTo>
                  <a:cubicBezTo>
                    <a:pt x="4738" y="176"/>
                    <a:pt x="4662" y="225"/>
                    <a:pt x="4576" y="262"/>
                  </a:cubicBezTo>
                  <a:cubicBezTo>
                    <a:pt x="4405" y="333"/>
                    <a:pt x="4225" y="383"/>
                    <a:pt x="4041" y="409"/>
                  </a:cubicBezTo>
                  <a:cubicBezTo>
                    <a:pt x="3906" y="429"/>
                    <a:pt x="3769" y="438"/>
                    <a:pt x="3632" y="438"/>
                  </a:cubicBezTo>
                  <a:cubicBezTo>
                    <a:pt x="3369" y="438"/>
                    <a:pt x="3104" y="405"/>
                    <a:pt x="2848" y="355"/>
                  </a:cubicBezTo>
                  <a:cubicBezTo>
                    <a:pt x="2325" y="249"/>
                    <a:pt x="1749" y="0"/>
                    <a:pt x="1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6"/>
            <p:cNvSpPr/>
            <p:nvPr/>
          </p:nvSpPr>
          <p:spPr>
            <a:xfrm>
              <a:off x="5234050" y="1314075"/>
              <a:ext cx="8375" cy="14300"/>
            </a:xfrm>
            <a:custGeom>
              <a:rect b="b" l="l" r="r" t="t"/>
              <a:pathLst>
                <a:path extrusionOk="0" h="572" w="335">
                  <a:moveTo>
                    <a:pt x="63" y="223"/>
                  </a:moveTo>
                  <a:cubicBezTo>
                    <a:pt x="64" y="224"/>
                    <a:pt x="65" y="225"/>
                    <a:pt x="66" y="227"/>
                  </a:cubicBezTo>
                  <a:lnTo>
                    <a:pt x="66" y="227"/>
                  </a:lnTo>
                  <a:cubicBezTo>
                    <a:pt x="65" y="225"/>
                    <a:pt x="64" y="224"/>
                    <a:pt x="63" y="223"/>
                  </a:cubicBezTo>
                  <a:close/>
                  <a:moveTo>
                    <a:pt x="74" y="235"/>
                  </a:moveTo>
                  <a:lnTo>
                    <a:pt x="74" y="235"/>
                  </a:lnTo>
                  <a:cubicBezTo>
                    <a:pt x="75" y="237"/>
                    <a:pt x="77" y="239"/>
                    <a:pt x="78" y="241"/>
                  </a:cubicBezTo>
                  <a:lnTo>
                    <a:pt x="78" y="241"/>
                  </a:lnTo>
                  <a:cubicBezTo>
                    <a:pt x="77" y="240"/>
                    <a:pt x="75" y="238"/>
                    <a:pt x="74" y="236"/>
                  </a:cubicBezTo>
                  <a:lnTo>
                    <a:pt x="74" y="236"/>
                  </a:lnTo>
                  <a:cubicBezTo>
                    <a:pt x="74" y="236"/>
                    <a:pt x="74" y="236"/>
                    <a:pt x="74" y="235"/>
                  </a:cubicBezTo>
                  <a:close/>
                  <a:moveTo>
                    <a:pt x="121" y="0"/>
                  </a:moveTo>
                  <a:cubicBezTo>
                    <a:pt x="75" y="0"/>
                    <a:pt x="32" y="27"/>
                    <a:pt x="12" y="71"/>
                  </a:cubicBezTo>
                  <a:cubicBezTo>
                    <a:pt x="0" y="99"/>
                    <a:pt x="0" y="131"/>
                    <a:pt x="13" y="159"/>
                  </a:cubicBezTo>
                  <a:cubicBezTo>
                    <a:pt x="21" y="176"/>
                    <a:pt x="32" y="188"/>
                    <a:pt x="44" y="199"/>
                  </a:cubicBezTo>
                  <a:lnTo>
                    <a:pt x="44" y="199"/>
                  </a:lnTo>
                  <a:cubicBezTo>
                    <a:pt x="51" y="208"/>
                    <a:pt x="58" y="217"/>
                    <a:pt x="66" y="225"/>
                  </a:cubicBezTo>
                  <a:lnTo>
                    <a:pt x="66" y="225"/>
                  </a:lnTo>
                  <a:cubicBezTo>
                    <a:pt x="68" y="228"/>
                    <a:pt x="70" y="230"/>
                    <a:pt x="72" y="233"/>
                  </a:cubicBezTo>
                  <a:lnTo>
                    <a:pt x="72" y="233"/>
                  </a:lnTo>
                  <a:cubicBezTo>
                    <a:pt x="72" y="233"/>
                    <a:pt x="72" y="233"/>
                    <a:pt x="72" y="234"/>
                  </a:cubicBezTo>
                  <a:lnTo>
                    <a:pt x="72" y="234"/>
                  </a:lnTo>
                  <a:cubicBezTo>
                    <a:pt x="70" y="231"/>
                    <a:pt x="68" y="229"/>
                    <a:pt x="66" y="227"/>
                  </a:cubicBezTo>
                  <a:lnTo>
                    <a:pt x="66" y="227"/>
                  </a:lnTo>
                  <a:cubicBezTo>
                    <a:pt x="69" y="230"/>
                    <a:pt x="71" y="233"/>
                    <a:pt x="73" y="237"/>
                  </a:cubicBezTo>
                  <a:lnTo>
                    <a:pt x="73" y="237"/>
                  </a:lnTo>
                  <a:cubicBezTo>
                    <a:pt x="77" y="247"/>
                    <a:pt x="79" y="257"/>
                    <a:pt x="82" y="268"/>
                  </a:cubicBezTo>
                  <a:lnTo>
                    <a:pt x="82" y="268"/>
                  </a:lnTo>
                  <a:cubicBezTo>
                    <a:pt x="82" y="277"/>
                    <a:pt x="82" y="287"/>
                    <a:pt x="82" y="297"/>
                  </a:cubicBezTo>
                  <a:lnTo>
                    <a:pt x="82" y="297"/>
                  </a:lnTo>
                  <a:cubicBezTo>
                    <a:pt x="78" y="315"/>
                    <a:pt x="72" y="334"/>
                    <a:pt x="66" y="352"/>
                  </a:cubicBezTo>
                  <a:lnTo>
                    <a:pt x="66" y="352"/>
                  </a:lnTo>
                  <a:cubicBezTo>
                    <a:pt x="46" y="391"/>
                    <a:pt x="14" y="428"/>
                    <a:pt x="17" y="476"/>
                  </a:cubicBezTo>
                  <a:cubicBezTo>
                    <a:pt x="21" y="515"/>
                    <a:pt x="45" y="560"/>
                    <a:pt x="88" y="568"/>
                  </a:cubicBezTo>
                  <a:lnTo>
                    <a:pt x="89" y="568"/>
                  </a:lnTo>
                  <a:cubicBezTo>
                    <a:pt x="99" y="570"/>
                    <a:pt x="109" y="572"/>
                    <a:pt x="119" y="572"/>
                  </a:cubicBezTo>
                  <a:cubicBezTo>
                    <a:pt x="140" y="572"/>
                    <a:pt x="161" y="566"/>
                    <a:pt x="181" y="556"/>
                  </a:cubicBezTo>
                  <a:cubicBezTo>
                    <a:pt x="196" y="549"/>
                    <a:pt x="210" y="538"/>
                    <a:pt x="223" y="527"/>
                  </a:cubicBezTo>
                  <a:cubicBezTo>
                    <a:pt x="243" y="507"/>
                    <a:pt x="261" y="485"/>
                    <a:pt x="276" y="461"/>
                  </a:cubicBezTo>
                  <a:cubicBezTo>
                    <a:pt x="310" y="412"/>
                    <a:pt x="324" y="354"/>
                    <a:pt x="330" y="295"/>
                  </a:cubicBezTo>
                  <a:cubicBezTo>
                    <a:pt x="335" y="247"/>
                    <a:pt x="328" y="199"/>
                    <a:pt x="311" y="153"/>
                  </a:cubicBezTo>
                  <a:cubicBezTo>
                    <a:pt x="285" y="84"/>
                    <a:pt x="230" y="9"/>
                    <a:pt x="150" y="4"/>
                  </a:cubicBezTo>
                  <a:lnTo>
                    <a:pt x="150" y="4"/>
                  </a:lnTo>
                  <a:cubicBezTo>
                    <a:pt x="141" y="1"/>
                    <a:pt x="131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6"/>
            <p:cNvSpPr/>
            <p:nvPr/>
          </p:nvSpPr>
          <p:spPr>
            <a:xfrm>
              <a:off x="5252050" y="1332375"/>
              <a:ext cx="7775" cy="6050"/>
            </a:xfrm>
            <a:custGeom>
              <a:rect b="b" l="l" r="r" t="t"/>
              <a:pathLst>
                <a:path extrusionOk="0" h="242" w="311">
                  <a:moveTo>
                    <a:pt x="156" y="1"/>
                  </a:moveTo>
                  <a:cubicBezTo>
                    <a:pt x="1" y="1"/>
                    <a:pt x="1" y="241"/>
                    <a:pt x="156" y="241"/>
                  </a:cubicBezTo>
                  <a:cubicBezTo>
                    <a:pt x="311" y="241"/>
                    <a:pt x="311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5248900" y="1342525"/>
              <a:ext cx="6500" cy="6825"/>
            </a:xfrm>
            <a:custGeom>
              <a:rect b="b" l="l" r="r" t="t"/>
              <a:pathLst>
                <a:path extrusionOk="0" h="273" w="260">
                  <a:moveTo>
                    <a:pt x="130" y="1"/>
                  </a:moveTo>
                  <a:lnTo>
                    <a:pt x="99" y="5"/>
                  </a:lnTo>
                  <a:lnTo>
                    <a:pt x="71" y="17"/>
                  </a:lnTo>
                  <a:cubicBezTo>
                    <a:pt x="57" y="24"/>
                    <a:pt x="47" y="35"/>
                    <a:pt x="38" y="48"/>
                  </a:cubicBezTo>
                  <a:cubicBezTo>
                    <a:pt x="27" y="59"/>
                    <a:pt x="21" y="72"/>
                    <a:pt x="17" y="87"/>
                  </a:cubicBezTo>
                  <a:cubicBezTo>
                    <a:pt x="15" y="92"/>
                    <a:pt x="13" y="96"/>
                    <a:pt x="11" y="100"/>
                  </a:cubicBezTo>
                  <a:lnTo>
                    <a:pt x="8" y="107"/>
                  </a:lnTo>
                  <a:lnTo>
                    <a:pt x="7" y="111"/>
                  </a:lnTo>
                  <a:cubicBezTo>
                    <a:pt x="2" y="127"/>
                    <a:pt x="1" y="145"/>
                    <a:pt x="5" y="161"/>
                  </a:cubicBezTo>
                  <a:cubicBezTo>
                    <a:pt x="5" y="178"/>
                    <a:pt x="10" y="194"/>
                    <a:pt x="20" y="209"/>
                  </a:cubicBezTo>
                  <a:lnTo>
                    <a:pt x="21" y="210"/>
                  </a:lnTo>
                  <a:cubicBezTo>
                    <a:pt x="45" y="252"/>
                    <a:pt x="87" y="273"/>
                    <a:pt x="130" y="273"/>
                  </a:cubicBezTo>
                  <a:cubicBezTo>
                    <a:pt x="172" y="273"/>
                    <a:pt x="214" y="252"/>
                    <a:pt x="239" y="210"/>
                  </a:cubicBezTo>
                  <a:lnTo>
                    <a:pt x="240" y="209"/>
                  </a:lnTo>
                  <a:lnTo>
                    <a:pt x="253" y="178"/>
                  </a:lnTo>
                  <a:cubicBezTo>
                    <a:pt x="259" y="156"/>
                    <a:pt x="259" y="132"/>
                    <a:pt x="253" y="111"/>
                  </a:cubicBezTo>
                  <a:lnTo>
                    <a:pt x="252" y="107"/>
                  </a:lnTo>
                  <a:lnTo>
                    <a:pt x="250" y="100"/>
                  </a:lnTo>
                  <a:cubicBezTo>
                    <a:pt x="248" y="96"/>
                    <a:pt x="245" y="92"/>
                    <a:pt x="243" y="87"/>
                  </a:cubicBezTo>
                  <a:cubicBezTo>
                    <a:pt x="240" y="78"/>
                    <a:pt x="236" y="68"/>
                    <a:pt x="232" y="60"/>
                  </a:cubicBezTo>
                  <a:cubicBezTo>
                    <a:pt x="225" y="46"/>
                    <a:pt x="214" y="35"/>
                    <a:pt x="202" y="26"/>
                  </a:cubicBezTo>
                  <a:cubicBezTo>
                    <a:pt x="194" y="19"/>
                    <a:pt x="186" y="14"/>
                    <a:pt x="176" y="12"/>
                  </a:cubicBezTo>
                  <a:cubicBezTo>
                    <a:pt x="162" y="4"/>
                    <a:pt x="146" y="1"/>
                    <a:pt x="1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5079275" y="1350700"/>
              <a:ext cx="197400" cy="52775"/>
            </a:xfrm>
            <a:custGeom>
              <a:rect b="b" l="l" r="r" t="t"/>
              <a:pathLst>
                <a:path extrusionOk="0" h="2111" w="7896">
                  <a:moveTo>
                    <a:pt x="488" y="1"/>
                  </a:moveTo>
                  <a:cubicBezTo>
                    <a:pt x="439" y="1"/>
                    <a:pt x="395" y="33"/>
                    <a:pt x="382" y="82"/>
                  </a:cubicBezTo>
                  <a:cubicBezTo>
                    <a:pt x="260" y="557"/>
                    <a:pt x="138" y="1032"/>
                    <a:pt x="16" y="1507"/>
                  </a:cubicBezTo>
                  <a:cubicBezTo>
                    <a:pt x="0" y="1564"/>
                    <a:pt x="42" y="1624"/>
                    <a:pt x="107" y="1641"/>
                  </a:cubicBezTo>
                  <a:cubicBezTo>
                    <a:pt x="1368" y="1954"/>
                    <a:pt x="2658" y="2111"/>
                    <a:pt x="3948" y="2111"/>
                  </a:cubicBezTo>
                  <a:cubicBezTo>
                    <a:pt x="5238" y="2111"/>
                    <a:pt x="6529" y="1954"/>
                    <a:pt x="7789" y="1641"/>
                  </a:cubicBezTo>
                  <a:cubicBezTo>
                    <a:pt x="7855" y="1625"/>
                    <a:pt x="7895" y="1565"/>
                    <a:pt x="7880" y="1507"/>
                  </a:cubicBezTo>
                  <a:cubicBezTo>
                    <a:pt x="7758" y="1032"/>
                    <a:pt x="7637" y="557"/>
                    <a:pt x="7515" y="82"/>
                  </a:cubicBezTo>
                  <a:cubicBezTo>
                    <a:pt x="7502" y="33"/>
                    <a:pt x="7458" y="1"/>
                    <a:pt x="7410" y="1"/>
                  </a:cubicBezTo>
                  <a:cubicBezTo>
                    <a:pt x="7401" y="1"/>
                    <a:pt x="7392" y="2"/>
                    <a:pt x="7383" y="4"/>
                  </a:cubicBezTo>
                  <a:cubicBezTo>
                    <a:pt x="6255" y="285"/>
                    <a:pt x="5102" y="425"/>
                    <a:pt x="3948" y="425"/>
                  </a:cubicBezTo>
                  <a:cubicBezTo>
                    <a:pt x="2795" y="425"/>
                    <a:pt x="1642" y="285"/>
                    <a:pt x="515" y="4"/>
                  </a:cubicBezTo>
                  <a:cubicBezTo>
                    <a:pt x="506" y="2"/>
                    <a:pt x="497" y="1"/>
                    <a:pt x="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5096075" y="1364775"/>
              <a:ext cx="4550" cy="16450"/>
            </a:xfrm>
            <a:custGeom>
              <a:rect b="b" l="l" r="r" t="t"/>
              <a:pathLst>
                <a:path extrusionOk="0" h="658" w="182">
                  <a:moveTo>
                    <a:pt x="126" y="0"/>
                  </a:moveTo>
                  <a:cubicBezTo>
                    <a:pt x="106" y="0"/>
                    <a:pt x="86" y="11"/>
                    <a:pt x="77" y="35"/>
                  </a:cubicBezTo>
                  <a:cubicBezTo>
                    <a:pt x="71" y="48"/>
                    <a:pt x="67" y="62"/>
                    <a:pt x="62" y="76"/>
                  </a:cubicBezTo>
                  <a:cubicBezTo>
                    <a:pt x="56" y="91"/>
                    <a:pt x="55" y="86"/>
                    <a:pt x="47" y="101"/>
                  </a:cubicBezTo>
                  <a:cubicBezTo>
                    <a:pt x="34" y="124"/>
                    <a:pt x="32" y="156"/>
                    <a:pt x="27" y="183"/>
                  </a:cubicBezTo>
                  <a:cubicBezTo>
                    <a:pt x="21" y="230"/>
                    <a:pt x="15" y="278"/>
                    <a:pt x="10" y="326"/>
                  </a:cubicBezTo>
                  <a:cubicBezTo>
                    <a:pt x="4" y="377"/>
                    <a:pt x="1" y="427"/>
                    <a:pt x="1" y="477"/>
                  </a:cubicBezTo>
                  <a:cubicBezTo>
                    <a:pt x="2" y="529"/>
                    <a:pt x="10" y="581"/>
                    <a:pt x="25" y="631"/>
                  </a:cubicBezTo>
                  <a:cubicBezTo>
                    <a:pt x="31" y="650"/>
                    <a:pt x="46" y="658"/>
                    <a:pt x="62" y="658"/>
                  </a:cubicBezTo>
                  <a:cubicBezTo>
                    <a:pt x="81" y="658"/>
                    <a:pt x="100" y="647"/>
                    <a:pt x="106" y="629"/>
                  </a:cubicBezTo>
                  <a:cubicBezTo>
                    <a:pt x="119" y="583"/>
                    <a:pt x="129" y="536"/>
                    <a:pt x="137" y="490"/>
                  </a:cubicBezTo>
                  <a:cubicBezTo>
                    <a:pt x="143" y="442"/>
                    <a:pt x="144" y="394"/>
                    <a:pt x="149" y="346"/>
                  </a:cubicBezTo>
                  <a:cubicBezTo>
                    <a:pt x="155" y="299"/>
                    <a:pt x="163" y="250"/>
                    <a:pt x="171" y="203"/>
                  </a:cubicBezTo>
                  <a:cubicBezTo>
                    <a:pt x="177" y="179"/>
                    <a:pt x="180" y="154"/>
                    <a:pt x="180" y="130"/>
                  </a:cubicBezTo>
                  <a:cubicBezTo>
                    <a:pt x="179" y="119"/>
                    <a:pt x="176" y="111"/>
                    <a:pt x="176" y="102"/>
                  </a:cubicBezTo>
                  <a:cubicBezTo>
                    <a:pt x="176" y="87"/>
                    <a:pt x="177" y="72"/>
                    <a:pt x="179" y="57"/>
                  </a:cubicBezTo>
                  <a:cubicBezTo>
                    <a:pt x="181" y="21"/>
                    <a:pt x="153" y="0"/>
                    <a:pt x="126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5106025" y="1365825"/>
              <a:ext cx="4950" cy="17075"/>
            </a:xfrm>
            <a:custGeom>
              <a:rect b="b" l="l" r="r" t="t"/>
              <a:pathLst>
                <a:path extrusionOk="0" h="683" w="198">
                  <a:moveTo>
                    <a:pt x="123" y="0"/>
                  </a:moveTo>
                  <a:cubicBezTo>
                    <a:pt x="105" y="0"/>
                    <a:pt x="88" y="9"/>
                    <a:pt x="80" y="28"/>
                  </a:cubicBezTo>
                  <a:cubicBezTo>
                    <a:pt x="75" y="38"/>
                    <a:pt x="69" y="49"/>
                    <a:pt x="62" y="60"/>
                  </a:cubicBezTo>
                  <a:cubicBezTo>
                    <a:pt x="54" y="75"/>
                    <a:pt x="49" y="91"/>
                    <a:pt x="46" y="107"/>
                  </a:cubicBezTo>
                  <a:cubicBezTo>
                    <a:pt x="41" y="130"/>
                    <a:pt x="37" y="154"/>
                    <a:pt x="34" y="177"/>
                  </a:cubicBezTo>
                  <a:cubicBezTo>
                    <a:pt x="27" y="231"/>
                    <a:pt x="21" y="284"/>
                    <a:pt x="14" y="338"/>
                  </a:cubicBezTo>
                  <a:cubicBezTo>
                    <a:pt x="0" y="442"/>
                    <a:pt x="5" y="548"/>
                    <a:pt x="3" y="653"/>
                  </a:cubicBezTo>
                  <a:cubicBezTo>
                    <a:pt x="1" y="673"/>
                    <a:pt x="17" y="682"/>
                    <a:pt x="34" y="682"/>
                  </a:cubicBezTo>
                  <a:cubicBezTo>
                    <a:pt x="50" y="682"/>
                    <a:pt x="67" y="674"/>
                    <a:pt x="71" y="657"/>
                  </a:cubicBezTo>
                  <a:cubicBezTo>
                    <a:pt x="98" y="559"/>
                    <a:pt x="131" y="462"/>
                    <a:pt x="149" y="363"/>
                  </a:cubicBezTo>
                  <a:lnTo>
                    <a:pt x="176" y="217"/>
                  </a:lnTo>
                  <a:cubicBezTo>
                    <a:pt x="183" y="172"/>
                    <a:pt x="198" y="118"/>
                    <a:pt x="182" y="73"/>
                  </a:cubicBezTo>
                  <a:lnTo>
                    <a:pt x="182" y="73"/>
                  </a:lnTo>
                  <a:lnTo>
                    <a:pt x="179" y="46"/>
                  </a:lnTo>
                  <a:cubicBezTo>
                    <a:pt x="176" y="18"/>
                    <a:pt x="149" y="0"/>
                    <a:pt x="123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5114775" y="1367775"/>
              <a:ext cx="4900" cy="18650"/>
            </a:xfrm>
            <a:custGeom>
              <a:rect b="b" l="l" r="r" t="t"/>
              <a:pathLst>
                <a:path extrusionOk="0" h="746" w="196">
                  <a:moveTo>
                    <a:pt x="103" y="1"/>
                  </a:moveTo>
                  <a:cubicBezTo>
                    <a:pt x="85" y="1"/>
                    <a:pt x="68" y="10"/>
                    <a:pt x="58" y="28"/>
                  </a:cubicBezTo>
                  <a:cubicBezTo>
                    <a:pt x="44" y="51"/>
                    <a:pt x="32" y="77"/>
                    <a:pt x="21" y="103"/>
                  </a:cubicBezTo>
                  <a:cubicBezTo>
                    <a:pt x="13" y="130"/>
                    <a:pt x="9" y="159"/>
                    <a:pt x="9" y="188"/>
                  </a:cubicBezTo>
                  <a:cubicBezTo>
                    <a:pt x="6" y="247"/>
                    <a:pt x="6" y="305"/>
                    <a:pt x="4" y="364"/>
                  </a:cubicBezTo>
                  <a:cubicBezTo>
                    <a:pt x="0" y="422"/>
                    <a:pt x="2" y="482"/>
                    <a:pt x="9" y="541"/>
                  </a:cubicBezTo>
                  <a:cubicBezTo>
                    <a:pt x="17" y="598"/>
                    <a:pt x="26" y="655"/>
                    <a:pt x="35" y="712"/>
                  </a:cubicBezTo>
                  <a:cubicBezTo>
                    <a:pt x="39" y="735"/>
                    <a:pt x="57" y="746"/>
                    <a:pt x="75" y="746"/>
                  </a:cubicBezTo>
                  <a:cubicBezTo>
                    <a:pt x="93" y="746"/>
                    <a:pt x="112" y="735"/>
                    <a:pt x="118" y="715"/>
                  </a:cubicBezTo>
                  <a:cubicBezTo>
                    <a:pt x="135" y="662"/>
                    <a:pt x="151" y="608"/>
                    <a:pt x="166" y="554"/>
                  </a:cubicBezTo>
                  <a:cubicBezTo>
                    <a:pt x="179" y="497"/>
                    <a:pt x="186" y="438"/>
                    <a:pt x="187" y="381"/>
                  </a:cubicBezTo>
                  <a:cubicBezTo>
                    <a:pt x="189" y="323"/>
                    <a:pt x="192" y="265"/>
                    <a:pt x="194" y="206"/>
                  </a:cubicBezTo>
                  <a:cubicBezTo>
                    <a:pt x="194" y="175"/>
                    <a:pt x="196" y="140"/>
                    <a:pt x="185" y="109"/>
                  </a:cubicBezTo>
                  <a:cubicBezTo>
                    <a:pt x="175" y="82"/>
                    <a:pt x="164" y="57"/>
                    <a:pt x="151" y="31"/>
                  </a:cubicBezTo>
                  <a:cubicBezTo>
                    <a:pt x="141" y="11"/>
                    <a:pt x="122" y="1"/>
                    <a:pt x="103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5125400" y="1367975"/>
              <a:ext cx="5275" cy="18075"/>
            </a:xfrm>
            <a:custGeom>
              <a:rect b="b" l="l" r="r" t="t"/>
              <a:pathLst>
                <a:path extrusionOk="0" h="723" w="211">
                  <a:moveTo>
                    <a:pt x="125" y="1"/>
                  </a:moveTo>
                  <a:cubicBezTo>
                    <a:pt x="52" y="1"/>
                    <a:pt x="26" y="95"/>
                    <a:pt x="17" y="150"/>
                  </a:cubicBezTo>
                  <a:cubicBezTo>
                    <a:pt x="7" y="208"/>
                    <a:pt x="2" y="267"/>
                    <a:pt x="2" y="326"/>
                  </a:cubicBezTo>
                  <a:cubicBezTo>
                    <a:pt x="1" y="387"/>
                    <a:pt x="2" y="449"/>
                    <a:pt x="5" y="509"/>
                  </a:cubicBezTo>
                  <a:cubicBezTo>
                    <a:pt x="6" y="539"/>
                    <a:pt x="11" y="569"/>
                    <a:pt x="21" y="597"/>
                  </a:cubicBezTo>
                  <a:cubicBezTo>
                    <a:pt x="32" y="626"/>
                    <a:pt x="40" y="656"/>
                    <a:pt x="46" y="687"/>
                  </a:cubicBezTo>
                  <a:cubicBezTo>
                    <a:pt x="53" y="709"/>
                    <a:pt x="75" y="722"/>
                    <a:pt x="96" y="722"/>
                  </a:cubicBezTo>
                  <a:cubicBezTo>
                    <a:pt x="116" y="722"/>
                    <a:pt x="133" y="711"/>
                    <a:pt x="135" y="688"/>
                  </a:cubicBezTo>
                  <a:lnTo>
                    <a:pt x="136" y="688"/>
                  </a:lnTo>
                  <a:cubicBezTo>
                    <a:pt x="138" y="657"/>
                    <a:pt x="143" y="628"/>
                    <a:pt x="150" y="598"/>
                  </a:cubicBezTo>
                  <a:cubicBezTo>
                    <a:pt x="158" y="570"/>
                    <a:pt x="162" y="540"/>
                    <a:pt x="163" y="511"/>
                  </a:cubicBezTo>
                  <a:cubicBezTo>
                    <a:pt x="166" y="455"/>
                    <a:pt x="173" y="399"/>
                    <a:pt x="180" y="344"/>
                  </a:cubicBezTo>
                  <a:cubicBezTo>
                    <a:pt x="189" y="284"/>
                    <a:pt x="198" y="224"/>
                    <a:pt x="205" y="164"/>
                  </a:cubicBezTo>
                  <a:cubicBezTo>
                    <a:pt x="210" y="107"/>
                    <a:pt x="209" y="4"/>
                    <a:pt x="128" y="1"/>
                  </a:cubicBezTo>
                  <a:cubicBezTo>
                    <a:pt x="127" y="1"/>
                    <a:pt x="126" y="1"/>
                    <a:pt x="125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5137275" y="1368025"/>
              <a:ext cx="5275" cy="21050"/>
            </a:xfrm>
            <a:custGeom>
              <a:rect b="b" l="l" r="r" t="t"/>
              <a:pathLst>
                <a:path extrusionOk="0" h="842" w="211">
                  <a:moveTo>
                    <a:pt x="123" y="1"/>
                  </a:moveTo>
                  <a:cubicBezTo>
                    <a:pt x="110" y="1"/>
                    <a:pt x="97" y="5"/>
                    <a:pt x="87" y="14"/>
                  </a:cubicBezTo>
                  <a:cubicBezTo>
                    <a:pt x="58" y="37"/>
                    <a:pt x="40" y="70"/>
                    <a:pt x="34" y="108"/>
                  </a:cubicBezTo>
                  <a:cubicBezTo>
                    <a:pt x="29" y="140"/>
                    <a:pt x="26" y="173"/>
                    <a:pt x="22" y="206"/>
                  </a:cubicBezTo>
                  <a:cubicBezTo>
                    <a:pt x="18" y="235"/>
                    <a:pt x="12" y="263"/>
                    <a:pt x="8" y="290"/>
                  </a:cubicBezTo>
                  <a:cubicBezTo>
                    <a:pt x="4" y="324"/>
                    <a:pt x="3" y="357"/>
                    <a:pt x="4" y="390"/>
                  </a:cubicBezTo>
                  <a:cubicBezTo>
                    <a:pt x="0" y="518"/>
                    <a:pt x="7" y="648"/>
                    <a:pt x="11" y="777"/>
                  </a:cubicBezTo>
                  <a:cubicBezTo>
                    <a:pt x="12" y="818"/>
                    <a:pt x="47" y="842"/>
                    <a:pt x="81" y="842"/>
                  </a:cubicBezTo>
                  <a:cubicBezTo>
                    <a:pt x="108" y="842"/>
                    <a:pt x="135" y="826"/>
                    <a:pt x="141" y="790"/>
                  </a:cubicBezTo>
                  <a:cubicBezTo>
                    <a:pt x="163" y="664"/>
                    <a:pt x="186" y="537"/>
                    <a:pt x="200" y="410"/>
                  </a:cubicBezTo>
                  <a:cubicBezTo>
                    <a:pt x="203" y="379"/>
                    <a:pt x="208" y="349"/>
                    <a:pt x="210" y="318"/>
                  </a:cubicBezTo>
                  <a:cubicBezTo>
                    <a:pt x="211" y="287"/>
                    <a:pt x="208" y="256"/>
                    <a:pt x="208" y="225"/>
                  </a:cubicBezTo>
                  <a:cubicBezTo>
                    <a:pt x="208" y="192"/>
                    <a:pt x="209" y="159"/>
                    <a:pt x="209" y="126"/>
                  </a:cubicBezTo>
                  <a:cubicBezTo>
                    <a:pt x="211" y="87"/>
                    <a:pt x="198" y="51"/>
                    <a:pt x="173" y="23"/>
                  </a:cubicBezTo>
                  <a:cubicBezTo>
                    <a:pt x="162" y="9"/>
                    <a:pt x="142" y="1"/>
                    <a:pt x="123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5149700" y="1369600"/>
              <a:ext cx="5475" cy="20900"/>
            </a:xfrm>
            <a:custGeom>
              <a:rect b="b" l="l" r="r" t="t"/>
              <a:pathLst>
                <a:path extrusionOk="0" h="836" w="219">
                  <a:moveTo>
                    <a:pt x="141" y="0"/>
                  </a:moveTo>
                  <a:cubicBezTo>
                    <a:pt x="135" y="0"/>
                    <a:pt x="128" y="1"/>
                    <a:pt x="122" y="4"/>
                  </a:cubicBezTo>
                  <a:cubicBezTo>
                    <a:pt x="63" y="39"/>
                    <a:pt x="49" y="110"/>
                    <a:pt x="34" y="171"/>
                  </a:cubicBezTo>
                  <a:cubicBezTo>
                    <a:pt x="20" y="240"/>
                    <a:pt x="10" y="311"/>
                    <a:pt x="8" y="381"/>
                  </a:cubicBezTo>
                  <a:cubicBezTo>
                    <a:pt x="0" y="518"/>
                    <a:pt x="2" y="655"/>
                    <a:pt x="16" y="791"/>
                  </a:cubicBezTo>
                  <a:cubicBezTo>
                    <a:pt x="19" y="822"/>
                    <a:pt x="43" y="836"/>
                    <a:pt x="70" y="836"/>
                  </a:cubicBezTo>
                  <a:cubicBezTo>
                    <a:pt x="101" y="836"/>
                    <a:pt x="135" y="817"/>
                    <a:pt x="139" y="784"/>
                  </a:cubicBezTo>
                  <a:cubicBezTo>
                    <a:pt x="156" y="654"/>
                    <a:pt x="176" y="525"/>
                    <a:pt x="192" y="394"/>
                  </a:cubicBezTo>
                  <a:cubicBezTo>
                    <a:pt x="198" y="331"/>
                    <a:pt x="209" y="269"/>
                    <a:pt x="209" y="206"/>
                  </a:cubicBezTo>
                  <a:cubicBezTo>
                    <a:pt x="209" y="142"/>
                    <a:pt x="218" y="63"/>
                    <a:pt x="173" y="14"/>
                  </a:cubicBezTo>
                  <a:cubicBezTo>
                    <a:pt x="164" y="5"/>
                    <a:pt x="153" y="0"/>
                    <a:pt x="141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5162575" y="1368800"/>
              <a:ext cx="4925" cy="23725"/>
            </a:xfrm>
            <a:custGeom>
              <a:rect b="b" l="l" r="r" t="t"/>
              <a:pathLst>
                <a:path extrusionOk="0" h="949" w="197">
                  <a:moveTo>
                    <a:pt x="114" y="1"/>
                  </a:moveTo>
                  <a:cubicBezTo>
                    <a:pt x="98" y="1"/>
                    <a:pt x="82" y="8"/>
                    <a:pt x="73" y="22"/>
                  </a:cubicBezTo>
                  <a:cubicBezTo>
                    <a:pt x="34" y="88"/>
                    <a:pt x="21" y="153"/>
                    <a:pt x="17" y="228"/>
                  </a:cubicBezTo>
                  <a:cubicBezTo>
                    <a:pt x="12" y="304"/>
                    <a:pt x="5" y="380"/>
                    <a:pt x="3" y="456"/>
                  </a:cubicBezTo>
                  <a:cubicBezTo>
                    <a:pt x="1" y="606"/>
                    <a:pt x="12" y="754"/>
                    <a:pt x="22" y="904"/>
                  </a:cubicBezTo>
                  <a:cubicBezTo>
                    <a:pt x="24" y="933"/>
                    <a:pt x="47" y="948"/>
                    <a:pt x="70" y="948"/>
                  </a:cubicBezTo>
                  <a:cubicBezTo>
                    <a:pt x="92" y="948"/>
                    <a:pt x="115" y="935"/>
                    <a:pt x="119" y="907"/>
                  </a:cubicBezTo>
                  <a:cubicBezTo>
                    <a:pt x="145" y="759"/>
                    <a:pt x="172" y="612"/>
                    <a:pt x="183" y="463"/>
                  </a:cubicBezTo>
                  <a:cubicBezTo>
                    <a:pt x="190" y="390"/>
                    <a:pt x="190" y="316"/>
                    <a:pt x="193" y="243"/>
                  </a:cubicBezTo>
                  <a:cubicBezTo>
                    <a:pt x="196" y="164"/>
                    <a:pt x="191" y="98"/>
                    <a:pt x="156" y="25"/>
                  </a:cubicBezTo>
                  <a:cubicBezTo>
                    <a:pt x="148" y="9"/>
                    <a:pt x="131" y="1"/>
                    <a:pt x="114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5174650" y="1369150"/>
              <a:ext cx="3975" cy="21550"/>
            </a:xfrm>
            <a:custGeom>
              <a:rect b="b" l="l" r="r" t="t"/>
              <a:pathLst>
                <a:path extrusionOk="0" h="862" w="159">
                  <a:moveTo>
                    <a:pt x="86" y="1"/>
                  </a:moveTo>
                  <a:cubicBezTo>
                    <a:pt x="61" y="1"/>
                    <a:pt x="35" y="16"/>
                    <a:pt x="25" y="42"/>
                  </a:cubicBezTo>
                  <a:cubicBezTo>
                    <a:pt x="1" y="104"/>
                    <a:pt x="7" y="178"/>
                    <a:pt x="7" y="244"/>
                  </a:cubicBezTo>
                  <a:cubicBezTo>
                    <a:pt x="6" y="310"/>
                    <a:pt x="9" y="379"/>
                    <a:pt x="14" y="446"/>
                  </a:cubicBezTo>
                  <a:cubicBezTo>
                    <a:pt x="24" y="580"/>
                    <a:pt x="46" y="713"/>
                    <a:pt x="78" y="842"/>
                  </a:cubicBezTo>
                  <a:cubicBezTo>
                    <a:pt x="81" y="856"/>
                    <a:pt x="93" y="862"/>
                    <a:pt x="105" y="862"/>
                  </a:cubicBezTo>
                  <a:cubicBezTo>
                    <a:pt x="120" y="862"/>
                    <a:pt x="136" y="852"/>
                    <a:pt x="135" y="836"/>
                  </a:cubicBezTo>
                  <a:lnTo>
                    <a:pt x="135" y="834"/>
                  </a:lnTo>
                  <a:cubicBezTo>
                    <a:pt x="135" y="703"/>
                    <a:pt x="141" y="570"/>
                    <a:pt x="142" y="439"/>
                  </a:cubicBezTo>
                  <a:cubicBezTo>
                    <a:pt x="142" y="374"/>
                    <a:pt x="145" y="310"/>
                    <a:pt x="146" y="244"/>
                  </a:cubicBezTo>
                  <a:cubicBezTo>
                    <a:pt x="147" y="179"/>
                    <a:pt x="159" y="106"/>
                    <a:pt x="141" y="42"/>
                  </a:cubicBezTo>
                  <a:cubicBezTo>
                    <a:pt x="133" y="14"/>
                    <a:pt x="110" y="1"/>
                    <a:pt x="86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5186275" y="1367650"/>
              <a:ext cx="3925" cy="22850"/>
            </a:xfrm>
            <a:custGeom>
              <a:rect b="b" l="l" r="r" t="t"/>
              <a:pathLst>
                <a:path extrusionOk="0" h="914" w="157">
                  <a:moveTo>
                    <a:pt x="73" y="1"/>
                  </a:moveTo>
                  <a:cubicBezTo>
                    <a:pt x="69" y="1"/>
                    <a:pt x="65" y="1"/>
                    <a:pt x="62" y="2"/>
                  </a:cubicBezTo>
                  <a:cubicBezTo>
                    <a:pt x="28" y="7"/>
                    <a:pt x="10" y="33"/>
                    <a:pt x="8" y="64"/>
                  </a:cubicBezTo>
                  <a:cubicBezTo>
                    <a:pt x="1" y="134"/>
                    <a:pt x="14" y="208"/>
                    <a:pt x="20" y="279"/>
                  </a:cubicBezTo>
                  <a:cubicBezTo>
                    <a:pt x="25" y="349"/>
                    <a:pt x="32" y="422"/>
                    <a:pt x="41" y="493"/>
                  </a:cubicBezTo>
                  <a:cubicBezTo>
                    <a:pt x="60" y="632"/>
                    <a:pt x="79" y="770"/>
                    <a:pt x="115" y="906"/>
                  </a:cubicBezTo>
                  <a:cubicBezTo>
                    <a:pt x="117" y="911"/>
                    <a:pt x="122" y="913"/>
                    <a:pt x="127" y="913"/>
                  </a:cubicBezTo>
                  <a:cubicBezTo>
                    <a:pt x="132" y="913"/>
                    <a:pt x="136" y="911"/>
                    <a:pt x="137" y="906"/>
                  </a:cubicBezTo>
                  <a:cubicBezTo>
                    <a:pt x="155" y="765"/>
                    <a:pt x="157" y="624"/>
                    <a:pt x="157" y="482"/>
                  </a:cubicBezTo>
                  <a:cubicBezTo>
                    <a:pt x="157" y="410"/>
                    <a:pt x="154" y="339"/>
                    <a:pt x="150" y="267"/>
                  </a:cubicBezTo>
                  <a:cubicBezTo>
                    <a:pt x="147" y="192"/>
                    <a:pt x="149" y="116"/>
                    <a:pt x="133" y="44"/>
                  </a:cubicBezTo>
                  <a:cubicBezTo>
                    <a:pt x="127" y="17"/>
                    <a:pt x="99" y="1"/>
                    <a:pt x="73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5197850" y="1366925"/>
              <a:ext cx="4950" cy="21275"/>
            </a:xfrm>
            <a:custGeom>
              <a:rect b="b" l="l" r="r" t="t"/>
              <a:pathLst>
                <a:path extrusionOk="0" h="851" w="198">
                  <a:moveTo>
                    <a:pt x="87" y="1"/>
                  </a:moveTo>
                  <a:cubicBezTo>
                    <a:pt x="86" y="1"/>
                    <a:pt x="84" y="1"/>
                    <a:pt x="83" y="1"/>
                  </a:cubicBezTo>
                  <a:cubicBezTo>
                    <a:pt x="7" y="6"/>
                    <a:pt x="1" y="127"/>
                    <a:pt x="3" y="178"/>
                  </a:cubicBezTo>
                  <a:cubicBezTo>
                    <a:pt x="6" y="249"/>
                    <a:pt x="10" y="319"/>
                    <a:pt x="16" y="390"/>
                  </a:cubicBezTo>
                  <a:cubicBezTo>
                    <a:pt x="22" y="466"/>
                    <a:pt x="27" y="542"/>
                    <a:pt x="35" y="618"/>
                  </a:cubicBezTo>
                  <a:cubicBezTo>
                    <a:pt x="38" y="653"/>
                    <a:pt x="45" y="688"/>
                    <a:pt x="50" y="724"/>
                  </a:cubicBezTo>
                  <a:cubicBezTo>
                    <a:pt x="53" y="743"/>
                    <a:pt x="55" y="763"/>
                    <a:pt x="58" y="783"/>
                  </a:cubicBezTo>
                  <a:cubicBezTo>
                    <a:pt x="63" y="807"/>
                    <a:pt x="73" y="816"/>
                    <a:pt x="89" y="833"/>
                  </a:cubicBezTo>
                  <a:cubicBezTo>
                    <a:pt x="99" y="845"/>
                    <a:pt x="113" y="851"/>
                    <a:pt x="127" y="851"/>
                  </a:cubicBezTo>
                  <a:cubicBezTo>
                    <a:pt x="142" y="851"/>
                    <a:pt x="157" y="843"/>
                    <a:pt x="166" y="828"/>
                  </a:cubicBezTo>
                  <a:lnTo>
                    <a:pt x="168" y="829"/>
                  </a:lnTo>
                  <a:cubicBezTo>
                    <a:pt x="181" y="810"/>
                    <a:pt x="191" y="801"/>
                    <a:pt x="192" y="776"/>
                  </a:cubicBezTo>
                  <a:cubicBezTo>
                    <a:pt x="193" y="756"/>
                    <a:pt x="194" y="735"/>
                    <a:pt x="194" y="715"/>
                  </a:cubicBezTo>
                  <a:cubicBezTo>
                    <a:pt x="195" y="679"/>
                    <a:pt x="197" y="643"/>
                    <a:pt x="197" y="608"/>
                  </a:cubicBezTo>
                  <a:cubicBezTo>
                    <a:pt x="197" y="532"/>
                    <a:pt x="193" y="455"/>
                    <a:pt x="191" y="379"/>
                  </a:cubicBezTo>
                  <a:cubicBezTo>
                    <a:pt x="189" y="309"/>
                    <a:pt x="186" y="237"/>
                    <a:pt x="181" y="167"/>
                  </a:cubicBezTo>
                  <a:cubicBezTo>
                    <a:pt x="178" y="118"/>
                    <a:pt x="159" y="1"/>
                    <a:pt x="87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5207650" y="1368725"/>
              <a:ext cx="4950" cy="19425"/>
            </a:xfrm>
            <a:custGeom>
              <a:rect b="b" l="l" r="r" t="t"/>
              <a:pathLst>
                <a:path extrusionOk="0" h="777" w="198">
                  <a:moveTo>
                    <a:pt x="83" y="0"/>
                  </a:moveTo>
                  <a:cubicBezTo>
                    <a:pt x="69" y="0"/>
                    <a:pt x="55" y="7"/>
                    <a:pt x="49" y="21"/>
                  </a:cubicBezTo>
                  <a:cubicBezTo>
                    <a:pt x="0" y="135"/>
                    <a:pt x="34" y="277"/>
                    <a:pt x="42" y="397"/>
                  </a:cubicBezTo>
                  <a:cubicBezTo>
                    <a:pt x="45" y="459"/>
                    <a:pt x="48" y="522"/>
                    <a:pt x="49" y="584"/>
                  </a:cubicBezTo>
                  <a:cubicBezTo>
                    <a:pt x="50" y="646"/>
                    <a:pt x="45" y="716"/>
                    <a:pt x="91" y="764"/>
                  </a:cubicBezTo>
                  <a:cubicBezTo>
                    <a:pt x="99" y="772"/>
                    <a:pt x="109" y="776"/>
                    <a:pt x="119" y="776"/>
                  </a:cubicBezTo>
                  <a:cubicBezTo>
                    <a:pt x="129" y="776"/>
                    <a:pt x="139" y="773"/>
                    <a:pt x="146" y="765"/>
                  </a:cubicBezTo>
                  <a:lnTo>
                    <a:pt x="148" y="766"/>
                  </a:lnTo>
                  <a:cubicBezTo>
                    <a:pt x="198" y="718"/>
                    <a:pt x="196" y="648"/>
                    <a:pt x="196" y="585"/>
                  </a:cubicBezTo>
                  <a:cubicBezTo>
                    <a:pt x="196" y="520"/>
                    <a:pt x="195" y="456"/>
                    <a:pt x="191" y="391"/>
                  </a:cubicBezTo>
                  <a:cubicBezTo>
                    <a:pt x="189" y="327"/>
                    <a:pt x="188" y="260"/>
                    <a:pt x="179" y="196"/>
                  </a:cubicBezTo>
                  <a:cubicBezTo>
                    <a:pt x="169" y="132"/>
                    <a:pt x="156" y="68"/>
                    <a:pt x="117" y="15"/>
                  </a:cubicBezTo>
                  <a:cubicBezTo>
                    <a:pt x="108" y="5"/>
                    <a:pt x="96" y="0"/>
                    <a:pt x="83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5220175" y="1368675"/>
              <a:ext cx="4300" cy="17800"/>
            </a:xfrm>
            <a:custGeom>
              <a:rect b="b" l="l" r="r" t="t"/>
              <a:pathLst>
                <a:path extrusionOk="0" h="712" w="172">
                  <a:moveTo>
                    <a:pt x="80" y="1"/>
                  </a:moveTo>
                  <a:cubicBezTo>
                    <a:pt x="55" y="1"/>
                    <a:pt x="30" y="15"/>
                    <a:pt x="25" y="47"/>
                  </a:cubicBezTo>
                  <a:cubicBezTo>
                    <a:pt x="24" y="61"/>
                    <a:pt x="22" y="74"/>
                    <a:pt x="19" y="88"/>
                  </a:cubicBezTo>
                  <a:cubicBezTo>
                    <a:pt x="15" y="102"/>
                    <a:pt x="7" y="113"/>
                    <a:pt x="4" y="128"/>
                  </a:cubicBezTo>
                  <a:cubicBezTo>
                    <a:pt x="0" y="154"/>
                    <a:pt x="0" y="181"/>
                    <a:pt x="3" y="209"/>
                  </a:cubicBezTo>
                  <a:cubicBezTo>
                    <a:pt x="3" y="262"/>
                    <a:pt x="5" y="316"/>
                    <a:pt x="8" y="369"/>
                  </a:cubicBezTo>
                  <a:lnTo>
                    <a:pt x="14" y="523"/>
                  </a:lnTo>
                  <a:cubicBezTo>
                    <a:pt x="18" y="578"/>
                    <a:pt x="27" y="631"/>
                    <a:pt x="44" y="682"/>
                  </a:cubicBezTo>
                  <a:cubicBezTo>
                    <a:pt x="50" y="701"/>
                    <a:pt x="72" y="712"/>
                    <a:pt x="92" y="712"/>
                  </a:cubicBezTo>
                  <a:cubicBezTo>
                    <a:pt x="94" y="712"/>
                    <a:pt x="96" y="712"/>
                    <a:pt x="99" y="711"/>
                  </a:cubicBezTo>
                  <a:cubicBezTo>
                    <a:pt x="121" y="709"/>
                    <a:pt x="139" y="693"/>
                    <a:pt x="145" y="671"/>
                  </a:cubicBezTo>
                  <a:cubicBezTo>
                    <a:pt x="159" y="623"/>
                    <a:pt x="167" y="573"/>
                    <a:pt x="168" y="524"/>
                  </a:cubicBezTo>
                  <a:cubicBezTo>
                    <a:pt x="169" y="474"/>
                    <a:pt x="169" y="424"/>
                    <a:pt x="170" y="373"/>
                  </a:cubicBezTo>
                  <a:cubicBezTo>
                    <a:pt x="170" y="326"/>
                    <a:pt x="171" y="278"/>
                    <a:pt x="171" y="230"/>
                  </a:cubicBezTo>
                  <a:cubicBezTo>
                    <a:pt x="171" y="207"/>
                    <a:pt x="169" y="182"/>
                    <a:pt x="168" y="159"/>
                  </a:cubicBezTo>
                  <a:cubicBezTo>
                    <a:pt x="167" y="135"/>
                    <a:pt x="161" y="112"/>
                    <a:pt x="150" y="92"/>
                  </a:cubicBezTo>
                  <a:lnTo>
                    <a:pt x="150" y="92"/>
                  </a:lnTo>
                  <a:lnTo>
                    <a:pt x="142" y="48"/>
                  </a:lnTo>
                  <a:cubicBezTo>
                    <a:pt x="135" y="18"/>
                    <a:pt x="107" y="1"/>
                    <a:pt x="80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5231775" y="1362750"/>
              <a:ext cx="4200" cy="21400"/>
            </a:xfrm>
            <a:custGeom>
              <a:rect b="b" l="l" r="r" t="t"/>
              <a:pathLst>
                <a:path extrusionOk="0" h="856" w="168">
                  <a:moveTo>
                    <a:pt x="72" y="0"/>
                  </a:moveTo>
                  <a:cubicBezTo>
                    <a:pt x="60" y="0"/>
                    <a:pt x="47" y="6"/>
                    <a:pt x="38" y="17"/>
                  </a:cubicBezTo>
                  <a:cubicBezTo>
                    <a:pt x="0" y="71"/>
                    <a:pt x="4" y="155"/>
                    <a:pt x="6" y="218"/>
                  </a:cubicBezTo>
                  <a:cubicBezTo>
                    <a:pt x="8" y="282"/>
                    <a:pt x="13" y="347"/>
                    <a:pt x="16" y="412"/>
                  </a:cubicBezTo>
                  <a:cubicBezTo>
                    <a:pt x="24" y="546"/>
                    <a:pt x="38" y="679"/>
                    <a:pt x="51" y="813"/>
                  </a:cubicBezTo>
                  <a:cubicBezTo>
                    <a:pt x="53" y="841"/>
                    <a:pt x="81" y="856"/>
                    <a:pt x="108" y="856"/>
                  </a:cubicBezTo>
                  <a:cubicBezTo>
                    <a:pt x="135" y="856"/>
                    <a:pt x="162" y="841"/>
                    <a:pt x="163" y="810"/>
                  </a:cubicBezTo>
                  <a:cubicBezTo>
                    <a:pt x="165" y="675"/>
                    <a:pt x="167" y="540"/>
                    <a:pt x="163" y="404"/>
                  </a:cubicBezTo>
                  <a:cubicBezTo>
                    <a:pt x="160" y="339"/>
                    <a:pt x="159" y="275"/>
                    <a:pt x="155" y="210"/>
                  </a:cubicBezTo>
                  <a:cubicBezTo>
                    <a:pt x="152" y="149"/>
                    <a:pt x="147" y="63"/>
                    <a:pt x="105" y="15"/>
                  </a:cubicBezTo>
                  <a:cubicBezTo>
                    <a:pt x="96" y="5"/>
                    <a:pt x="84" y="0"/>
                    <a:pt x="72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5240650" y="1360275"/>
              <a:ext cx="5175" cy="20900"/>
            </a:xfrm>
            <a:custGeom>
              <a:rect b="b" l="l" r="r" t="t"/>
              <a:pathLst>
                <a:path extrusionOk="0" h="836" w="207">
                  <a:moveTo>
                    <a:pt x="78" y="0"/>
                  </a:moveTo>
                  <a:cubicBezTo>
                    <a:pt x="67" y="0"/>
                    <a:pt x="56" y="4"/>
                    <a:pt x="46" y="11"/>
                  </a:cubicBezTo>
                  <a:cubicBezTo>
                    <a:pt x="0" y="59"/>
                    <a:pt x="11" y="139"/>
                    <a:pt x="10" y="200"/>
                  </a:cubicBezTo>
                  <a:cubicBezTo>
                    <a:pt x="10" y="272"/>
                    <a:pt x="18" y="345"/>
                    <a:pt x="25" y="418"/>
                  </a:cubicBezTo>
                  <a:cubicBezTo>
                    <a:pt x="30" y="485"/>
                    <a:pt x="39" y="552"/>
                    <a:pt x="47" y="621"/>
                  </a:cubicBezTo>
                  <a:cubicBezTo>
                    <a:pt x="52" y="654"/>
                    <a:pt x="59" y="687"/>
                    <a:pt x="68" y="720"/>
                  </a:cubicBezTo>
                  <a:cubicBezTo>
                    <a:pt x="75" y="755"/>
                    <a:pt x="80" y="789"/>
                    <a:pt x="102" y="820"/>
                  </a:cubicBezTo>
                  <a:cubicBezTo>
                    <a:pt x="110" y="831"/>
                    <a:pt x="122" y="835"/>
                    <a:pt x="134" y="835"/>
                  </a:cubicBezTo>
                  <a:cubicBezTo>
                    <a:pt x="156" y="835"/>
                    <a:pt x="180" y="822"/>
                    <a:pt x="188" y="804"/>
                  </a:cubicBezTo>
                  <a:lnTo>
                    <a:pt x="188" y="805"/>
                  </a:lnTo>
                  <a:cubicBezTo>
                    <a:pt x="203" y="774"/>
                    <a:pt x="200" y="739"/>
                    <a:pt x="202" y="706"/>
                  </a:cubicBezTo>
                  <a:cubicBezTo>
                    <a:pt x="206" y="671"/>
                    <a:pt x="207" y="635"/>
                    <a:pt x="204" y="599"/>
                  </a:cubicBezTo>
                  <a:cubicBezTo>
                    <a:pt x="202" y="531"/>
                    <a:pt x="199" y="463"/>
                    <a:pt x="193" y="395"/>
                  </a:cubicBezTo>
                  <a:cubicBezTo>
                    <a:pt x="187" y="327"/>
                    <a:pt x="185" y="258"/>
                    <a:pt x="172" y="191"/>
                  </a:cubicBezTo>
                  <a:cubicBezTo>
                    <a:pt x="162" y="133"/>
                    <a:pt x="157" y="46"/>
                    <a:pt x="104" y="8"/>
                  </a:cubicBezTo>
                  <a:cubicBezTo>
                    <a:pt x="96" y="3"/>
                    <a:pt x="87" y="0"/>
                    <a:pt x="78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5253675" y="1361750"/>
              <a:ext cx="5100" cy="17775"/>
            </a:xfrm>
            <a:custGeom>
              <a:rect b="b" l="l" r="r" t="t"/>
              <a:pathLst>
                <a:path extrusionOk="0" h="711" w="204">
                  <a:moveTo>
                    <a:pt x="56" y="1"/>
                  </a:moveTo>
                  <a:cubicBezTo>
                    <a:pt x="42" y="1"/>
                    <a:pt x="28" y="7"/>
                    <a:pt x="19" y="20"/>
                  </a:cubicBezTo>
                  <a:cubicBezTo>
                    <a:pt x="1" y="46"/>
                    <a:pt x="5" y="72"/>
                    <a:pt x="7" y="102"/>
                  </a:cubicBezTo>
                  <a:cubicBezTo>
                    <a:pt x="8" y="131"/>
                    <a:pt x="12" y="161"/>
                    <a:pt x="14" y="191"/>
                  </a:cubicBezTo>
                  <a:cubicBezTo>
                    <a:pt x="19" y="247"/>
                    <a:pt x="29" y="303"/>
                    <a:pt x="38" y="360"/>
                  </a:cubicBezTo>
                  <a:cubicBezTo>
                    <a:pt x="49" y="415"/>
                    <a:pt x="60" y="471"/>
                    <a:pt x="73" y="525"/>
                  </a:cubicBezTo>
                  <a:cubicBezTo>
                    <a:pt x="87" y="583"/>
                    <a:pt x="99" y="639"/>
                    <a:pt x="126" y="692"/>
                  </a:cubicBezTo>
                  <a:cubicBezTo>
                    <a:pt x="133" y="705"/>
                    <a:pt x="147" y="711"/>
                    <a:pt x="161" y="711"/>
                  </a:cubicBezTo>
                  <a:cubicBezTo>
                    <a:pt x="182" y="711"/>
                    <a:pt x="204" y="698"/>
                    <a:pt x="203" y="676"/>
                  </a:cubicBezTo>
                  <a:lnTo>
                    <a:pt x="202" y="676"/>
                  </a:lnTo>
                  <a:cubicBezTo>
                    <a:pt x="198" y="564"/>
                    <a:pt x="162" y="454"/>
                    <a:pt x="145" y="344"/>
                  </a:cubicBezTo>
                  <a:cubicBezTo>
                    <a:pt x="137" y="290"/>
                    <a:pt x="132" y="235"/>
                    <a:pt x="124" y="181"/>
                  </a:cubicBezTo>
                  <a:cubicBezTo>
                    <a:pt x="120" y="151"/>
                    <a:pt x="115" y="122"/>
                    <a:pt x="112" y="94"/>
                  </a:cubicBezTo>
                  <a:cubicBezTo>
                    <a:pt x="109" y="65"/>
                    <a:pt x="109" y="37"/>
                    <a:pt x="87" y="13"/>
                  </a:cubicBezTo>
                  <a:cubicBezTo>
                    <a:pt x="78" y="5"/>
                    <a:pt x="67" y="1"/>
                    <a:pt x="56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5036250" y="1434025"/>
              <a:ext cx="281850" cy="94700"/>
            </a:xfrm>
            <a:custGeom>
              <a:rect b="b" l="l" r="r" t="t"/>
              <a:pathLst>
                <a:path extrusionOk="0" h="3788" w="11274">
                  <a:moveTo>
                    <a:pt x="10951" y="0"/>
                  </a:moveTo>
                  <a:cubicBezTo>
                    <a:pt x="10951" y="0"/>
                    <a:pt x="9705" y="533"/>
                    <a:pt x="6031" y="729"/>
                  </a:cubicBezTo>
                  <a:cubicBezTo>
                    <a:pt x="5621" y="751"/>
                    <a:pt x="5236" y="761"/>
                    <a:pt x="4875" y="761"/>
                  </a:cubicBezTo>
                  <a:cubicBezTo>
                    <a:pt x="1998" y="761"/>
                    <a:pt x="659" y="139"/>
                    <a:pt x="659" y="139"/>
                  </a:cubicBezTo>
                  <a:lnTo>
                    <a:pt x="376" y="41"/>
                  </a:lnTo>
                  <a:cubicBezTo>
                    <a:pt x="376" y="41"/>
                    <a:pt x="282" y="336"/>
                    <a:pt x="141" y="1301"/>
                  </a:cubicBezTo>
                  <a:cubicBezTo>
                    <a:pt x="11" y="2193"/>
                    <a:pt x="0" y="2796"/>
                    <a:pt x="0" y="2796"/>
                  </a:cubicBezTo>
                  <a:cubicBezTo>
                    <a:pt x="0" y="2796"/>
                    <a:pt x="1602" y="3681"/>
                    <a:pt x="5182" y="3779"/>
                  </a:cubicBezTo>
                  <a:cubicBezTo>
                    <a:pt x="5371" y="3785"/>
                    <a:pt x="5556" y="3787"/>
                    <a:pt x="5739" y="3787"/>
                  </a:cubicBezTo>
                  <a:cubicBezTo>
                    <a:pt x="9021" y="3787"/>
                    <a:pt x="11273" y="2994"/>
                    <a:pt x="11273" y="2994"/>
                  </a:cubicBezTo>
                  <a:cubicBezTo>
                    <a:pt x="11273" y="2994"/>
                    <a:pt x="11212" y="2501"/>
                    <a:pt x="11186" y="1616"/>
                  </a:cubicBezTo>
                  <a:cubicBezTo>
                    <a:pt x="11159" y="729"/>
                    <a:pt x="10951" y="0"/>
                    <a:pt x="10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5080400" y="1463025"/>
              <a:ext cx="98400" cy="49100"/>
            </a:xfrm>
            <a:custGeom>
              <a:rect b="b" l="l" r="r" t="t"/>
              <a:pathLst>
                <a:path extrusionOk="0" h="1964" w="3936">
                  <a:moveTo>
                    <a:pt x="297" y="128"/>
                  </a:moveTo>
                  <a:cubicBezTo>
                    <a:pt x="364" y="175"/>
                    <a:pt x="421" y="233"/>
                    <a:pt x="467" y="302"/>
                  </a:cubicBezTo>
                  <a:cubicBezTo>
                    <a:pt x="394" y="264"/>
                    <a:pt x="334" y="204"/>
                    <a:pt x="298" y="130"/>
                  </a:cubicBezTo>
                  <a:lnTo>
                    <a:pt x="297" y="128"/>
                  </a:lnTo>
                  <a:close/>
                  <a:moveTo>
                    <a:pt x="1229" y="83"/>
                  </a:moveTo>
                  <a:cubicBezTo>
                    <a:pt x="1291" y="145"/>
                    <a:pt x="1340" y="221"/>
                    <a:pt x="1370" y="304"/>
                  </a:cubicBezTo>
                  <a:cubicBezTo>
                    <a:pt x="1310" y="239"/>
                    <a:pt x="1262" y="165"/>
                    <a:pt x="1229" y="83"/>
                  </a:cubicBezTo>
                  <a:close/>
                  <a:moveTo>
                    <a:pt x="1257" y="44"/>
                  </a:moveTo>
                  <a:cubicBezTo>
                    <a:pt x="1263" y="45"/>
                    <a:pt x="1268" y="46"/>
                    <a:pt x="1272" y="47"/>
                  </a:cubicBezTo>
                  <a:cubicBezTo>
                    <a:pt x="1304" y="60"/>
                    <a:pt x="1332" y="80"/>
                    <a:pt x="1353" y="106"/>
                  </a:cubicBezTo>
                  <a:cubicBezTo>
                    <a:pt x="1375" y="131"/>
                    <a:pt x="1394" y="157"/>
                    <a:pt x="1410" y="186"/>
                  </a:cubicBezTo>
                  <a:cubicBezTo>
                    <a:pt x="1432" y="226"/>
                    <a:pt x="1440" y="276"/>
                    <a:pt x="1424" y="317"/>
                  </a:cubicBezTo>
                  <a:lnTo>
                    <a:pt x="1423" y="316"/>
                  </a:lnTo>
                  <a:cubicBezTo>
                    <a:pt x="1391" y="213"/>
                    <a:pt x="1334" y="120"/>
                    <a:pt x="1257" y="44"/>
                  </a:cubicBezTo>
                  <a:close/>
                  <a:moveTo>
                    <a:pt x="349" y="75"/>
                  </a:moveTo>
                  <a:cubicBezTo>
                    <a:pt x="405" y="75"/>
                    <a:pt x="450" y="139"/>
                    <a:pt x="479" y="180"/>
                  </a:cubicBezTo>
                  <a:cubicBezTo>
                    <a:pt x="501" y="204"/>
                    <a:pt x="518" y="233"/>
                    <a:pt x="530" y="263"/>
                  </a:cubicBezTo>
                  <a:cubicBezTo>
                    <a:pt x="537" y="279"/>
                    <a:pt x="540" y="295"/>
                    <a:pt x="540" y="312"/>
                  </a:cubicBezTo>
                  <a:cubicBezTo>
                    <a:pt x="540" y="316"/>
                    <a:pt x="540" y="319"/>
                    <a:pt x="539" y="322"/>
                  </a:cubicBezTo>
                  <a:lnTo>
                    <a:pt x="538" y="321"/>
                  </a:lnTo>
                  <a:lnTo>
                    <a:pt x="533" y="321"/>
                  </a:lnTo>
                  <a:cubicBezTo>
                    <a:pt x="478" y="226"/>
                    <a:pt x="403" y="146"/>
                    <a:pt x="312" y="85"/>
                  </a:cubicBezTo>
                  <a:cubicBezTo>
                    <a:pt x="322" y="79"/>
                    <a:pt x="333" y="76"/>
                    <a:pt x="344" y="75"/>
                  </a:cubicBezTo>
                  <a:cubicBezTo>
                    <a:pt x="346" y="75"/>
                    <a:pt x="347" y="75"/>
                    <a:pt x="349" y="75"/>
                  </a:cubicBezTo>
                  <a:close/>
                  <a:moveTo>
                    <a:pt x="275" y="181"/>
                  </a:moveTo>
                  <a:cubicBezTo>
                    <a:pt x="321" y="259"/>
                    <a:pt x="391" y="320"/>
                    <a:pt x="475" y="354"/>
                  </a:cubicBezTo>
                  <a:cubicBezTo>
                    <a:pt x="469" y="356"/>
                    <a:pt x="463" y="357"/>
                    <a:pt x="457" y="357"/>
                  </a:cubicBezTo>
                  <a:cubicBezTo>
                    <a:pt x="455" y="357"/>
                    <a:pt x="453" y="356"/>
                    <a:pt x="451" y="356"/>
                  </a:cubicBezTo>
                  <a:lnTo>
                    <a:pt x="450" y="356"/>
                  </a:lnTo>
                  <a:cubicBezTo>
                    <a:pt x="417" y="353"/>
                    <a:pt x="389" y="333"/>
                    <a:pt x="365" y="313"/>
                  </a:cubicBezTo>
                  <a:cubicBezTo>
                    <a:pt x="325" y="279"/>
                    <a:pt x="282" y="235"/>
                    <a:pt x="275" y="181"/>
                  </a:cubicBezTo>
                  <a:close/>
                  <a:moveTo>
                    <a:pt x="1180" y="81"/>
                  </a:moveTo>
                  <a:cubicBezTo>
                    <a:pt x="1222" y="190"/>
                    <a:pt x="1287" y="289"/>
                    <a:pt x="1372" y="370"/>
                  </a:cubicBezTo>
                  <a:cubicBezTo>
                    <a:pt x="1312" y="365"/>
                    <a:pt x="1256" y="319"/>
                    <a:pt x="1218" y="276"/>
                  </a:cubicBezTo>
                  <a:lnTo>
                    <a:pt x="1216" y="276"/>
                  </a:lnTo>
                  <a:cubicBezTo>
                    <a:pt x="1177" y="234"/>
                    <a:pt x="1147" y="178"/>
                    <a:pt x="1162" y="119"/>
                  </a:cubicBezTo>
                  <a:cubicBezTo>
                    <a:pt x="1167" y="106"/>
                    <a:pt x="1172" y="93"/>
                    <a:pt x="1180" y="81"/>
                  </a:cubicBezTo>
                  <a:close/>
                  <a:moveTo>
                    <a:pt x="2191" y="430"/>
                  </a:moveTo>
                  <a:lnTo>
                    <a:pt x="2191" y="430"/>
                  </a:lnTo>
                  <a:cubicBezTo>
                    <a:pt x="2178" y="512"/>
                    <a:pt x="2191" y="596"/>
                    <a:pt x="2228" y="670"/>
                  </a:cubicBezTo>
                  <a:cubicBezTo>
                    <a:pt x="2171" y="611"/>
                    <a:pt x="2143" y="517"/>
                    <a:pt x="2183" y="442"/>
                  </a:cubicBezTo>
                  <a:lnTo>
                    <a:pt x="2182" y="442"/>
                  </a:lnTo>
                  <a:cubicBezTo>
                    <a:pt x="2184" y="437"/>
                    <a:pt x="2188" y="433"/>
                    <a:pt x="2191" y="430"/>
                  </a:cubicBezTo>
                  <a:close/>
                  <a:moveTo>
                    <a:pt x="2233" y="443"/>
                  </a:moveTo>
                  <a:lnTo>
                    <a:pt x="2233" y="443"/>
                  </a:lnTo>
                  <a:cubicBezTo>
                    <a:pt x="2264" y="521"/>
                    <a:pt x="2283" y="604"/>
                    <a:pt x="2288" y="687"/>
                  </a:cubicBezTo>
                  <a:lnTo>
                    <a:pt x="2288" y="687"/>
                  </a:lnTo>
                  <a:cubicBezTo>
                    <a:pt x="2288" y="685"/>
                    <a:pt x="2287" y="683"/>
                    <a:pt x="2287" y="681"/>
                  </a:cubicBezTo>
                  <a:lnTo>
                    <a:pt x="2285" y="681"/>
                  </a:lnTo>
                  <a:cubicBezTo>
                    <a:pt x="2241" y="610"/>
                    <a:pt x="2223" y="526"/>
                    <a:pt x="2233" y="443"/>
                  </a:cubicBezTo>
                  <a:close/>
                  <a:moveTo>
                    <a:pt x="2263" y="396"/>
                  </a:moveTo>
                  <a:lnTo>
                    <a:pt x="2263" y="396"/>
                  </a:lnTo>
                  <a:cubicBezTo>
                    <a:pt x="2277" y="400"/>
                    <a:pt x="2291" y="407"/>
                    <a:pt x="2303" y="418"/>
                  </a:cubicBezTo>
                  <a:lnTo>
                    <a:pt x="2302" y="417"/>
                  </a:lnTo>
                  <a:lnTo>
                    <a:pt x="2302" y="417"/>
                  </a:lnTo>
                  <a:cubicBezTo>
                    <a:pt x="2344" y="455"/>
                    <a:pt x="2362" y="513"/>
                    <a:pt x="2364" y="568"/>
                  </a:cubicBezTo>
                  <a:cubicBezTo>
                    <a:pt x="2365" y="599"/>
                    <a:pt x="2360" y="629"/>
                    <a:pt x="2349" y="658"/>
                  </a:cubicBezTo>
                  <a:cubicBezTo>
                    <a:pt x="2345" y="668"/>
                    <a:pt x="2339" y="680"/>
                    <a:pt x="2333" y="690"/>
                  </a:cubicBezTo>
                  <a:cubicBezTo>
                    <a:pt x="2329" y="589"/>
                    <a:pt x="2305" y="489"/>
                    <a:pt x="2263" y="396"/>
                  </a:cubicBezTo>
                  <a:close/>
                  <a:moveTo>
                    <a:pt x="239" y="613"/>
                  </a:moveTo>
                  <a:cubicBezTo>
                    <a:pt x="263" y="613"/>
                    <a:pt x="287" y="618"/>
                    <a:pt x="308" y="632"/>
                  </a:cubicBezTo>
                  <a:cubicBezTo>
                    <a:pt x="309" y="633"/>
                    <a:pt x="311" y="635"/>
                    <a:pt x="313" y="637"/>
                  </a:cubicBezTo>
                  <a:cubicBezTo>
                    <a:pt x="205" y="645"/>
                    <a:pt x="109" y="706"/>
                    <a:pt x="57" y="800"/>
                  </a:cubicBezTo>
                  <a:cubicBezTo>
                    <a:pt x="53" y="781"/>
                    <a:pt x="50" y="760"/>
                    <a:pt x="52" y="740"/>
                  </a:cubicBezTo>
                  <a:cubicBezTo>
                    <a:pt x="53" y="709"/>
                    <a:pt x="62" y="675"/>
                    <a:pt x="91" y="657"/>
                  </a:cubicBezTo>
                  <a:lnTo>
                    <a:pt x="90" y="657"/>
                  </a:lnTo>
                  <a:cubicBezTo>
                    <a:pt x="123" y="638"/>
                    <a:pt x="157" y="626"/>
                    <a:pt x="194" y="618"/>
                  </a:cubicBezTo>
                  <a:cubicBezTo>
                    <a:pt x="208" y="615"/>
                    <a:pt x="224" y="613"/>
                    <a:pt x="239" y="613"/>
                  </a:cubicBezTo>
                  <a:close/>
                  <a:moveTo>
                    <a:pt x="334" y="682"/>
                  </a:moveTo>
                  <a:cubicBezTo>
                    <a:pt x="336" y="682"/>
                    <a:pt x="339" y="682"/>
                    <a:pt x="341" y="682"/>
                  </a:cubicBezTo>
                  <a:cubicBezTo>
                    <a:pt x="308" y="721"/>
                    <a:pt x="271" y="756"/>
                    <a:pt x="232" y="789"/>
                  </a:cubicBezTo>
                  <a:cubicBezTo>
                    <a:pt x="210" y="807"/>
                    <a:pt x="187" y="824"/>
                    <a:pt x="163" y="840"/>
                  </a:cubicBezTo>
                  <a:cubicBezTo>
                    <a:pt x="149" y="850"/>
                    <a:pt x="131" y="862"/>
                    <a:pt x="113" y="862"/>
                  </a:cubicBezTo>
                  <a:cubicBezTo>
                    <a:pt x="108" y="862"/>
                    <a:pt x="102" y="861"/>
                    <a:pt x="97" y="859"/>
                  </a:cubicBezTo>
                  <a:lnTo>
                    <a:pt x="96" y="858"/>
                  </a:lnTo>
                  <a:cubicBezTo>
                    <a:pt x="94" y="856"/>
                    <a:pt x="91" y="856"/>
                    <a:pt x="88" y="856"/>
                  </a:cubicBezTo>
                  <a:cubicBezTo>
                    <a:pt x="85" y="856"/>
                    <a:pt x="82" y="856"/>
                    <a:pt x="79" y="858"/>
                  </a:cubicBezTo>
                  <a:cubicBezTo>
                    <a:pt x="119" y="752"/>
                    <a:pt x="221" y="682"/>
                    <a:pt x="334" y="682"/>
                  </a:cubicBezTo>
                  <a:close/>
                  <a:moveTo>
                    <a:pt x="3075" y="604"/>
                  </a:moveTo>
                  <a:cubicBezTo>
                    <a:pt x="3093" y="611"/>
                    <a:pt x="3109" y="620"/>
                    <a:pt x="3124" y="633"/>
                  </a:cubicBezTo>
                  <a:lnTo>
                    <a:pt x="3123" y="632"/>
                  </a:lnTo>
                  <a:lnTo>
                    <a:pt x="3123" y="632"/>
                  </a:lnTo>
                  <a:cubicBezTo>
                    <a:pt x="3168" y="674"/>
                    <a:pt x="3191" y="732"/>
                    <a:pt x="3189" y="792"/>
                  </a:cubicBezTo>
                  <a:cubicBezTo>
                    <a:pt x="3187" y="830"/>
                    <a:pt x="3175" y="866"/>
                    <a:pt x="3154" y="897"/>
                  </a:cubicBezTo>
                  <a:cubicBezTo>
                    <a:pt x="3144" y="796"/>
                    <a:pt x="3127" y="693"/>
                    <a:pt x="3075" y="604"/>
                  </a:cubicBezTo>
                  <a:close/>
                  <a:moveTo>
                    <a:pt x="3026" y="604"/>
                  </a:moveTo>
                  <a:cubicBezTo>
                    <a:pt x="3026" y="607"/>
                    <a:pt x="3027" y="612"/>
                    <a:pt x="3029" y="614"/>
                  </a:cubicBezTo>
                  <a:cubicBezTo>
                    <a:pt x="3084" y="701"/>
                    <a:pt x="3100" y="805"/>
                    <a:pt x="3110" y="907"/>
                  </a:cubicBezTo>
                  <a:cubicBezTo>
                    <a:pt x="3084" y="863"/>
                    <a:pt x="3062" y="817"/>
                    <a:pt x="3044" y="770"/>
                  </a:cubicBezTo>
                  <a:lnTo>
                    <a:pt x="3044" y="769"/>
                  </a:lnTo>
                  <a:cubicBezTo>
                    <a:pt x="3033" y="741"/>
                    <a:pt x="3024" y="713"/>
                    <a:pt x="3016" y="684"/>
                  </a:cubicBezTo>
                  <a:cubicBezTo>
                    <a:pt x="3009" y="663"/>
                    <a:pt x="3003" y="642"/>
                    <a:pt x="3002" y="619"/>
                  </a:cubicBezTo>
                  <a:cubicBezTo>
                    <a:pt x="3009" y="613"/>
                    <a:pt x="3017" y="608"/>
                    <a:pt x="3026" y="604"/>
                  </a:cubicBezTo>
                  <a:close/>
                  <a:moveTo>
                    <a:pt x="353" y="735"/>
                  </a:moveTo>
                  <a:cubicBezTo>
                    <a:pt x="356" y="737"/>
                    <a:pt x="359" y="738"/>
                    <a:pt x="363" y="739"/>
                  </a:cubicBezTo>
                  <a:cubicBezTo>
                    <a:pt x="356" y="773"/>
                    <a:pt x="341" y="805"/>
                    <a:pt x="320" y="832"/>
                  </a:cubicBezTo>
                  <a:lnTo>
                    <a:pt x="319" y="831"/>
                  </a:lnTo>
                  <a:cubicBezTo>
                    <a:pt x="284" y="872"/>
                    <a:pt x="234" y="922"/>
                    <a:pt x="178" y="922"/>
                  </a:cubicBezTo>
                  <a:cubicBezTo>
                    <a:pt x="166" y="922"/>
                    <a:pt x="154" y="919"/>
                    <a:pt x="141" y="914"/>
                  </a:cubicBezTo>
                  <a:cubicBezTo>
                    <a:pt x="136" y="911"/>
                    <a:pt x="130" y="908"/>
                    <a:pt x="124" y="905"/>
                  </a:cubicBezTo>
                  <a:cubicBezTo>
                    <a:pt x="169" y="898"/>
                    <a:pt x="213" y="861"/>
                    <a:pt x="246" y="834"/>
                  </a:cubicBezTo>
                  <a:cubicBezTo>
                    <a:pt x="284" y="803"/>
                    <a:pt x="320" y="770"/>
                    <a:pt x="353" y="735"/>
                  </a:cubicBezTo>
                  <a:close/>
                  <a:moveTo>
                    <a:pt x="2972" y="691"/>
                  </a:moveTo>
                  <a:lnTo>
                    <a:pt x="2972" y="691"/>
                  </a:lnTo>
                  <a:cubicBezTo>
                    <a:pt x="2980" y="719"/>
                    <a:pt x="2987" y="746"/>
                    <a:pt x="2998" y="773"/>
                  </a:cubicBezTo>
                  <a:cubicBezTo>
                    <a:pt x="3021" y="837"/>
                    <a:pt x="3051" y="899"/>
                    <a:pt x="3087" y="957"/>
                  </a:cubicBezTo>
                  <a:cubicBezTo>
                    <a:pt x="3087" y="959"/>
                    <a:pt x="3089" y="959"/>
                    <a:pt x="3090" y="960"/>
                  </a:cubicBezTo>
                  <a:lnTo>
                    <a:pt x="3089" y="960"/>
                  </a:lnTo>
                  <a:lnTo>
                    <a:pt x="3088" y="959"/>
                  </a:lnTo>
                  <a:cubicBezTo>
                    <a:pt x="3086" y="959"/>
                    <a:pt x="3083" y="958"/>
                    <a:pt x="3081" y="958"/>
                  </a:cubicBezTo>
                  <a:cubicBezTo>
                    <a:pt x="3079" y="958"/>
                    <a:pt x="3077" y="959"/>
                    <a:pt x="3075" y="959"/>
                  </a:cubicBezTo>
                  <a:cubicBezTo>
                    <a:pt x="3050" y="956"/>
                    <a:pt x="3032" y="933"/>
                    <a:pt x="3018" y="913"/>
                  </a:cubicBezTo>
                  <a:cubicBezTo>
                    <a:pt x="3002" y="886"/>
                    <a:pt x="2989" y="856"/>
                    <a:pt x="2981" y="825"/>
                  </a:cubicBezTo>
                  <a:cubicBezTo>
                    <a:pt x="2968" y="782"/>
                    <a:pt x="2965" y="736"/>
                    <a:pt x="2972" y="691"/>
                  </a:cubicBezTo>
                  <a:close/>
                  <a:moveTo>
                    <a:pt x="943" y="778"/>
                  </a:moveTo>
                  <a:cubicBezTo>
                    <a:pt x="938" y="782"/>
                    <a:pt x="935" y="787"/>
                    <a:pt x="935" y="792"/>
                  </a:cubicBezTo>
                  <a:cubicBezTo>
                    <a:pt x="922" y="873"/>
                    <a:pt x="901" y="951"/>
                    <a:pt x="873" y="1025"/>
                  </a:cubicBezTo>
                  <a:cubicBezTo>
                    <a:pt x="864" y="939"/>
                    <a:pt x="885" y="851"/>
                    <a:pt x="935" y="780"/>
                  </a:cubicBezTo>
                  <a:cubicBezTo>
                    <a:pt x="937" y="779"/>
                    <a:pt x="940" y="779"/>
                    <a:pt x="943" y="778"/>
                  </a:cubicBezTo>
                  <a:close/>
                  <a:moveTo>
                    <a:pt x="864" y="815"/>
                  </a:moveTo>
                  <a:lnTo>
                    <a:pt x="864" y="815"/>
                  </a:lnTo>
                  <a:cubicBezTo>
                    <a:pt x="832" y="885"/>
                    <a:pt x="820" y="964"/>
                    <a:pt x="830" y="1043"/>
                  </a:cubicBezTo>
                  <a:cubicBezTo>
                    <a:pt x="808" y="1008"/>
                    <a:pt x="800" y="967"/>
                    <a:pt x="807" y="927"/>
                  </a:cubicBezTo>
                  <a:lnTo>
                    <a:pt x="807" y="926"/>
                  </a:lnTo>
                  <a:cubicBezTo>
                    <a:pt x="815" y="884"/>
                    <a:pt x="835" y="846"/>
                    <a:pt x="864" y="815"/>
                  </a:cubicBezTo>
                  <a:close/>
                  <a:moveTo>
                    <a:pt x="976" y="789"/>
                  </a:moveTo>
                  <a:cubicBezTo>
                    <a:pt x="984" y="796"/>
                    <a:pt x="989" y="804"/>
                    <a:pt x="992" y="814"/>
                  </a:cubicBezTo>
                  <a:cubicBezTo>
                    <a:pt x="1009" y="866"/>
                    <a:pt x="997" y="930"/>
                    <a:pt x="974" y="978"/>
                  </a:cubicBezTo>
                  <a:cubicBezTo>
                    <a:pt x="962" y="1004"/>
                    <a:pt x="937" y="1049"/>
                    <a:pt x="905" y="1066"/>
                  </a:cubicBezTo>
                  <a:cubicBezTo>
                    <a:pt x="940" y="982"/>
                    <a:pt x="965" y="893"/>
                    <a:pt x="978" y="802"/>
                  </a:cubicBezTo>
                  <a:lnTo>
                    <a:pt x="978" y="801"/>
                  </a:lnTo>
                  <a:cubicBezTo>
                    <a:pt x="978" y="798"/>
                    <a:pt x="978" y="793"/>
                    <a:pt x="976" y="789"/>
                  </a:cubicBezTo>
                  <a:close/>
                  <a:moveTo>
                    <a:pt x="1660" y="901"/>
                  </a:moveTo>
                  <a:cubicBezTo>
                    <a:pt x="1670" y="901"/>
                    <a:pt x="1681" y="902"/>
                    <a:pt x="1691" y="904"/>
                  </a:cubicBezTo>
                  <a:cubicBezTo>
                    <a:pt x="1696" y="905"/>
                    <a:pt x="1701" y="907"/>
                    <a:pt x="1705" y="909"/>
                  </a:cubicBezTo>
                  <a:cubicBezTo>
                    <a:pt x="1709" y="910"/>
                    <a:pt x="1712" y="912"/>
                    <a:pt x="1715" y="914"/>
                  </a:cubicBezTo>
                  <a:cubicBezTo>
                    <a:pt x="1617" y="939"/>
                    <a:pt x="1528" y="993"/>
                    <a:pt x="1461" y="1070"/>
                  </a:cubicBezTo>
                  <a:cubicBezTo>
                    <a:pt x="1462" y="1064"/>
                    <a:pt x="1464" y="1057"/>
                    <a:pt x="1466" y="1051"/>
                  </a:cubicBezTo>
                  <a:cubicBezTo>
                    <a:pt x="1486" y="991"/>
                    <a:pt x="1531" y="942"/>
                    <a:pt x="1589" y="916"/>
                  </a:cubicBezTo>
                  <a:cubicBezTo>
                    <a:pt x="1611" y="906"/>
                    <a:pt x="1635" y="901"/>
                    <a:pt x="1660" y="901"/>
                  </a:cubicBezTo>
                  <a:close/>
                  <a:moveTo>
                    <a:pt x="1722" y="959"/>
                  </a:moveTo>
                  <a:lnTo>
                    <a:pt x="1722" y="959"/>
                  </a:lnTo>
                  <a:cubicBezTo>
                    <a:pt x="1674" y="1051"/>
                    <a:pt x="1588" y="1117"/>
                    <a:pt x="1487" y="1140"/>
                  </a:cubicBezTo>
                  <a:lnTo>
                    <a:pt x="1486" y="1139"/>
                  </a:lnTo>
                  <a:cubicBezTo>
                    <a:pt x="1485" y="1140"/>
                    <a:pt x="1484" y="1140"/>
                    <a:pt x="1483" y="1141"/>
                  </a:cubicBezTo>
                  <a:cubicBezTo>
                    <a:pt x="1481" y="1140"/>
                    <a:pt x="1478" y="1138"/>
                    <a:pt x="1476" y="1136"/>
                  </a:cubicBezTo>
                  <a:cubicBezTo>
                    <a:pt x="1474" y="1133"/>
                    <a:pt x="1472" y="1131"/>
                    <a:pt x="1471" y="1129"/>
                  </a:cubicBezTo>
                  <a:cubicBezTo>
                    <a:pt x="1533" y="1046"/>
                    <a:pt x="1622" y="986"/>
                    <a:pt x="1722" y="959"/>
                  </a:cubicBezTo>
                  <a:close/>
                  <a:moveTo>
                    <a:pt x="1760" y="985"/>
                  </a:moveTo>
                  <a:lnTo>
                    <a:pt x="1760" y="985"/>
                  </a:lnTo>
                  <a:cubicBezTo>
                    <a:pt x="1766" y="1016"/>
                    <a:pt x="1763" y="1048"/>
                    <a:pt x="1749" y="1078"/>
                  </a:cubicBezTo>
                  <a:lnTo>
                    <a:pt x="1749" y="1077"/>
                  </a:lnTo>
                  <a:cubicBezTo>
                    <a:pt x="1732" y="1111"/>
                    <a:pt x="1706" y="1141"/>
                    <a:pt x="1675" y="1162"/>
                  </a:cubicBezTo>
                  <a:cubicBezTo>
                    <a:pt x="1655" y="1175"/>
                    <a:pt x="1631" y="1182"/>
                    <a:pt x="1607" y="1182"/>
                  </a:cubicBezTo>
                  <a:cubicBezTo>
                    <a:pt x="1595" y="1182"/>
                    <a:pt x="1584" y="1180"/>
                    <a:pt x="1573" y="1177"/>
                  </a:cubicBezTo>
                  <a:cubicBezTo>
                    <a:pt x="1563" y="1175"/>
                    <a:pt x="1554" y="1173"/>
                    <a:pt x="1543" y="1170"/>
                  </a:cubicBezTo>
                  <a:cubicBezTo>
                    <a:pt x="1636" y="1138"/>
                    <a:pt x="1714" y="1071"/>
                    <a:pt x="1760" y="985"/>
                  </a:cubicBezTo>
                  <a:close/>
                  <a:moveTo>
                    <a:pt x="2390" y="1423"/>
                  </a:moveTo>
                  <a:lnTo>
                    <a:pt x="2390" y="1423"/>
                  </a:lnTo>
                  <a:cubicBezTo>
                    <a:pt x="2360" y="1451"/>
                    <a:pt x="2328" y="1475"/>
                    <a:pt x="2298" y="1503"/>
                  </a:cubicBezTo>
                  <a:cubicBezTo>
                    <a:pt x="2264" y="1533"/>
                    <a:pt x="2241" y="1571"/>
                    <a:pt x="2227" y="1612"/>
                  </a:cubicBezTo>
                  <a:cubicBezTo>
                    <a:pt x="2222" y="1593"/>
                    <a:pt x="2222" y="1573"/>
                    <a:pt x="2229" y="1555"/>
                  </a:cubicBezTo>
                  <a:lnTo>
                    <a:pt x="2229" y="1554"/>
                  </a:lnTo>
                  <a:cubicBezTo>
                    <a:pt x="2239" y="1524"/>
                    <a:pt x="2256" y="1497"/>
                    <a:pt x="2277" y="1473"/>
                  </a:cubicBezTo>
                  <a:cubicBezTo>
                    <a:pt x="2291" y="1457"/>
                    <a:pt x="2307" y="1444"/>
                    <a:pt x="2326" y="1436"/>
                  </a:cubicBezTo>
                  <a:cubicBezTo>
                    <a:pt x="2327" y="1436"/>
                    <a:pt x="2328" y="1437"/>
                    <a:pt x="2328" y="1437"/>
                  </a:cubicBezTo>
                  <a:cubicBezTo>
                    <a:pt x="2328" y="1437"/>
                    <a:pt x="2329" y="1436"/>
                    <a:pt x="2329" y="1436"/>
                  </a:cubicBezTo>
                  <a:cubicBezTo>
                    <a:pt x="2349" y="1431"/>
                    <a:pt x="2368" y="1426"/>
                    <a:pt x="2390" y="1423"/>
                  </a:cubicBezTo>
                  <a:close/>
                  <a:moveTo>
                    <a:pt x="2447" y="1425"/>
                  </a:moveTo>
                  <a:cubicBezTo>
                    <a:pt x="2450" y="1426"/>
                    <a:pt x="2454" y="1426"/>
                    <a:pt x="2457" y="1427"/>
                  </a:cubicBezTo>
                  <a:cubicBezTo>
                    <a:pt x="2419" y="1510"/>
                    <a:pt x="2368" y="1610"/>
                    <a:pt x="2270" y="1624"/>
                  </a:cubicBezTo>
                  <a:cubicBezTo>
                    <a:pt x="2282" y="1583"/>
                    <a:pt x="2312" y="1549"/>
                    <a:pt x="2343" y="1523"/>
                  </a:cubicBezTo>
                  <a:cubicBezTo>
                    <a:pt x="2378" y="1490"/>
                    <a:pt x="2416" y="1462"/>
                    <a:pt x="2447" y="1425"/>
                  </a:cubicBezTo>
                  <a:close/>
                  <a:moveTo>
                    <a:pt x="2491" y="1458"/>
                  </a:moveTo>
                  <a:cubicBezTo>
                    <a:pt x="2520" y="1509"/>
                    <a:pt x="2470" y="1568"/>
                    <a:pt x="2438" y="1602"/>
                  </a:cubicBezTo>
                  <a:lnTo>
                    <a:pt x="2437" y="1601"/>
                  </a:lnTo>
                  <a:cubicBezTo>
                    <a:pt x="2405" y="1633"/>
                    <a:pt x="2360" y="1665"/>
                    <a:pt x="2313" y="1665"/>
                  </a:cubicBezTo>
                  <a:cubicBezTo>
                    <a:pt x="2308" y="1665"/>
                    <a:pt x="2303" y="1664"/>
                    <a:pt x="2298" y="1664"/>
                  </a:cubicBezTo>
                  <a:cubicBezTo>
                    <a:pt x="2394" y="1638"/>
                    <a:pt x="2449" y="1545"/>
                    <a:pt x="2491" y="1458"/>
                  </a:cubicBezTo>
                  <a:close/>
                  <a:moveTo>
                    <a:pt x="3330" y="1609"/>
                  </a:moveTo>
                  <a:cubicBezTo>
                    <a:pt x="3334" y="1612"/>
                    <a:pt x="3338" y="1613"/>
                    <a:pt x="3342" y="1613"/>
                  </a:cubicBezTo>
                  <a:cubicBezTo>
                    <a:pt x="3345" y="1613"/>
                    <a:pt x="3349" y="1612"/>
                    <a:pt x="3352" y="1610"/>
                  </a:cubicBezTo>
                  <a:lnTo>
                    <a:pt x="3352" y="1610"/>
                  </a:lnTo>
                  <a:cubicBezTo>
                    <a:pt x="3269" y="1675"/>
                    <a:pt x="3237" y="1784"/>
                    <a:pt x="3212" y="1883"/>
                  </a:cubicBezTo>
                  <a:cubicBezTo>
                    <a:pt x="3167" y="1834"/>
                    <a:pt x="3174" y="1761"/>
                    <a:pt x="3208" y="1706"/>
                  </a:cubicBezTo>
                  <a:lnTo>
                    <a:pt x="3207" y="1705"/>
                  </a:lnTo>
                  <a:cubicBezTo>
                    <a:pt x="3237" y="1661"/>
                    <a:pt x="3281" y="1628"/>
                    <a:pt x="3330" y="1609"/>
                  </a:cubicBezTo>
                  <a:close/>
                  <a:moveTo>
                    <a:pt x="3419" y="1620"/>
                  </a:moveTo>
                  <a:cubicBezTo>
                    <a:pt x="3405" y="1668"/>
                    <a:pt x="3387" y="1715"/>
                    <a:pt x="3365" y="1760"/>
                  </a:cubicBezTo>
                  <a:cubicBezTo>
                    <a:pt x="3353" y="1786"/>
                    <a:pt x="3338" y="1810"/>
                    <a:pt x="3324" y="1835"/>
                  </a:cubicBezTo>
                  <a:cubicBezTo>
                    <a:pt x="3314" y="1851"/>
                    <a:pt x="3299" y="1882"/>
                    <a:pt x="3278" y="1884"/>
                  </a:cubicBezTo>
                  <a:lnTo>
                    <a:pt x="3278" y="1883"/>
                  </a:lnTo>
                  <a:cubicBezTo>
                    <a:pt x="3263" y="1885"/>
                    <a:pt x="3253" y="1900"/>
                    <a:pt x="3260" y="1914"/>
                  </a:cubicBezTo>
                  <a:cubicBezTo>
                    <a:pt x="3257" y="1913"/>
                    <a:pt x="3253" y="1911"/>
                    <a:pt x="3250" y="1910"/>
                  </a:cubicBezTo>
                  <a:cubicBezTo>
                    <a:pt x="3251" y="1908"/>
                    <a:pt x="3251" y="1906"/>
                    <a:pt x="3252" y="1905"/>
                  </a:cubicBezTo>
                  <a:cubicBezTo>
                    <a:pt x="3279" y="1798"/>
                    <a:pt x="3311" y="1675"/>
                    <a:pt x="3418" y="1621"/>
                  </a:cubicBezTo>
                  <a:cubicBezTo>
                    <a:pt x="3418" y="1621"/>
                    <a:pt x="3419" y="1620"/>
                    <a:pt x="3419" y="1620"/>
                  </a:cubicBezTo>
                  <a:close/>
                  <a:moveTo>
                    <a:pt x="3455" y="1650"/>
                  </a:moveTo>
                  <a:cubicBezTo>
                    <a:pt x="3461" y="1666"/>
                    <a:pt x="3464" y="1683"/>
                    <a:pt x="3463" y="1699"/>
                  </a:cubicBezTo>
                  <a:cubicBezTo>
                    <a:pt x="3458" y="1738"/>
                    <a:pt x="3445" y="1776"/>
                    <a:pt x="3424" y="1809"/>
                  </a:cubicBezTo>
                  <a:cubicBezTo>
                    <a:pt x="3409" y="1837"/>
                    <a:pt x="3392" y="1861"/>
                    <a:pt x="3371" y="1883"/>
                  </a:cubicBezTo>
                  <a:cubicBezTo>
                    <a:pt x="3355" y="1899"/>
                    <a:pt x="3335" y="1910"/>
                    <a:pt x="3313" y="1916"/>
                  </a:cubicBezTo>
                  <a:cubicBezTo>
                    <a:pt x="3326" y="1907"/>
                    <a:pt x="3337" y="1897"/>
                    <a:pt x="3345" y="1884"/>
                  </a:cubicBezTo>
                  <a:cubicBezTo>
                    <a:pt x="3363" y="1856"/>
                    <a:pt x="3382" y="1827"/>
                    <a:pt x="3397" y="1797"/>
                  </a:cubicBezTo>
                  <a:lnTo>
                    <a:pt x="3397" y="1796"/>
                  </a:lnTo>
                  <a:cubicBezTo>
                    <a:pt x="3420" y="1749"/>
                    <a:pt x="3440" y="1700"/>
                    <a:pt x="3455" y="1650"/>
                  </a:cubicBezTo>
                  <a:close/>
                  <a:moveTo>
                    <a:pt x="1251" y="0"/>
                  </a:moveTo>
                  <a:cubicBezTo>
                    <a:pt x="1202" y="0"/>
                    <a:pt x="1156" y="27"/>
                    <a:pt x="1133" y="74"/>
                  </a:cubicBezTo>
                  <a:cubicBezTo>
                    <a:pt x="1098" y="141"/>
                    <a:pt x="1116" y="218"/>
                    <a:pt x="1160" y="277"/>
                  </a:cubicBezTo>
                  <a:cubicBezTo>
                    <a:pt x="1187" y="313"/>
                    <a:pt x="1219" y="343"/>
                    <a:pt x="1256" y="369"/>
                  </a:cubicBezTo>
                  <a:cubicBezTo>
                    <a:pt x="1294" y="395"/>
                    <a:pt x="1337" y="416"/>
                    <a:pt x="1383" y="416"/>
                  </a:cubicBezTo>
                  <a:cubicBezTo>
                    <a:pt x="1388" y="416"/>
                    <a:pt x="1392" y="415"/>
                    <a:pt x="1396" y="415"/>
                  </a:cubicBezTo>
                  <a:cubicBezTo>
                    <a:pt x="1400" y="415"/>
                    <a:pt x="1402" y="415"/>
                    <a:pt x="1404" y="413"/>
                  </a:cubicBezTo>
                  <a:cubicBezTo>
                    <a:pt x="1427" y="457"/>
                    <a:pt x="1456" y="496"/>
                    <a:pt x="1492" y="531"/>
                  </a:cubicBezTo>
                  <a:cubicBezTo>
                    <a:pt x="1386" y="509"/>
                    <a:pt x="1278" y="497"/>
                    <a:pt x="1171" y="496"/>
                  </a:cubicBezTo>
                  <a:cubicBezTo>
                    <a:pt x="1165" y="496"/>
                    <a:pt x="1160" y="496"/>
                    <a:pt x="1154" y="496"/>
                  </a:cubicBezTo>
                  <a:cubicBezTo>
                    <a:pt x="1026" y="496"/>
                    <a:pt x="898" y="508"/>
                    <a:pt x="771" y="529"/>
                  </a:cubicBezTo>
                  <a:cubicBezTo>
                    <a:pt x="691" y="492"/>
                    <a:pt x="620" y="434"/>
                    <a:pt x="568" y="363"/>
                  </a:cubicBezTo>
                  <a:cubicBezTo>
                    <a:pt x="578" y="352"/>
                    <a:pt x="584" y="339"/>
                    <a:pt x="585" y="324"/>
                  </a:cubicBezTo>
                  <a:cubicBezTo>
                    <a:pt x="591" y="287"/>
                    <a:pt x="574" y="245"/>
                    <a:pt x="556" y="213"/>
                  </a:cubicBezTo>
                  <a:cubicBezTo>
                    <a:pt x="536" y="178"/>
                    <a:pt x="512" y="144"/>
                    <a:pt x="486" y="113"/>
                  </a:cubicBezTo>
                  <a:cubicBezTo>
                    <a:pt x="459" y="82"/>
                    <a:pt x="428" y="53"/>
                    <a:pt x="388" y="39"/>
                  </a:cubicBezTo>
                  <a:cubicBezTo>
                    <a:pt x="375" y="34"/>
                    <a:pt x="362" y="32"/>
                    <a:pt x="350" y="32"/>
                  </a:cubicBezTo>
                  <a:cubicBezTo>
                    <a:pt x="292" y="32"/>
                    <a:pt x="245" y="77"/>
                    <a:pt x="233" y="137"/>
                  </a:cubicBezTo>
                  <a:cubicBezTo>
                    <a:pt x="217" y="215"/>
                    <a:pt x="267" y="286"/>
                    <a:pt x="322" y="335"/>
                  </a:cubicBezTo>
                  <a:cubicBezTo>
                    <a:pt x="357" y="366"/>
                    <a:pt x="399" y="397"/>
                    <a:pt x="447" y="401"/>
                  </a:cubicBezTo>
                  <a:cubicBezTo>
                    <a:pt x="450" y="401"/>
                    <a:pt x="453" y="401"/>
                    <a:pt x="456" y="401"/>
                  </a:cubicBezTo>
                  <a:cubicBezTo>
                    <a:pt x="481" y="401"/>
                    <a:pt x="504" y="394"/>
                    <a:pt x="525" y="381"/>
                  </a:cubicBezTo>
                  <a:cubicBezTo>
                    <a:pt x="572" y="446"/>
                    <a:pt x="632" y="502"/>
                    <a:pt x="702" y="542"/>
                  </a:cubicBezTo>
                  <a:cubicBezTo>
                    <a:pt x="589" y="564"/>
                    <a:pt x="478" y="591"/>
                    <a:pt x="369" y="621"/>
                  </a:cubicBezTo>
                  <a:cubicBezTo>
                    <a:pt x="368" y="620"/>
                    <a:pt x="368" y="619"/>
                    <a:pt x="367" y="619"/>
                  </a:cubicBezTo>
                  <a:cubicBezTo>
                    <a:pt x="364" y="616"/>
                    <a:pt x="359" y="614"/>
                    <a:pt x="355" y="614"/>
                  </a:cubicBezTo>
                  <a:cubicBezTo>
                    <a:pt x="325" y="585"/>
                    <a:pt x="286" y="569"/>
                    <a:pt x="245" y="569"/>
                  </a:cubicBezTo>
                  <a:cubicBezTo>
                    <a:pt x="243" y="569"/>
                    <a:pt x="242" y="569"/>
                    <a:pt x="241" y="569"/>
                  </a:cubicBezTo>
                  <a:cubicBezTo>
                    <a:pt x="192" y="569"/>
                    <a:pt x="143" y="586"/>
                    <a:pt x="99" y="604"/>
                  </a:cubicBezTo>
                  <a:cubicBezTo>
                    <a:pt x="54" y="622"/>
                    <a:pt x="25" y="650"/>
                    <a:pt x="13" y="698"/>
                  </a:cubicBezTo>
                  <a:cubicBezTo>
                    <a:pt x="0" y="753"/>
                    <a:pt x="8" y="812"/>
                    <a:pt x="32" y="863"/>
                  </a:cubicBezTo>
                  <a:cubicBezTo>
                    <a:pt x="28" y="873"/>
                    <a:pt x="34" y="884"/>
                    <a:pt x="45" y="886"/>
                  </a:cubicBezTo>
                  <a:cubicBezTo>
                    <a:pt x="58" y="907"/>
                    <a:pt x="73" y="923"/>
                    <a:pt x="92" y="937"/>
                  </a:cubicBezTo>
                  <a:cubicBezTo>
                    <a:pt x="118" y="956"/>
                    <a:pt x="149" y="966"/>
                    <a:pt x="181" y="966"/>
                  </a:cubicBezTo>
                  <a:cubicBezTo>
                    <a:pt x="194" y="966"/>
                    <a:pt x="208" y="964"/>
                    <a:pt x="222" y="960"/>
                  </a:cubicBezTo>
                  <a:cubicBezTo>
                    <a:pt x="264" y="947"/>
                    <a:pt x="301" y="915"/>
                    <a:pt x="332" y="884"/>
                  </a:cubicBezTo>
                  <a:cubicBezTo>
                    <a:pt x="368" y="846"/>
                    <a:pt x="401" y="799"/>
                    <a:pt x="408" y="745"/>
                  </a:cubicBezTo>
                  <a:cubicBezTo>
                    <a:pt x="411" y="716"/>
                    <a:pt x="406" y="687"/>
                    <a:pt x="395" y="660"/>
                  </a:cubicBezTo>
                  <a:cubicBezTo>
                    <a:pt x="602" y="603"/>
                    <a:pt x="820" y="557"/>
                    <a:pt x="1038" y="545"/>
                  </a:cubicBezTo>
                  <a:lnTo>
                    <a:pt x="1038" y="545"/>
                  </a:lnTo>
                  <a:cubicBezTo>
                    <a:pt x="976" y="591"/>
                    <a:pt x="929" y="656"/>
                    <a:pt x="906" y="730"/>
                  </a:cubicBezTo>
                  <a:cubicBezTo>
                    <a:pt x="903" y="729"/>
                    <a:pt x="900" y="728"/>
                    <a:pt x="897" y="728"/>
                  </a:cubicBezTo>
                  <a:cubicBezTo>
                    <a:pt x="893" y="728"/>
                    <a:pt x="889" y="729"/>
                    <a:pt x="885" y="732"/>
                  </a:cubicBezTo>
                  <a:cubicBezTo>
                    <a:pt x="871" y="744"/>
                    <a:pt x="858" y="757"/>
                    <a:pt x="844" y="770"/>
                  </a:cubicBezTo>
                  <a:lnTo>
                    <a:pt x="835" y="775"/>
                  </a:lnTo>
                  <a:cubicBezTo>
                    <a:pt x="831" y="778"/>
                    <a:pt x="828" y="784"/>
                    <a:pt x="827" y="789"/>
                  </a:cubicBezTo>
                  <a:cubicBezTo>
                    <a:pt x="795" y="824"/>
                    <a:pt x="773" y="867"/>
                    <a:pt x="764" y="914"/>
                  </a:cubicBezTo>
                  <a:cubicBezTo>
                    <a:pt x="751" y="982"/>
                    <a:pt x="771" y="1065"/>
                    <a:pt x="832" y="1103"/>
                  </a:cubicBezTo>
                  <a:cubicBezTo>
                    <a:pt x="848" y="1114"/>
                    <a:pt x="864" y="1118"/>
                    <a:pt x="879" y="1118"/>
                  </a:cubicBezTo>
                  <a:cubicBezTo>
                    <a:pt x="932" y="1118"/>
                    <a:pt x="977" y="1064"/>
                    <a:pt x="1003" y="1019"/>
                  </a:cubicBezTo>
                  <a:cubicBezTo>
                    <a:pt x="1038" y="956"/>
                    <a:pt x="1056" y="871"/>
                    <a:pt x="1035" y="801"/>
                  </a:cubicBezTo>
                  <a:cubicBezTo>
                    <a:pt x="1025" y="763"/>
                    <a:pt x="993" y="736"/>
                    <a:pt x="955" y="731"/>
                  </a:cubicBezTo>
                  <a:lnTo>
                    <a:pt x="953" y="731"/>
                  </a:lnTo>
                  <a:cubicBezTo>
                    <a:pt x="983" y="649"/>
                    <a:pt x="1044" y="583"/>
                    <a:pt x="1122" y="546"/>
                  </a:cubicBezTo>
                  <a:cubicBezTo>
                    <a:pt x="1125" y="545"/>
                    <a:pt x="1127" y="543"/>
                    <a:pt x="1129" y="541"/>
                  </a:cubicBezTo>
                  <a:cubicBezTo>
                    <a:pt x="1137" y="541"/>
                    <a:pt x="1145" y="541"/>
                    <a:pt x="1153" y="541"/>
                  </a:cubicBezTo>
                  <a:cubicBezTo>
                    <a:pt x="1395" y="541"/>
                    <a:pt x="1634" y="588"/>
                    <a:pt x="1852" y="711"/>
                  </a:cubicBezTo>
                  <a:cubicBezTo>
                    <a:pt x="1904" y="741"/>
                    <a:pt x="1954" y="773"/>
                    <a:pt x="2004" y="807"/>
                  </a:cubicBezTo>
                  <a:cubicBezTo>
                    <a:pt x="1922" y="822"/>
                    <a:pt x="1848" y="860"/>
                    <a:pt x="1788" y="916"/>
                  </a:cubicBezTo>
                  <a:cubicBezTo>
                    <a:pt x="1774" y="893"/>
                    <a:pt x="1752" y="877"/>
                    <a:pt x="1727" y="868"/>
                  </a:cubicBezTo>
                  <a:lnTo>
                    <a:pt x="1726" y="867"/>
                  </a:lnTo>
                  <a:cubicBezTo>
                    <a:pt x="1722" y="866"/>
                    <a:pt x="1719" y="865"/>
                    <a:pt x="1716" y="865"/>
                  </a:cubicBezTo>
                  <a:cubicBezTo>
                    <a:pt x="1697" y="859"/>
                    <a:pt x="1676" y="857"/>
                    <a:pt x="1656" y="857"/>
                  </a:cubicBezTo>
                  <a:cubicBezTo>
                    <a:pt x="1641" y="857"/>
                    <a:pt x="1627" y="858"/>
                    <a:pt x="1612" y="861"/>
                  </a:cubicBezTo>
                  <a:cubicBezTo>
                    <a:pt x="1532" y="882"/>
                    <a:pt x="1465" y="939"/>
                    <a:pt x="1432" y="1015"/>
                  </a:cubicBezTo>
                  <a:cubicBezTo>
                    <a:pt x="1416" y="1052"/>
                    <a:pt x="1407" y="1097"/>
                    <a:pt x="1424" y="1136"/>
                  </a:cubicBezTo>
                  <a:cubicBezTo>
                    <a:pt x="1443" y="1179"/>
                    <a:pt x="1488" y="1198"/>
                    <a:pt x="1532" y="1211"/>
                  </a:cubicBezTo>
                  <a:cubicBezTo>
                    <a:pt x="1558" y="1220"/>
                    <a:pt x="1586" y="1226"/>
                    <a:pt x="1614" y="1226"/>
                  </a:cubicBezTo>
                  <a:cubicBezTo>
                    <a:pt x="1633" y="1226"/>
                    <a:pt x="1652" y="1223"/>
                    <a:pt x="1670" y="1216"/>
                  </a:cubicBezTo>
                  <a:cubicBezTo>
                    <a:pt x="1713" y="1195"/>
                    <a:pt x="1749" y="1163"/>
                    <a:pt x="1774" y="1124"/>
                  </a:cubicBezTo>
                  <a:cubicBezTo>
                    <a:pt x="1804" y="1080"/>
                    <a:pt x="1815" y="1026"/>
                    <a:pt x="1806" y="974"/>
                  </a:cubicBezTo>
                  <a:cubicBezTo>
                    <a:pt x="1805" y="969"/>
                    <a:pt x="1803" y="964"/>
                    <a:pt x="1802" y="959"/>
                  </a:cubicBezTo>
                  <a:cubicBezTo>
                    <a:pt x="1805" y="958"/>
                    <a:pt x="1808" y="956"/>
                    <a:pt x="1811" y="954"/>
                  </a:cubicBezTo>
                  <a:cubicBezTo>
                    <a:pt x="1875" y="891"/>
                    <a:pt x="1959" y="852"/>
                    <a:pt x="2049" y="845"/>
                  </a:cubicBezTo>
                  <a:cubicBezTo>
                    <a:pt x="2051" y="844"/>
                    <a:pt x="2052" y="844"/>
                    <a:pt x="2054" y="843"/>
                  </a:cubicBezTo>
                  <a:cubicBezTo>
                    <a:pt x="2178" y="931"/>
                    <a:pt x="2299" y="1026"/>
                    <a:pt x="2431" y="1102"/>
                  </a:cubicBezTo>
                  <a:cubicBezTo>
                    <a:pt x="2515" y="1150"/>
                    <a:pt x="2601" y="1192"/>
                    <a:pt x="2690" y="1227"/>
                  </a:cubicBezTo>
                  <a:cubicBezTo>
                    <a:pt x="2603" y="1258"/>
                    <a:pt x="2526" y="1313"/>
                    <a:pt x="2469" y="1385"/>
                  </a:cubicBezTo>
                  <a:lnTo>
                    <a:pt x="2464" y="1382"/>
                  </a:lnTo>
                  <a:cubicBezTo>
                    <a:pt x="2463" y="1380"/>
                    <a:pt x="2461" y="1378"/>
                    <a:pt x="2459" y="1376"/>
                  </a:cubicBezTo>
                  <a:cubicBezTo>
                    <a:pt x="2455" y="1373"/>
                    <a:pt x="2450" y="1371"/>
                    <a:pt x="2445" y="1371"/>
                  </a:cubicBezTo>
                  <a:cubicBezTo>
                    <a:pt x="2440" y="1371"/>
                    <a:pt x="2435" y="1372"/>
                    <a:pt x="2431" y="1375"/>
                  </a:cubicBezTo>
                  <a:cubicBezTo>
                    <a:pt x="2425" y="1375"/>
                    <a:pt x="2419" y="1374"/>
                    <a:pt x="2413" y="1374"/>
                  </a:cubicBezTo>
                  <a:cubicBezTo>
                    <a:pt x="2389" y="1374"/>
                    <a:pt x="2365" y="1378"/>
                    <a:pt x="2341" y="1385"/>
                  </a:cubicBezTo>
                  <a:cubicBezTo>
                    <a:pt x="2273" y="1396"/>
                    <a:pt x="2220" y="1461"/>
                    <a:pt x="2194" y="1521"/>
                  </a:cubicBezTo>
                  <a:cubicBezTo>
                    <a:pt x="2177" y="1557"/>
                    <a:pt x="2175" y="1596"/>
                    <a:pt x="2189" y="1633"/>
                  </a:cubicBezTo>
                  <a:cubicBezTo>
                    <a:pt x="2202" y="1664"/>
                    <a:pt x="2228" y="1686"/>
                    <a:pt x="2260" y="1698"/>
                  </a:cubicBezTo>
                  <a:cubicBezTo>
                    <a:pt x="2278" y="1704"/>
                    <a:pt x="2296" y="1707"/>
                    <a:pt x="2313" y="1707"/>
                  </a:cubicBezTo>
                  <a:cubicBezTo>
                    <a:pt x="2365" y="1707"/>
                    <a:pt x="2414" y="1681"/>
                    <a:pt x="2454" y="1645"/>
                  </a:cubicBezTo>
                  <a:cubicBezTo>
                    <a:pt x="2505" y="1599"/>
                    <a:pt x="2563" y="1527"/>
                    <a:pt x="2540" y="1454"/>
                  </a:cubicBezTo>
                  <a:cubicBezTo>
                    <a:pt x="2534" y="1436"/>
                    <a:pt x="2523" y="1420"/>
                    <a:pt x="2508" y="1408"/>
                  </a:cubicBezTo>
                  <a:cubicBezTo>
                    <a:pt x="2572" y="1330"/>
                    <a:pt x="2660" y="1277"/>
                    <a:pt x="2758" y="1254"/>
                  </a:cubicBezTo>
                  <a:cubicBezTo>
                    <a:pt x="2865" y="1293"/>
                    <a:pt x="2975" y="1325"/>
                    <a:pt x="3087" y="1348"/>
                  </a:cubicBezTo>
                  <a:cubicBezTo>
                    <a:pt x="3235" y="1380"/>
                    <a:pt x="3386" y="1400"/>
                    <a:pt x="3538" y="1406"/>
                  </a:cubicBezTo>
                  <a:cubicBezTo>
                    <a:pt x="3480" y="1440"/>
                    <a:pt x="3431" y="1487"/>
                    <a:pt x="3396" y="1544"/>
                  </a:cubicBezTo>
                  <a:lnTo>
                    <a:pt x="3388" y="1544"/>
                  </a:lnTo>
                  <a:cubicBezTo>
                    <a:pt x="3301" y="1566"/>
                    <a:pt x="3217" y="1608"/>
                    <a:pt x="3168" y="1685"/>
                  </a:cubicBezTo>
                  <a:cubicBezTo>
                    <a:pt x="3122" y="1759"/>
                    <a:pt x="3122" y="1855"/>
                    <a:pt x="3184" y="1918"/>
                  </a:cubicBezTo>
                  <a:cubicBezTo>
                    <a:pt x="3213" y="1949"/>
                    <a:pt x="3250" y="1964"/>
                    <a:pt x="3288" y="1964"/>
                  </a:cubicBezTo>
                  <a:cubicBezTo>
                    <a:pt x="3324" y="1964"/>
                    <a:pt x="3361" y="1950"/>
                    <a:pt x="3391" y="1923"/>
                  </a:cubicBezTo>
                  <a:cubicBezTo>
                    <a:pt x="3421" y="1897"/>
                    <a:pt x="3446" y="1866"/>
                    <a:pt x="3464" y="1830"/>
                  </a:cubicBezTo>
                  <a:cubicBezTo>
                    <a:pt x="3487" y="1788"/>
                    <a:pt x="3507" y="1741"/>
                    <a:pt x="3508" y="1690"/>
                  </a:cubicBezTo>
                  <a:cubicBezTo>
                    <a:pt x="3509" y="1644"/>
                    <a:pt x="3487" y="1599"/>
                    <a:pt x="3450" y="1572"/>
                  </a:cubicBezTo>
                  <a:cubicBezTo>
                    <a:pt x="3446" y="1570"/>
                    <a:pt x="3440" y="1566"/>
                    <a:pt x="3435" y="1565"/>
                  </a:cubicBezTo>
                  <a:cubicBezTo>
                    <a:pt x="3476" y="1502"/>
                    <a:pt x="3535" y="1453"/>
                    <a:pt x="3604" y="1424"/>
                  </a:cubicBezTo>
                  <a:cubicBezTo>
                    <a:pt x="3609" y="1422"/>
                    <a:pt x="3615" y="1418"/>
                    <a:pt x="3617" y="1411"/>
                  </a:cubicBezTo>
                  <a:cubicBezTo>
                    <a:pt x="3653" y="1413"/>
                    <a:pt x="3690" y="1413"/>
                    <a:pt x="3726" y="1413"/>
                  </a:cubicBezTo>
                  <a:cubicBezTo>
                    <a:pt x="3787" y="1413"/>
                    <a:pt x="3847" y="1411"/>
                    <a:pt x="3908" y="1408"/>
                  </a:cubicBezTo>
                  <a:cubicBezTo>
                    <a:pt x="3936" y="1407"/>
                    <a:pt x="3933" y="1364"/>
                    <a:pt x="3906" y="1364"/>
                  </a:cubicBezTo>
                  <a:cubicBezTo>
                    <a:pt x="3906" y="1364"/>
                    <a:pt x="3905" y="1364"/>
                    <a:pt x="3904" y="1364"/>
                  </a:cubicBezTo>
                  <a:cubicBezTo>
                    <a:pt x="3847" y="1367"/>
                    <a:pt x="3789" y="1369"/>
                    <a:pt x="3732" y="1369"/>
                  </a:cubicBezTo>
                  <a:cubicBezTo>
                    <a:pt x="3595" y="1369"/>
                    <a:pt x="3458" y="1361"/>
                    <a:pt x="3323" y="1344"/>
                  </a:cubicBezTo>
                  <a:cubicBezTo>
                    <a:pt x="3326" y="1333"/>
                    <a:pt x="3322" y="1323"/>
                    <a:pt x="3312" y="1317"/>
                  </a:cubicBezTo>
                  <a:cubicBezTo>
                    <a:pt x="3204" y="1245"/>
                    <a:pt x="3129" y="1131"/>
                    <a:pt x="3107" y="1003"/>
                  </a:cubicBezTo>
                  <a:cubicBezTo>
                    <a:pt x="3109" y="1002"/>
                    <a:pt x="3111" y="1001"/>
                    <a:pt x="3112" y="1001"/>
                  </a:cubicBezTo>
                  <a:cubicBezTo>
                    <a:pt x="3181" y="958"/>
                    <a:pt x="3224" y="886"/>
                    <a:pt x="3233" y="806"/>
                  </a:cubicBezTo>
                  <a:cubicBezTo>
                    <a:pt x="3239" y="730"/>
                    <a:pt x="3212" y="656"/>
                    <a:pt x="3157" y="603"/>
                  </a:cubicBezTo>
                  <a:cubicBezTo>
                    <a:pt x="3128" y="575"/>
                    <a:pt x="3087" y="557"/>
                    <a:pt x="3048" y="557"/>
                  </a:cubicBezTo>
                  <a:cubicBezTo>
                    <a:pt x="3031" y="557"/>
                    <a:pt x="3015" y="560"/>
                    <a:pt x="3000" y="568"/>
                  </a:cubicBezTo>
                  <a:cubicBezTo>
                    <a:pt x="2996" y="565"/>
                    <a:pt x="2992" y="564"/>
                    <a:pt x="2987" y="564"/>
                  </a:cubicBezTo>
                  <a:cubicBezTo>
                    <a:pt x="2980" y="564"/>
                    <a:pt x="2972" y="568"/>
                    <a:pt x="2969" y="575"/>
                  </a:cubicBezTo>
                  <a:cubicBezTo>
                    <a:pt x="2965" y="584"/>
                    <a:pt x="2962" y="592"/>
                    <a:pt x="2960" y="602"/>
                  </a:cubicBezTo>
                  <a:cubicBezTo>
                    <a:pt x="2918" y="661"/>
                    <a:pt x="2919" y="750"/>
                    <a:pt x="2934" y="817"/>
                  </a:cubicBezTo>
                  <a:cubicBezTo>
                    <a:pt x="2942" y="862"/>
                    <a:pt x="2960" y="905"/>
                    <a:pt x="2986" y="943"/>
                  </a:cubicBezTo>
                  <a:cubicBezTo>
                    <a:pt x="3004" y="970"/>
                    <a:pt x="3031" y="997"/>
                    <a:pt x="3063" y="1004"/>
                  </a:cubicBezTo>
                  <a:cubicBezTo>
                    <a:pt x="3086" y="1137"/>
                    <a:pt x="3157" y="1254"/>
                    <a:pt x="3263" y="1335"/>
                  </a:cubicBezTo>
                  <a:cubicBezTo>
                    <a:pt x="2971" y="1292"/>
                    <a:pt x="2688" y="1203"/>
                    <a:pt x="2429" y="1051"/>
                  </a:cubicBezTo>
                  <a:cubicBezTo>
                    <a:pt x="2416" y="1044"/>
                    <a:pt x="2403" y="1035"/>
                    <a:pt x="2391" y="1026"/>
                  </a:cubicBezTo>
                  <a:cubicBezTo>
                    <a:pt x="2391" y="1026"/>
                    <a:pt x="2391" y="1025"/>
                    <a:pt x="2390" y="1024"/>
                  </a:cubicBezTo>
                  <a:cubicBezTo>
                    <a:pt x="2339" y="947"/>
                    <a:pt x="2309" y="859"/>
                    <a:pt x="2303" y="766"/>
                  </a:cubicBezTo>
                  <a:cubicBezTo>
                    <a:pt x="2371" y="759"/>
                    <a:pt x="2402" y="662"/>
                    <a:pt x="2408" y="605"/>
                  </a:cubicBezTo>
                  <a:cubicBezTo>
                    <a:pt x="2416" y="534"/>
                    <a:pt x="2396" y="461"/>
                    <a:pt x="2351" y="403"/>
                  </a:cubicBezTo>
                  <a:cubicBezTo>
                    <a:pt x="2329" y="373"/>
                    <a:pt x="2294" y="354"/>
                    <a:pt x="2257" y="350"/>
                  </a:cubicBezTo>
                  <a:cubicBezTo>
                    <a:pt x="2256" y="350"/>
                    <a:pt x="2254" y="350"/>
                    <a:pt x="2253" y="350"/>
                  </a:cubicBezTo>
                  <a:cubicBezTo>
                    <a:pt x="2223" y="350"/>
                    <a:pt x="2194" y="361"/>
                    <a:pt x="2174" y="382"/>
                  </a:cubicBezTo>
                  <a:cubicBezTo>
                    <a:pt x="2124" y="428"/>
                    <a:pt x="2113" y="503"/>
                    <a:pt x="2126" y="566"/>
                  </a:cubicBezTo>
                  <a:cubicBezTo>
                    <a:pt x="2139" y="643"/>
                    <a:pt x="2188" y="709"/>
                    <a:pt x="2256" y="747"/>
                  </a:cubicBezTo>
                  <a:cubicBezTo>
                    <a:pt x="2257" y="749"/>
                    <a:pt x="2259" y="750"/>
                    <a:pt x="2261" y="750"/>
                  </a:cubicBezTo>
                  <a:cubicBezTo>
                    <a:pt x="2259" y="754"/>
                    <a:pt x="2257" y="758"/>
                    <a:pt x="2257" y="762"/>
                  </a:cubicBezTo>
                  <a:cubicBezTo>
                    <a:pt x="2262" y="836"/>
                    <a:pt x="2281" y="909"/>
                    <a:pt x="2312" y="975"/>
                  </a:cubicBezTo>
                  <a:cubicBezTo>
                    <a:pt x="2154" y="867"/>
                    <a:pt x="2007" y="743"/>
                    <a:pt x="1838" y="653"/>
                  </a:cubicBezTo>
                  <a:cubicBezTo>
                    <a:pt x="1758" y="612"/>
                    <a:pt x="1673" y="579"/>
                    <a:pt x="1587" y="554"/>
                  </a:cubicBezTo>
                  <a:cubicBezTo>
                    <a:pt x="1585" y="552"/>
                    <a:pt x="1581" y="550"/>
                    <a:pt x="1579" y="548"/>
                  </a:cubicBezTo>
                  <a:cubicBezTo>
                    <a:pt x="1516" y="505"/>
                    <a:pt x="1467" y="447"/>
                    <a:pt x="1435" y="379"/>
                  </a:cubicBezTo>
                  <a:cubicBezTo>
                    <a:pt x="1481" y="334"/>
                    <a:pt x="1488" y="260"/>
                    <a:pt x="1467" y="201"/>
                  </a:cubicBezTo>
                  <a:cubicBezTo>
                    <a:pt x="1452" y="164"/>
                    <a:pt x="1432" y="130"/>
                    <a:pt x="1406" y="99"/>
                  </a:cubicBezTo>
                  <a:cubicBezTo>
                    <a:pt x="1380" y="64"/>
                    <a:pt x="1348" y="35"/>
                    <a:pt x="1311" y="15"/>
                  </a:cubicBezTo>
                  <a:cubicBezTo>
                    <a:pt x="1292" y="5"/>
                    <a:pt x="1271" y="0"/>
                    <a:pt x="12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5178925" y="1463000"/>
              <a:ext cx="98425" cy="49125"/>
            </a:xfrm>
            <a:custGeom>
              <a:rect b="b" l="l" r="r" t="t"/>
              <a:pathLst>
                <a:path extrusionOk="0" h="1965" w="3937">
                  <a:moveTo>
                    <a:pt x="3639" y="131"/>
                  </a:moveTo>
                  <a:cubicBezTo>
                    <a:pt x="3602" y="205"/>
                    <a:pt x="3543" y="266"/>
                    <a:pt x="3469" y="304"/>
                  </a:cubicBezTo>
                  <a:cubicBezTo>
                    <a:pt x="3514" y="235"/>
                    <a:pt x="3571" y="178"/>
                    <a:pt x="3639" y="131"/>
                  </a:cubicBezTo>
                  <a:close/>
                  <a:moveTo>
                    <a:pt x="2708" y="82"/>
                  </a:moveTo>
                  <a:cubicBezTo>
                    <a:pt x="2675" y="165"/>
                    <a:pt x="2626" y="241"/>
                    <a:pt x="2566" y="305"/>
                  </a:cubicBezTo>
                  <a:cubicBezTo>
                    <a:pt x="2597" y="221"/>
                    <a:pt x="2645" y="145"/>
                    <a:pt x="2708" y="82"/>
                  </a:cubicBezTo>
                  <a:close/>
                  <a:moveTo>
                    <a:pt x="2679" y="46"/>
                  </a:moveTo>
                  <a:cubicBezTo>
                    <a:pt x="2602" y="121"/>
                    <a:pt x="2545" y="214"/>
                    <a:pt x="2513" y="317"/>
                  </a:cubicBezTo>
                  <a:cubicBezTo>
                    <a:pt x="2496" y="277"/>
                    <a:pt x="2505" y="227"/>
                    <a:pt x="2525" y="188"/>
                  </a:cubicBezTo>
                  <a:lnTo>
                    <a:pt x="2526" y="188"/>
                  </a:lnTo>
                  <a:cubicBezTo>
                    <a:pt x="2542" y="158"/>
                    <a:pt x="2561" y="132"/>
                    <a:pt x="2583" y="108"/>
                  </a:cubicBezTo>
                  <a:cubicBezTo>
                    <a:pt x="2604" y="81"/>
                    <a:pt x="2632" y="61"/>
                    <a:pt x="2663" y="49"/>
                  </a:cubicBezTo>
                  <a:cubicBezTo>
                    <a:pt x="2668" y="47"/>
                    <a:pt x="2673" y="46"/>
                    <a:pt x="2679" y="46"/>
                  </a:cubicBezTo>
                  <a:close/>
                  <a:moveTo>
                    <a:pt x="3588" y="77"/>
                  </a:moveTo>
                  <a:cubicBezTo>
                    <a:pt x="3589" y="77"/>
                    <a:pt x="3590" y="77"/>
                    <a:pt x="3591" y="77"/>
                  </a:cubicBezTo>
                  <a:cubicBezTo>
                    <a:pt x="3602" y="78"/>
                    <a:pt x="3613" y="81"/>
                    <a:pt x="3623" y="88"/>
                  </a:cubicBezTo>
                  <a:cubicBezTo>
                    <a:pt x="3532" y="148"/>
                    <a:pt x="3457" y="229"/>
                    <a:pt x="3403" y="323"/>
                  </a:cubicBezTo>
                  <a:cubicBezTo>
                    <a:pt x="3402" y="323"/>
                    <a:pt x="3401" y="322"/>
                    <a:pt x="3399" y="322"/>
                  </a:cubicBezTo>
                  <a:cubicBezTo>
                    <a:pt x="3399" y="322"/>
                    <a:pt x="3398" y="323"/>
                    <a:pt x="3397" y="323"/>
                  </a:cubicBezTo>
                  <a:cubicBezTo>
                    <a:pt x="3396" y="321"/>
                    <a:pt x="3395" y="318"/>
                    <a:pt x="3395" y="315"/>
                  </a:cubicBezTo>
                  <a:lnTo>
                    <a:pt x="3395" y="314"/>
                  </a:lnTo>
                  <a:cubicBezTo>
                    <a:pt x="3395" y="298"/>
                    <a:pt x="3398" y="281"/>
                    <a:pt x="3405" y="266"/>
                  </a:cubicBezTo>
                  <a:cubicBezTo>
                    <a:pt x="3418" y="235"/>
                    <a:pt x="3435" y="207"/>
                    <a:pt x="3455" y="182"/>
                  </a:cubicBezTo>
                  <a:cubicBezTo>
                    <a:pt x="3485" y="141"/>
                    <a:pt x="3530" y="77"/>
                    <a:pt x="3588" y="77"/>
                  </a:cubicBezTo>
                  <a:close/>
                  <a:moveTo>
                    <a:pt x="3661" y="183"/>
                  </a:moveTo>
                  <a:cubicBezTo>
                    <a:pt x="3654" y="236"/>
                    <a:pt x="3611" y="281"/>
                    <a:pt x="3570" y="314"/>
                  </a:cubicBezTo>
                  <a:cubicBezTo>
                    <a:pt x="3547" y="335"/>
                    <a:pt x="3518" y="355"/>
                    <a:pt x="3486" y="357"/>
                  </a:cubicBezTo>
                  <a:cubicBezTo>
                    <a:pt x="3483" y="357"/>
                    <a:pt x="3481" y="358"/>
                    <a:pt x="3478" y="358"/>
                  </a:cubicBezTo>
                  <a:cubicBezTo>
                    <a:pt x="3473" y="358"/>
                    <a:pt x="3467" y="357"/>
                    <a:pt x="3461" y="356"/>
                  </a:cubicBezTo>
                  <a:cubicBezTo>
                    <a:pt x="3545" y="321"/>
                    <a:pt x="3614" y="261"/>
                    <a:pt x="3661" y="183"/>
                  </a:cubicBezTo>
                  <a:close/>
                  <a:moveTo>
                    <a:pt x="2756" y="82"/>
                  </a:moveTo>
                  <a:cubicBezTo>
                    <a:pt x="2764" y="94"/>
                    <a:pt x="2770" y="107"/>
                    <a:pt x="2773" y="121"/>
                  </a:cubicBezTo>
                  <a:cubicBezTo>
                    <a:pt x="2789" y="179"/>
                    <a:pt x="2759" y="235"/>
                    <a:pt x="2719" y="277"/>
                  </a:cubicBezTo>
                  <a:cubicBezTo>
                    <a:pt x="2681" y="319"/>
                    <a:pt x="2624" y="366"/>
                    <a:pt x="2563" y="371"/>
                  </a:cubicBezTo>
                  <a:cubicBezTo>
                    <a:pt x="2649" y="291"/>
                    <a:pt x="2714" y="193"/>
                    <a:pt x="2756" y="82"/>
                  </a:cubicBezTo>
                  <a:close/>
                  <a:moveTo>
                    <a:pt x="1746" y="431"/>
                  </a:moveTo>
                  <a:cubicBezTo>
                    <a:pt x="1749" y="434"/>
                    <a:pt x="1751" y="438"/>
                    <a:pt x="1753" y="443"/>
                  </a:cubicBezTo>
                  <a:cubicBezTo>
                    <a:pt x="1794" y="518"/>
                    <a:pt x="1766" y="612"/>
                    <a:pt x="1707" y="671"/>
                  </a:cubicBezTo>
                  <a:cubicBezTo>
                    <a:pt x="1744" y="597"/>
                    <a:pt x="1757" y="513"/>
                    <a:pt x="1746" y="431"/>
                  </a:cubicBezTo>
                  <a:close/>
                  <a:moveTo>
                    <a:pt x="1702" y="445"/>
                  </a:moveTo>
                  <a:cubicBezTo>
                    <a:pt x="1712" y="527"/>
                    <a:pt x="1694" y="612"/>
                    <a:pt x="1650" y="682"/>
                  </a:cubicBezTo>
                  <a:cubicBezTo>
                    <a:pt x="1649" y="684"/>
                    <a:pt x="1648" y="688"/>
                    <a:pt x="1647" y="690"/>
                  </a:cubicBezTo>
                  <a:cubicBezTo>
                    <a:pt x="1653" y="605"/>
                    <a:pt x="1671" y="523"/>
                    <a:pt x="1702" y="445"/>
                  </a:cubicBezTo>
                  <a:close/>
                  <a:moveTo>
                    <a:pt x="1673" y="397"/>
                  </a:moveTo>
                  <a:lnTo>
                    <a:pt x="1673" y="397"/>
                  </a:lnTo>
                  <a:cubicBezTo>
                    <a:pt x="1631" y="490"/>
                    <a:pt x="1608" y="589"/>
                    <a:pt x="1602" y="691"/>
                  </a:cubicBezTo>
                  <a:cubicBezTo>
                    <a:pt x="1597" y="681"/>
                    <a:pt x="1592" y="669"/>
                    <a:pt x="1587" y="659"/>
                  </a:cubicBezTo>
                  <a:cubicBezTo>
                    <a:pt x="1577" y="630"/>
                    <a:pt x="1571" y="599"/>
                    <a:pt x="1572" y="569"/>
                  </a:cubicBezTo>
                  <a:cubicBezTo>
                    <a:pt x="1573" y="514"/>
                    <a:pt x="1593" y="456"/>
                    <a:pt x="1634" y="418"/>
                  </a:cubicBezTo>
                  <a:cubicBezTo>
                    <a:pt x="1645" y="408"/>
                    <a:pt x="1658" y="401"/>
                    <a:pt x="1673" y="397"/>
                  </a:cubicBezTo>
                  <a:close/>
                  <a:moveTo>
                    <a:pt x="3696" y="615"/>
                  </a:moveTo>
                  <a:cubicBezTo>
                    <a:pt x="3711" y="615"/>
                    <a:pt x="3727" y="617"/>
                    <a:pt x="3741" y="620"/>
                  </a:cubicBezTo>
                  <a:cubicBezTo>
                    <a:pt x="3778" y="628"/>
                    <a:pt x="3813" y="640"/>
                    <a:pt x="3845" y="658"/>
                  </a:cubicBezTo>
                  <a:cubicBezTo>
                    <a:pt x="3874" y="676"/>
                    <a:pt x="3884" y="710"/>
                    <a:pt x="3885" y="742"/>
                  </a:cubicBezTo>
                  <a:cubicBezTo>
                    <a:pt x="3885" y="761"/>
                    <a:pt x="3883" y="782"/>
                    <a:pt x="3878" y="802"/>
                  </a:cubicBezTo>
                  <a:cubicBezTo>
                    <a:pt x="3826" y="708"/>
                    <a:pt x="3730" y="647"/>
                    <a:pt x="3623" y="638"/>
                  </a:cubicBezTo>
                  <a:cubicBezTo>
                    <a:pt x="3624" y="637"/>
                    <a:pt x="3626" y="635"/>
                    <a:pt x="3628" y="634"/>
                  </a:cubicBezTo>
                  <a:cubicBezTo>
                    <a:pt x="3648" y="620"/>
                    <a:pt x="3672" y="615"/>
                    <a:pt x="3696" y="615"/>
                  </a:cubicBezTo>
                  <a:close/>
                  <a:moveTo>
                    <a:pt x="3602" y="683"/>
                  </a:moveTo>
                  <a:cubicBezTo>
                    <a:pt x="3715" y="683"/>
                    <a:pt x="3816" y="753"/>
                    <a:pt x="3856" y="859"/>
                  </a:cubicBezTo>
                  <a:cubicBezTo>
                    <a:pt x="3853" y="857"/>
                    <a:pt x="3850" y="857"/>
                    <a:pt x="3847" y="857"/>
                  </a:cubicBezTo>
                  <a:cubicBezTo>
                    <a:pt x="3844" y="857"/>
                    <a:pt x="3841" y="857"/>
                    <a:pt x="3839" y="859"/>
                  </a:cubicBezTo>
                  <a:cubicBezTo>
                    <a:pt x="3833" y="861"/>
                    <a:pt x="3828" y="862"/>
                    <a:pt x="3822" y="862"/>
                  </a:cubicBezTo>
                  <a:cubicBezTo>
                    <a:pt x="3804" y="862"/>
                    <a:pt x="3786" y="851"/>
                    <a:pt x="3772" y="841"/>
                  </a:cubicBezTo>
                  <a:cubicBezTo>
                    <a:pt x="3749" y="826"/>
                    <a:pt x="3727" y="808"/>
                    <a:pt x="3704" y="790"/>
                  </a:cubicBezTo>
                  <a:cubicBezTo>
                    <a:pt x="3665" y="757"/>
                    <a:pt x="3628" y="722"/>
                    <a:pt x="3594" y="683"/>
                  </a:cubicBezTo>
                  <a:cubicBezTo>
                    <a:pt x="3596" y="683"/>
                    <a:pt x="3599" y="683"/>
                    <a:pt x="3602" y="683"/>
                  </a:cubicBezTo>
                  <a:close/>
                  <a:moveTo>
                    <a:pt x="861" y="605"/>
                  </a:moveTo>
                  <a:lnTo>
                    <a:pt x="861" y="606"/>
                  </a:lnTo>
                  <a:cubicBezTo>
                    <a:pt x="809" y="695"/>
                    <a:pt x="792" y="798"/>
                    <a:pt x="782" y="899"/>
                  </a:cubicBezTo>
                  <a:cubicBezTo>
                    <a:pt x="761" y="868"/>
                    <a:pt x="749" y="832"/>
                    <a:pt x="747" y="794"/>
                  </a:cubicBezTo>
                  <a:cubicBezTo>
                    <a:pt x="745" y="733"/>
                    <a:pt x="768" y="675"/>
                    <a:pt x="812" y="634"/>
                  </a:cubicBezTo>
                  <a:cubicBezTo>
                    <a:pt x="827" y="621"/>
                    <a:pt x="843" y="612"/>
                    <a:pt x="861" y="605"/>
                  </a:cubicBezTo>
                  <a:close/>
                  <a:moveTo>
                    <a:pt x="911" y="606"/>
                  </a:moveTo>
                  <a:cubicBezTo>
                    <a:pt x="919" y="609"/>
                    <a:pt x="927" y="615"/>
                    <a:pt x="933" y="621"/>
                  </a:cubicBezTo>
                  <a:cubicBezTo>
                    <a:pt x="932" y="644"/>
                    <a:pt x="928" y="665"/>
                    <a:pt x="920" y="685"/>
                  </a:cubicBezTo>
                  <a:cubicBezTo>
                    <a:pt x="912" y="714"/>
                    <a:pt x="903" y="743"/>
                    <a:pt x="892" y="771"/>
                  </a:cubicBezTo>
                  <a:cubicBezTo>
                    <a:pt x="873" y="818"/>
                    <a:pt x="852" y="864"/>
                    <a:pt x="826" y="909"/>
                  </a:cubicBezTo>
                  <a:cubicBezTo>
                    <a:pt x="836" y="806"/>
                    <a:pt x="851" y="702"/>
                    <a:pt x="907" y="616"/>
                  </a:cubicBezTo>
                  <a:cubicBezTo>
                    <a:pt x="910" y="613"/>
                    <a:pt x="911" y="609"/>
                    <a:pt x="911" y="606"/>
                  </a:cubicBezTo>
                  <a:close/>
                  <a:moveTo>
                    <a:pt x="3582" y="736"/>
                  </a:moveTo>
                  <a:cubicBezTo>
                    <a:pt x="3616" y="772"/>
                    <a:pt x="3652" y="805"/>
                    <a:pt x="3689" y="836"/>
                  </a:cubicBezTo>
                  <a:cubicBezTo>
                    <a:pt x="3723" y="863"/>
                    <a:pt x="3766" y="900"/>
                    <a:pt x="3812" y="907"/>
                  </a:cubicBezTo>
                  <a:cubicBezTo>
                    <a:pt x="3807" y="910"/>
                    <a:pt x="3800" y="913"/>
                    <a:pt x="3794" y="916"/>
                  </a:cubicBezTo>
                  <a:cubicBezTo>
                    <a:pt x="3782" y="921"/>
                    <a:pt x="3770" y="924"/>
                    <a:pt x="3758" y="924"/>
                  </a:cubicBezTo>
                  <a:cubicBezTo>
                    <a:pt x="3702" y="924"/>
                    <a:pt x="3652" y="873"/>
                    <a:pt x="3617" y="833"/>
                  </a:cubicBezTo>
                  <a:cubicBezTo>
                    <a:pt x="3595" y="806"/>
                    <a:pt x="3580" y="774"/>
                    <a:pt x="3574" y="741"/>
                  </a:cubicBezTo>
                  <a:cubicBezTo>
                    <a:pt x="3577" y="740"/>
                    <a:pt x="3580" y="738"/>
                    <a:pt x="3582" y="736"/>
                  </a:cubicBezTo>
                  <a:close/>
                  <a:moveTo>
                    <a:pt x="964" y="692"/>
                  </a:moveTo>
                  <a:cubicBezTo>
                    <a:pt x="972" y="737"/>
                    <a:pt x="968" y="783"/>
                    <a:pt x="956" y="828"/>
                  </a:cubicBezTo>
                  <a:cubicBezTo>
                    <a:pt x="947" y="857"/>
                    <a:pt x="934" y="887"/>
                    <a:pt x="917" y="915"/>
                  </a:cubicBezTo>
                  <a:cubicBezTo>
                    <a:pt x="904" y="936"/>
                    <a:pt x="886" y="957"/>
                    <a:pt x="861" y="961"/>
                  </a:cubicBezTo>
                  <a:cubicBezTo>
                    <a:pt x="859" y="961"/>
                    <a:pt x="857" y="960"/>
                    <a:pt x="854" y="960"/>
                  </a:cubicBezTo>
                  <a:cubicBezTo>
                    <a:pt x="852" y="960"/>
                    <a:pt x="850" y="961"/>
                    <a:pt x="848" y="961"/>
                  </a:cubicBezTo>
                  <a:cubicBezTo>
                    <a:pt x="848" y="960"/>
                    <a:pt x="849" y="960"/>
                    <a:pt x="850" y="959"/>
                  </a:cubicBezTo>
                  <a:cubicBezTo>
                    <a:pt x="885" y="900"/>
                    <a:pt x="915" y="839"/>
                    <a:pt x="938" y="775"/>
                  </a:cubicBezTo>
                  <a:cubicBezTo>
                    <a:pt x="949" y="748"/>
                    <a:pt x="957" y="720"/>
                    <a:pt x="964" y="692"/>
                  </a:cubicBezTo>
                  <a:close/>
                  <a:moveTo>
                    <a:pt x="2992" y="779"/>
                  </a:moveTo>
                  <a:cubicBezTo>
                    <a:pt x="2995" y="779"/>
                    <a:pt x="2998" y="779"/>
                    <a:pt x="3002" y="781"/>
                  </a:cubicBezTo>
                  <a:cubicBezTo>
                    <a:pt x="3050" y="853"/>
                    <a:pt x="3072" y="940"/>
                    <a:pt x="3064" y="1026"/>
                  </a:cubicBezTo>
                  <a:cubicBezTo>
                    <a:pt x="3035" y="952"/>
                    <a:pt x="3015" y="874"/>
                    <a:pt x="3002" y="794"/>
                  </a:cubicBezTo>
                  <a:cubicBezTo>
                    <a:pt x="3001" y="788"/>
                    <a:pt x="2997" y="782"/>
                    <a:pt x="2992" y="779"/>
                  </a:cubicBezTo>
                  <a:close/>
                  <a:moveTo>
                    <a:pt x="3072" y="817"/>
                  </a:moveTo>
                  <a:lnTo>
                    <a:pt x="3072" y="817"/>
                  </a:lnTo>
                  <a:cubicBezTo>
                    <a:pt x="3101" y="847"/>
                    <a:pt x="3120" y="886"/>
                    <a:pt x="3129" y="928"/>
                  </a:cubicBezTo>
                  <a:cubicBezTo>
                    <a:pt x="3136" y="968"/>
                    <a:pt x="3128" y="1009"/>
                    <a:pt x="3106" y="1044"/>
                  </a:cubicBezTo>
                  <a:cubicBezTo>
                    <a:pt x="3116" y="967"/>
                    <a:pt x="3104" y="887"/>
                    <a:pt x="3072" y="817"/>
                  </a:cubicBezTo>
                  <a:close/>
                  <a:moveTo>
                    <a:pt x="2960" y="790"/>
                  </a:moveTo>
                  <a:cubicBezTo>
                    <a:pt x="2958" y="794"/>
                    <a:pt x="2957" y="799"/>
                    <a:pt x="2958" y="803"/>
                  </a:cubicBezTo>
                  <a:cubicBezTo>
                    <a:pt x="2972" y="894"/>
                    <a:pt x="2996" y="983"/>
                    <a:pt x="3032" y="1068"/>
                  </a:cubicBezTo>
                  <a:cubicBezTo>
                    <a:pt x="3000" y="1050"/>
                    <a:pt x="2974" y="1005"/>
                    <a:pt x="2962" y="980"/>
                  </a:cubicBezTo>
                  <a:cubicBezTo>
                    <a:pt x="2940" y="932"/>
                    <a:pt x="2927" y="868"/>
                    <a:pt x="2944" y="816"/>
                  </a:cubicBezTo>
                  <a:cubicBezTo>
                    <a:pt x="2947" y="806"/>
                    <a:pt x="2953" y="798"/>
                    <a:pt x="2960" y="790"/>
                  </a:cubicBezTo>
                  <a:close/>
                  <a:moveTo>
                    <a:pt x="2277" y="903"/>
                  </a:moveTo>
                  <a:cubicBezTo>
                    <a:pt x="2301" y="903"/>
                    <a:pt x="2325" y="908"/>
                    <a:pt x="2347" y="917"/>
                  </a:cubicBezTo>
                  <a:cubicBezTo>
                    <a:pt x="2406" y="943"/>
                    <a:pt x="2450" y="992"/>
                    <a:pt x="2471" y="1052"/>
                  </a:cubicBezTo>
                  <a:cubicBezTo>
                    <a:pt x="2473" y="1058"/>
                    <a:pt x="2475" y="1065"/>
                    <a:pt x="2476" y="1072"/>
                  </a:cubicBezTo>
                  <a:cubicBezTo>
                    <a:pt x="2408" y="995"/>
                    <a:pt x="2320" y="941"/>
                    <a:pt x="2221" y="916"/>
                  </a:cubicBezTo>
                  <a:cubicBezTo>
                    <a:pt x="2224" y="914"/>
                    <a:pt x="2228" y="912"/>
                    <a:pt x="2231" y="910"/>
                  </a:cubicBezTo>
                  <a:cubicBezTo>
                    <a:pt x="2236" y="908"/>
                    <a:pt x="2241" y="907"/>
                    <a:pt x="2246" y="906"/>
                  </a:cubicBezTo>
                  <a:cubicBezTo>
                    <a:pt x="2256" y="904"/>
                    <a:pt x="2267" y="903"/>
                    <a:pt x="2277" y="903"/>
                  </a:cubicBezTo>
                  <a:close/>
                  <a:moveTo>
                    <a:pt x="2214" y="961"/>
                  </a:moveTo>
                  <a:lnTo>
                    <a:pt x="2214" y="961"/>
                  </a:lnTo>
                  <a:cubicBezTo>
                    <a:pt x="2314" y="987"/>
                    <a:pt x="2403" y="1047"/>
                    <a:pt x="2465" y="1130"/>
                  </a:cubicBezTo>
                  <a:cubicBezTo>
                    <a:pt x="2463" y="1135"/>
                    <a:pt x="2459" y="1140"/>
                    <a:pt x="2453" y="1143"/>
                  </a:cubicBezTo>
                  <a:cubicBezTo>
                    <a:pt x="2452" y="1142"/>
                    <a:pt x="2451" y="1141"/>
                    <a:pt x="2450" y="1141"/>
                  </a:cubicBezTo>
                  <a:cubicBezTo>
                    <a:pt x="2348" y="1118"/>
                    <a:pt x="2262" y="1053"/>
                    <a:pt x="2214" y="961"/>
                  </a:cubicBezTo>
                  <a:close/>
                  <a:moveTo>
                    <a:pt x="2176" y="986"/>
                  </a:moveTo>
                  <a:cubicBezTo>
                    <a:pt x="2222" y="1072"/>
                    <a:pt x="2300" y="1139"/>
                    <a:pt x="2393" y="1171"/>
                  </a:cubicBezTo>
                  <a:cubicBezTo>
                    <a:pt x="2383" y="1174"/>
                    <a:pt x="2373" y="1176"/>
                    <a:pt x="2363" y="1178"/>
                  </a:cubicBezTo>
                  <a:cubicBezTo>
                    <a:pt x="2352" y="1182"/>
                    <a:pt x="2340" y="1184"/>
                    <a:pt x="2327" y="1184"/>
                  </a:cubicBezTo>
                  <a:cubicBezTo>
                    <a:pt x="2304" y="1184"/>
                    <a:pt x="2281" y="1177"/>
                    <a:pt x="2261" y="1164"/>
                  </a:cubicBezTo>
                  <a:cubicBezTo>
                    <a:pt x="2229" y="1142"/>
                    <a:pt x="2204" y="1113"/>
                    <a:pt x="2187" y="1079"/>
                  </a:cubicBezTo>
                  <a:cubicBezTo>
                    <a:pt x="2174" y="1049"/>
                    <a:pt x="2170" y="1017"/>
                    <a:pt x="2176" y="986"/>
                  </a:cubicBezTo>
                  <a:close/>
                  <a:moveTo>
                    <a:pt x="1547" y="1424"/>
                  </a:moveTo>
                  <a:lnTo>
                    <a:pt x="1547" y="1424"/>
                  </a:lnTo>
                  <a:cubicBezTo>
                    <a:pt x="1567" y="1427"/>
                    <a:pt x="1587" y="1432"/>
                    <a:pt x="1607" y="1438"/>
                  </a:cubicBezTo>
                  <a:lnTo>
                    <a:pt x="1609" y="1438"/>
                  </a:lnTo>
                  <a:cubicBezTo>
                    <a:pt x="1628" y="1447"/>
                    <a:pt x="1645" y="1459"/>
                    <a:pt x="1659" y="1475"/>
                  </a:cubicBezTo>
                  <a:cubicBezTo>
                    <a:pt x="1680" y="1498"/>
                    <a:pt x="1696" y="1526"/>
                    <a:pt x="1707" y="1556"/>
                  </a:cubicBezTo>
                  <a:cubicBezTo>
                    <a:pt x="1715" y="1574"/>
                    <a:pt x="1715" y="1594"/>
                    <a:pt x="1709" y="1613"/>
                  </a:cubicBezTo>
                  <a:cubicBezTo>
                    <a:pt x="1695" y="1572"/>
                    <a:pt x="1671" y="1534"/>
                    <a:pt x="1639" y="1504"/>
                  </a:cubicBezTo>
                  <a:cubicBezTo>
                    <a:pt x="1609" y="1476"/>
                    <a:pt x="1577" y="1452"/>
                    <a:pt x="1547" y="1424"/>
                  </a:cubicBezTo>
                  <a:close/>
                  <a:moveTo>
                    <a:pt x="1489" y="1427"/>
                  </a:moveTo>
                  <a:cubicBezTo>
                    <a:pt x="1520" y="1464"/>
                    <a:pt x="1558" y="1493"/>
                    <a:pt x="1594" y="1525"/>
                  </a:cubicBezTo>
                  <a:cubicBezTo>
                    <a:pt x="1624" y="1551"/>
                    <a:pt x="1655" y="1586"/>
                    <a:pt x="1666" y="1626"/>
                  </a:cubicBezTo>
                  <a:cubicBezTo>
                    <a:pt x="1568" y="1611"/>
                    <a:pt x="1518" y="1511"/>
                    <a:pt x="1479" y="1429"/>
                  </a:cubicBezTo>
                  <a:cubicBezTo>
                    <a:pt x="1483" y="1428"/>
                    <a:pt x="1486" y="1428"/>
                    <a:pt x="1489" y="1427"/>
                  </a:cubicBezTo>
                  <a:close/>
                  <a:moveTo>
                    <a:pt x="1444" y="1459"/>
                  </a:moveTo>
                  <a:lnTo>
                    <a:pt x="1444" y="1460"/>
                  </a:lnTo>
                  <a:cubicBezTo>
                    <a:pt x="1486" y="1547"/>
                    <a:pt x="1542" y="1640"/>
                    <a:pt x="1639" y="1666"/>
                  </a:cubicBezTo>
                  <a:cubicBezTo>
                    <a:pt x="1634" y="1666"/>
                    <a:pt x="1629" y="1667"/>
                    <a:pt x="1624" y="1667"/>
                  </a:cubicBezTo>
                  <a:cubicBezTo>
                    <a:pt x="1576" y="1667"/>
                    <a:pt x="1532" y="1636"/>
                    <a:pt x="1500" y="1603"/>
                  </a:cubicBezTo>
                  <a:cubicBezTo>
                    <a:pt x="1467" y="1569"/>
                    <a:pt x="1416" y="1510"/>
                    <a:pt x="1444" y="1459"/>
                  </a:cubicBezTo>
                  <a:close/>
                  <a:moveTo>
                    <a:pt x="606" y="1611"/>
                  </a:moveTo>
                  <a:cubicBezTo>
                    <a:pt x="655" y="1630"/>
                    <a:pt x="698" y="1664"/>
                    <a:pt x="729" y="1707"/>
                  </a:cubicBezTo>
                  <a:cubicBezTo>
                    <a:pt x="763" y="1762"/>
                    <a:pt x="769" y="1835"/>
                    <a:pt x="725" y="1885"/>
                  </a:cubicBezTo>
                  <a:cubicBezTo>
                    <a:pt x="699" y="1785"/>
                    <a:pt x="666" y="1677"/>
                    <a:pt x="585" y="1612"/>
                  </a:cubicBezTo>
                  <a:lnTo>
                    <a:pt x="585" y="1612"/>
                  </a:lnTo>
                  <a:cubicBezTo>
                    <a:pt x="588" y="1614"/>
                    <a:pt x="591" y="1615"/>
                    <a:pt x="595" y="1615"/>
                  </a:cubicBezTo>
                  <a:cubicBezTo>
                    <a:pt x="599" y="1615"/>
                    <a:pt x="603" y="1614"/>
                    <a:pt x="606" y="1611"/>
                  </a:cubicBezTo>
                  <a:close/>
                  <a:moveTo>
                    <a:pt x="517" y="1622"/>
                  </a:moveTo>
                  <a:cubicBezTo>
                    <a:pt x="518" y="1623"/>
                    <a:pt x="518" y="1623"/>
                    <a:pt x="518" y="1623"/>
                  </a:cubicBezTo>
                  <a:cubicBezTo>
                    <a:pt x="625" y="1677"/>
                    <a:pt x="657" y="1799"/>
                    <a:pt x="684" y="1907"/>
                  </a:cubicBezTo>
                  <a:cubicBezTo>
                    <a:pt x="684" y="1908"/>
                    <a:pt x="685" y="1911"/>
                    <a:pt x="686" y="1912"/>
                  </a:cubicBezTo>
                  <a:cubicBezTo>
                    <a:pt x="683" y="1913"/>
                    <a:pt x="680" y="1915"/>
                    <a:pt x="676" y="1916"/>
                  </a:cubicBezTo>
                  <a:cubicBezTo>
                    <a:pt x="683" y="1902"/>
                    <a:pt x="673" y="1887"/>
                    <a:pt x="658" y="1885"/>
                  </a:cubicBezTo>
                  <a:cubicBezTo>
                    <a:pt x="637" y="1883"/>
                    <a:pt x="622" y="1852"/>
                    <a:pt x="612" y="1836"/>
                  </a:cubicBezTo>
                  <a:lnTo>
                    <a:pt x="612" y="1837"/>
                  </a:lnTo>
                  <a:cubicBezTo>
                    <a:pt x="597" y="1812"/>
                    <a:pt x="583" y="1788"/>
                    <a:pt x="572" y="1762"/>
                  </a:cubicBezTo>
                  <a:cubicBezTo>
                    <a:pt x="549" y="1717"/>
                    <a:pt x="531" y="1670"/>
                    <a:pt x="517" y="1622"/>
                  </a:cubicBezTo>
                  <a:close/>
                  <a:moveTo>
                    <a:pt x="481" y="1652"/>
                  </a:moveTo>
                  <a:cubicBezTo>
                    <a:pt x="496" y="1702"/>
                    <a:pt x="516" y="1751"/>
                    <a:pt x="540" y="1798"/>
                  </a:cubicBezTo>
                  <a:cubicBezTo>
                    <a:pt x="556" y="1828"/>
                    <a:pt x="573" y="1857"/>
                    <a:pt x="592" y="1885"/>
                  </a:cubicBezTo>
                  <a:lnTo>
                    <a:pt x="592" y="1886"/>
                  </a:lnTo>
                  <a:cubicBezTo>
                    <a:pt x="600" y="1898"/>
                    <a:pt x="610" y="1909"/>
                    <a:pt x="623" y="1918"/>
                  </a:cubicBezTo>
                  <a:cubicBezTo>
                    <a:pt x="602" y="1912"/>
                    <a:pt x="581" y="1901"/>
                    <a:pt x="566" y="1885"/>
                  </a:cubicBezTo>
                  <a:cubicBezTo>
                    <a:pt x="545" y="1863"/>
                    <a:pt x="527" y="1839"/>
                    <a:pt x="513" y="1811"/>
                  </a:cubicBezTo>
                  <a:cubicBezTo>
                    <a:pt x="492" y="1778"/>
                    <a:pt x="479" y="1741"/>
                    <a:pt x="474" y="1701"/>
                  </a:cubicBezTo>
                  <a:cubicBezTo>
                    <a:pt x="473" y="1685"/>
                    <a:pt x="475" y="1668"/>
                    <a:pt x="481" y="1652"/>
                  </a:cubicBezTo>
                  <a:close/>
                  <a:moveTo>
                    <a:pt x="2686" y="1"/>
                  </a:moveTo>
                  <a:cubicBezTo>
                    <a:pt x="2666" y="1"/>
                    <a:pt x="2645" y="5"/>
                    <a:pt x="2626" y="15"/>
                  </a:cubicBezTo>
                  <a:cubicBezTo>
                    <a:pt x="2589" y="36"/>
                    <a:pt x="2556" y="65"/>
                    <a:pt x="2531" y="100"/>
                  </a:cubicBezTo>
                  <a:cubicBezTo>
                    <a:pt x="2505" y="129"/>
                    <a:pt x="2484" y="165"/>
                    <a:pt x="2469" y="202"/>
                  </a:cubicBezTo>
                  <a:cubicBezTo>
                    <a:pt x="2449" y="261"/>
                    <a:pt x="2456" y="335"/>
                    <a:pt x="2501" y="379"/>
                  </a:cubicBezTo>
                  <a:cubicBezTo>
                    <a:pt x="2469" y="447"/>
                    <a:pt x="2420" y="506"/>
                    <a:pt x="2358" y="547"/>
                  </a:cubicBezTo>
                  <a:cubicBezTo>
                    <a:pt x="2355" y="550"/>
                    <a:pt x="2353" y="552"/>
                    <a:pt x="2351" y="555"/>
                  </a:cubicBezTo>
                  <a:cubicBezTo>
                    <a:pt x="2263" y="578"/>
                    <a:pt x="2179" y="613"/>
                    <a:pt x="2098" y="654"/>
                  </a:cubicBezTo>
                  <a:cubicBezTo>
                    <a:pt x="1929" y="743"/>
                    <a:pt x="1783" y="868"/>
                    <a:pt x="1625" y="976"/>
                  </a:cubicBezTo>
                  <a:cubicBezTo>
                    <a:pt x="1656" y="909"/>
                    <a:pt x="1675" y="837"/>
                    <a:pt x="1679" y="763"/>
                  </a:cubicBezTo>
                  <a:cubicBezTo>
                    <a:pt x="1679" y="759"/>
                    <a:pt x="1678" y="754"/>
                    <a:pt x="1675" y="751"/>
                  </a:cubicBezTo>
                  <a:cubicBezTo>
                    <a:pt x="1677" y="750"/>
                    <a:pt x="1679" y="750"/>
                    <a:pt x="1681" y="748"/>
                  </a:cubicBezTo>
                  <a:cubicBezTo>
                    <a:pt x="1749" y="710"/>
                    <a:pt x="1797" y="643"/>
                    <a:pt x="1812" y="567"/>
                  </a:cubicBezTo>
                  <a:cubicBezTo>
                    <a:pt x="1824" y="503"/>
                    <a:pt x="1812" y="429"/>
                    <a:pt x="1764" y="383"/>
                  </a:cubicBezTo>
                  <a:cubicBezTo>
                    <a:pt x="1743" y="362"/>
                    <a:pt x="1716" y="351"/>
                    <a:pt x="1687" y="351"/>
                  </a:cubicBezTo>
                  <a:cubicBezTo>
                    <a:pt x="1684" y="351"/>
                    <a:pt x="1682" y="351"/>
                    <a:pt x="1679" y="351"/>
                  </a:cubicBezTo>
                  <a:cubicBezTo>
                    <a:pt x="1643" y="355"/>
                    <a:pt x="1609" y="374"/>
                    <a:pt x="1586" y="404"/>
                  </a:cubicBezTo>
                  <a:cubicBezTo>
                    <a:pt x="1540" y="461"/>
                    <a:pt x="1520" y="534"/>
                    <a:pt x="1529" y="606"/>
                  </a:cubicBezTo>
                  <a:cubicBezTo>
                    <a:pt x="1535" y="663"/>
                    <a:pt x="1566" y="760"/>
                    <a:pt x="1633" y="767"/>
                  </a:cubicBezTo>
                  <a:cubicBezTo>
                    <a:pt x="1627" y="859"/>
                    <a:pt x="1597" y="947"/>
                    <a:pt x="1547" y="1025"/>
                  </a:cubicBezTo>
                  <a:cubicBezTo>
                    <a:pt x="1547" y="1026"/>
                    <a:pt x="1547" y="1026"/>
                    <a:pt x="1547" y="1027"/>
                  </a:cubicBezTo>
                  <a:cubicBezTo>
                    <a:pt x="1533" y="1035"/>
                    <a:pt x="1521" y="1044"/>
                    <a:pt x="1507" y="1052"/>
                  </a:cubicBezTo>
                  <a:cubicBezTo>
                    <a:pt x="1249" y="1204"/>
                    <a:pt x="965" y="1293"/>
                    <a:pt x="673" y="1336"/>
                  </a:cubicBezTo>
                  <a:cubicBezTo>
                    <a:pt x="780" y="1255"/>
                    <a:pt x="852" y="1137"/>
                    <a:pt x="874" y="1005"/>
                  </a:cubicBezTo>
                  <a:cubicBezTo>
                    <a:pt x="906" y="998"/>
                    <a:pt x="933" y="971"/>
                    <a:pt x="951" y="944"/>
                  </a:cubicBezTo>
                  <a:cubicBezTo>
                    <a:pt x="976" y="906"/>
                    <a:pt x="994" y="863"/>
                    <a:pt x="1004" y="818"/>
                  </a:cubicBezTo>
                  <a:cubicBezTo>
                    <a:pt x="1018" y="750"/>
                    <a:pt x="1019" y="662"/>
                    <a:pt x="977" y="603"/>
                  </a:cubicBezTo>
                  <a:cubicBezTo>
                    <a:pt x="975" y="593"/>
                    <a:pt x="973" y="585"/>
                    <a:pt x="968" y="576"/>
                  </a:cubicBezTo>
                  <a:cubicBezTo>
                    <a:pt x="964" y="569"/>
                    <a:pt x="956" y="564"/>
                    <a:pt x="948" y="564"/>
                  </a:cubicBezTo>
                  <a:cubicBezTo>
                    <a:pt x="944" y="564"/>
                    <a:pt x="940" y="565"/>
                    <a:pt x="936" y="568"/>
                  </a:cubicBezTo>
                  <a:cubicBezTo>
                    <a:pt x="921" y="561"/>
                    <a:pt x="905" y="557"/>
                    <a:pt x="889" y="557"/>
                  </a:cubicBezTo>
                  <a:cubicBezTo>
                    <a:pt x="850" y="557"/>
                    <a:pt x="809" y="576"/>
                    <a:pt x="779" y="603"/>
                  </a:cubicBezTo>
                  <a:cubicBezTo>
                    <a:pt x="725" y="657"/>
                    <a:pt x="697" y="731"/>
                    <a:pt x="704" y="807"/>
                  </a:cubicBezTo>
                  <a:cubicBezTo>
                    <a:pt x="712" y="886"/>
                    <a:pt x="757" y="958"/>
                    <a:pt x="824" y="1001"/>
                  </a:cubicBezTo>
                  <a:cubicBezTo>
                    <a:pt x="826" y="1002"/>
                    <a:pt x="827" y="1003"/>
                    <a:pt x="829" y="1003"/>
                  </a:cubicBezTo>
                  <a:cubicBezTo>
                    <a:pt x="807" y="1131"/>
                    <a:pt x="733" y="1246"/>
                    <a:pt x="625" y="1317"/>
                  </a:cubicBezTo>
                  <a:cubicBezTo>
                    <a:pt x="616" y="1323"/>
                    <a:pt x="611" y="1334"/>
                    <a:pt x="613" y="1344"/>
                  </a:cubicBezTo>
                  <a:cubicBezTo>
                    <a:pt x="481" y="1361"/>
                    <a:pt x="347" y="1369"/>
                    <a:pt x="212" y="1369"/>
                  </a:cubicBezTo>
                  <a:cubicBezTo>
                    <a:pt x="152" y="1369"/>
                    <a:pt x="92" y="1368"/>
                    <a:pt x="32" y="1364"/>
                  </a:cubicBezTo>
                  <a:cubicBezTo>
                    <a:pt x="31" y="1364"/>
                    <a:pt x="31" y="1364"/>
                    <a:pt x="31" y="1364"/>
                  </a:cubicBezTo>
                  <a:cubicBezTo>
                    <a:pt x="3" y="1364"/>
                    <a:pt x="0" y="1408"/>
                    <a:pt x="29" y="1409"/>
                  </a:cubicBezTo>
                  <a:cubicBezTo>
                    <a:pt x="93" y="1412"/>
                    <a:pt x="158" y="1413"/>
                    <a:pt x="223" y="1413"/>
                  </a:cubicBezTo>
                  <a:cubicBezTo>
                    <a:pt x="256" y="1413"/>
                    <a:pt x="288" y="1413"/>
                    <a:pt x="320" y="1412"/>
                  </a:cubicBezTo>
                  <a:cubicBezTo>
                    <a:pt x="323" y="1418"/>
                    <a:pt x="327" y="1422"/>
                    <a:pt x="333" y="1425"/>
                  </a:cubicBezTo>
                  <a:cubicBezTo>
                    <a:pt x="402" y="1453"/>
                    <a:pt x="462" y="1502"/>
                    <a:pt x="501" y="1565"/>
                  </a:cubicBezTo>
                  <a:cubicBezTo>
                    <a:pt x="497" y="1567"/>
                    <a:pt x="492" y="1569"/>
                    <a:pt x="486" y="1573"/>
                  </a:cubicBezTo>
                  <a:cubicBezTo>
                    <a:pt x="448" y="1598"/>
                    <a:pt x="430" y="1646"/>
                    <a:pt x="430" y="1691"/>
                  </a:cubicBezTo>
                  <a:cubicBezTo>
                    <a:pt x="430" y="1741"/>
                    <a:pt x="450" y="1788"/>
                    <a:pt x="472" y="1830"/>
                  </a:cubicBezTo>
                  <a:cubicBezTo>
                    <a:pt x="492" y="1866"/>
                    <a:pt x="516" y="1898"/>
                    <a:pt x="545" y="1924"/>
                  </a:cubicBezTo>
                  <a:cubicBezTo>
                    <a:pt x="575" y="1951"/>
                    <a:pt x="612" y="1964"/>
                    <a:pt x="648" y="1964"/>
                  </a:cubicBezTo>
                  <a:cubicBezTo>
                    <a:pt x="686" y="1964"/>
                    <a:pt x="723" y="1950"/>
                    <a:pt x="753" y="1919"/>
                  </a:cubicBezTo>
                  <a:cubicBezTo>
                    <a:pt x="814" y="1855"/>
                    <a:pt x="814" y="1759"/>
                    <a:pt x="768" y="1686"/>
                  </a:cubicBezTo>
                  <a:cubicBezTo>
                    <a:pt x="720" y="1608"/>
                    <a:pt x="635" y="1566"/>
                    <a:pt x="549" y="1545"/>
                  </a:cubicBezTo>
                  <a:cubicBezTo>
                    <a:pt x="548" y="1544"/>
                    <a:pt x="547" y="1544"/>
                    <a:pt x="546" y="1544"/>
                  </a:cubicBezTo>
                  <a:cubicBezTo>
                    <a:pt x="544" y="1544"/>
                    <a:pt x="543" y="1544"/>
                    <a:pt x="542" y="1545"/>
                  </a:cubicBezTo>
                  <a:cubicBezTo>
                    <a:pt x="505" y="1488"/>
                    <a:pt x="457" y="1442"/>
                    <a:pt x="400" y="1409"/>
                  </a:cubicBezTo>
                  <a:cubicBezTo>
                    <a:pt x="551" y="1402"/>
                    <a:pt x="702" y="1382"/>
                    <a:pt x="851" y="1351"/>
                  </a:cubicBezTo>
                  <a:cubicBezTo>
                    <a:pt x="962" y="1327"/>
                    <a:pt x="1072" y="1296"/>
                    <a:pt x="1179" y="1256"/>
                  </a:cubicBezTo>
                  <a:cubicBezTo>
                    <a:pt x="1277" y="1279"/>
                    <a:pt x="1365" y="1333"/>
                    <a:pt x="1429" y="1410"/>
                  </a:cubicBezTo>
                  <a:cubicBezTo>
                    <a:pt x="1414" y="1422"/>
                    <a:pt x="1403" y="1438"/>
                    <a:pt x="1398" y="1456"/>
                  </a:cubicBezTo>
                  <a:cubicBezTo>
                    <a:pt x="1375" y="1529"/>
                    <a:pt x="1432" y="1603"/>
                    <a:pt x="1484" y="1648"/>
                  </a:cubicBezTo>
                  <a:cubicBezTo>
                    <a:pt x="1523" y="1684"/>
                    <a:pt x="1572" y="1710"/>
                    <a:pt x="1623" y="1710"/>
                  </a:cubicBezTo>
                  <a:cubicBezTo>
                    <a:pt x="1641" y="1710"/>
                    <a:pt x="1659" y="1707"/>
                    <a:pt x="1677" y="1700"/>
                  </a:cubicBezTo>
                  <a:cubicBezTo>
                    <a:pt x="1709" y="1689"/>
                    <a:pt x="1735" y="1666"/>
                    <a:pt x="1749" y="1636"/>
                  </a:cubicBezTo>
                  <a:cubicBezTo>
                    <a:pt x="1765" y="1599"/>
                    <a:pt x="1758" y="1559"/>
                    <a:pt x="1743" y="1525"/>
                  </a:cubicBezTo>
                  <a:cubicBezTo>
                    <a:pt x="1718" y="1463"/>
                    <a:pt x="1664" y="1398"/>
                    <a:pt x="1596" y="1388"/>
                  </a:cubicBezTo>
                  <a:cubicBezTo>
                    <a:pt x="1573" y="1381"/>
                    <a:pt x="1548" y="1377"/>
                    <a:pt x="1524" y="1377"/>
                  </a:cubicBezTo>
                  <a:cubicBezTo>
                    <a:pt x="1518" y="1377"/>
                    <a:pt x="1512" y="1378"/>
                    <a:pt x="1506" y="1378"/>
                  </a:cubicBezTo>
                  <a:cubicBezTo>
                    <a:pt x="1502" y="1375"/>
                    <a:pt x="1498" y="1374"/>
                    <a:pt x="1493" y="1374"/>
                  </a:cubicBezTo>
                  <a:cubicBezTo>
                    <a:pt x="1488" y="1374"/>
                    <a:pt x="1482" y="1376"/>
                    <a:pt x="1478" y="1379"/>
                  </a:cubicBezTo>
                  <a:cubicBezTo>
                    <a:pt x="1476" y="1381"/>
                    <a:pt x="1474" y="1383"/>
                    <a:pt x="1473" y="1386"/>
                  </a:cubicBezTo>
                  <a:lnTo>
                    <a:pt x="1469" y="1388"/>
                  </a:lnTo>
                  <a:cubicBezTo>
                    <a:pt x="1411" y="1315"/>
                    <a:pt x="1334" y="1261"/>
                    <a:pt x="1247" y="1231"/>
                  </a:cubicBezTo>
                  <a:cubicBezTo>
                    <a:pt x="1336" y="1194"/>
                    <a:pt x="1423" y="1153"/>
                    <a:pt x="1506" y="1106"/>
                  </a:cubicBezTo>
                  <a:cubicBezTo>
                    <a:pt x="1639" y="1030"/>
                    <a:pt x="1759" y="934"/>
                    <a:pt x="1883" y="845"/>
                  </a:cubicBezTo>
                  <a:cubicBezTo>
                    <a:pt x="1886" y="846"/>
                    <a:pt x="1887" y="847"/>
                    <a:pt x="1889" y="847"/>
                  </a:cubicBezTo>
                  <a:cubicBezTo>
                    <a:pt x="1979" y="855"/>
                    <a:pt x="2062" y="894"/>
                    <a:pt x="2126" y="956"/>
                  </a:cubicBezTo>
                  <a:cubicBezTo>
                    <a:pt x="2129" y="959"/>
                    <a:pt x="2133" y="960"/>
                    <a:pt x="2137" y="962"/>
                  </a:cubicBezTo>
                  <a:cubicBezTo>
                    <a:pt x="2135" y="967"/>
                    <a:pt x="2133" y="972"/>
                    <a:pt x="2131" y="976"/>
                  </a:cubicBezTo>
                  <a:cubicBezTo>
                    <a:pt x="2122" y="1029"/>
                    <a:pt x="2134" y="1082"/>
                    <a:pt x="2164" y="1126"/>
                  </a:cubicBezTo>
                  <a:cubicBezTo>
                    <a:pt x="2188" y="1165"/>
                    <a:pt x="2224" y="1197"/>
                    <a:pt x="2267" y="1218"/>
                  </a:cubicBezTo>
                  <a:cubicBezTo>
                    <a:pt x="2285" y="1225"/>
                    <a:pt x="2304" y="1228"/>
                    <a:pt x="2323" y="1228"/>
                  </a:cubicBezTo>
                  <a:cubicBezTo>
                    <a:pt x="2351" y="1228"/>
                    <a:pt x="2380" y="1222"/>
                    <a:pt x="2406" y="1213"/>
                  </a:cubicBezTo>
                  <a:cubicBezTo>
                    <a:pt x="2450" y="1200"/>
                    <a:pt x="2494" y="1182"/>
                    <a:pt x="2513" y="1138"/>
                  </a:cubicBezTo>
                  <a:cubicBezTo>
                    <a:pt x="2530" y="1100"/>
                    <a:pt x="2522" y="1054"/>
                    <a:pt x="2506" y="1018"/>
                  </a:cubicBezTo>
                  <a:cubicBezTo>
                    <a:pt x="2473" y="941"/>
                    <a:pt x="2405" y="884"/>
                    <a:pt x="2325" y="864"/>
                  </a:cubicBezTo>
                  <a:cubicBezTo>
                    <a:pt x="2310" y="861"/>
                    <a:pt x="2295" y="859"/>
                    <a:pt x="2279" y="859"/>
                  </a:cubicBezTo>
                  <a:cubicBezTo>
                    <a:pt x="2260" y="859"/>
                    <a:pt x="2240" y="862"/>
                    <a:pt x="2221" y="867"/>
                  </a:cubicBezTo>
                  <a:cubicBezTo>
                    <a:pt x="2218" y="867"/>
                    <a:pt x="2215" y="868"/>
                    <a:pt x="2212" y="870"/>
                  </a:cubicBezTo>
                  <a:lnTo>
                    <a:pt x="2211" y="870"/>
                  </a:lnTo>
                  <a:cubicBezTo>
                    <a:pt x="2185" y="879"/>
                    <a:pt x="2164" y="896"/>
                    <a:pt x="2150" y="918"/>
                  </a:cubicBezTo>
                  <a:cubicBezTo>
                    <a:pt x="2090" y="863"/>
                    <a:pt x="2015" y="825"/>
                    <a:pt x="1934" y="809"/>
                  </a:cubicBezTo>
                  <a:cubicBezTo>
                    <a:pt x="1983" y="776"/>
                    <a:pt x="2033" y="743"/>
                    <a:pt x="2086" y="714"/>
                  </a:cubicBezTo>
                  <a:cubicBezTo>
                    <a:pt x="2304" y="590"/>
                    <a:pt x="2542" y="544"/>
                    <a:pt x="2783" y="544"/>
                  </a:cubicBezTo>
                  <a:cubicBezTo>
                    <a:pt x="2792" y="544"/>
                    <a:pt x="2800" y="544"/>
                    <a:pt x="2808" y="544"/>
                  </a:cubicBezTo>
                  <a:cubicBezTo>
                    <a:pt x="2810" y="545"/>
                    <a:pt x="2812" y="547"/>
                    <a:pt x="2816" y="549"/>
                  </a:cubicBezTo>
                  <a:cubicBezTo>
                    <a:pt x="2894" y="585"/>
                    <a:pt x="2955" y="652"/>
                    <a:pt x="2985" y="733"/>
                  </a:cubicBezTo>
                  <a:lnTo>
                    <a:pt x="2982" y="733"/>
                  </a:lnTo>
                  <a:cubicBezTo>
                    <a:pt x="2944" y="738"/>
                    <a:pt x="2912" y="766"/>
                    <a:pt x="2901" y="804"/>
                  </a:cubicBezTo>
                  <a:cubicBezTo>
                    <a:pt x="2880" y="875"/>
                    <a:pt x="2898" y="958"/>
                    <a:pt x="2933" y="1021"/>
                  </a:cubicBezTo>
                  <a:cubicBezTo>
                    <a:pt x="2960" y="1067"/>
                    <a:pt x="3006" y="1121"/>
                    <a:pt x="3058" y="1121"/>
                  </a:cubicBezTo>
                  <a:cubicBezTo>
                    <a:pt x="3073" y="1121"/>
                    <a:pt x="3089" y="1116"/>
                    <a:pt x="3104" y="1107"/>
                  </a:cubicBezTo>
                  <a:cubicBezTo>
                    <a:pt x="3166" y="1067"/>
                    <a:pt x="3184" y="985"/>
                    <a:pt x="3174" y="916"/>
                  </a:cubicBezTo>
                  <a:cubicBezTo>
                    <a:pt x="3164" y="870"/>
                    <a:pt x="3142" y="826"/>
                    <a:pt x="3111" y="791"/>
                  </a:cubicBezTo>
                  <a:cubicBezTo>
                    <a:pt x="3110" y="786"/>
                    <a:pt x="3106" y="781"/>
                    <a:pt x="3101" y="778"/>
                  </a:cubicBezTo>
                  <a:cubicBezTo>
                    <a:pt x="3099" y="776"/>
                    <a:pt x="3096" y="774"/>
                    <a:pt x="3093" y="773"/>
                  </a:cubicBezTo>
                  <a:cubicBezTo>
                    <a:pt x="3080" y="759"/>
                    <a:pt x="3066" y="746"/>
                    <a:pt x="3051" y="735"/>
                  </a:cubicBezTo>
                  <a:cubicBezTo>
                    <a:pt x="3048" y="732"/>
                    <a:pt x="3043" y="731"/>
                    <a:pt x="3039" y="731"/>
                  </a:cubicBezTo>
                  <a:cubicBezTo>
                    <a:pt x="3036" y="731"/>
                    <a:pt x="3033" y="731"/>
                    <a:pt x="3031" y="732"/>
                  </a:cubicBezTo>
                  <a:cubicBezTo>
                    <a:pt x="3007" y="659"/>
                    <a:pt x="2961" y="595"/>
                    <a:pt x="2899" y="547"/>
                  </a:cubicBezTo>
                  <a:lnTo>
                    <a:pt x="2899" y="547"/>
                  </a:lnTo>
                  <a:cubicBezTo>
                    <a:pt x="3116" y="560"/>
                    <a:pt x="3334" y="606"/>
                    <a:pt x="3543" y="663"/>
                  </a:cubicBezTo>
                  <a:cubicBezTo>
                    <a:pt x="3530" y="690"/>
                    <a:pt x="3526" y="719"/>
                    <a:pt x="3529" y="748"/>
                  </a:cubicBezTo>
                  <a:cubicBezTo>
                    <a:pt x="3535" y="802"/>
                    <a:pt x="3569" y="849"/>
                    <a:pt x="3606" y="886"/>
                  </a:cubicBezTo>
                  <a:cubicBezTo>
                    <a:pt x="3636" y="918"/>
                    <a:pt x="3672" y="949"/>
                    <a:pt x="3715" y="962"/>
                  </a:cubicBezTo>
                  <a:cubicBezTo>
                    <a:pt x="3729" y="967"/>
                    <a:pt x="3743" y="969"/>
                    <a:pt x="3757" y="969"/>
                  </a:cubicBezTo>
                  <a:cubicBezTo>
                    <a:pt x="3788" y="969"/>
                    <a:pt x="3819" y="958"/>
                    <a:pt x="3844" y="940"/>
                  </a:cubicBezTo>
                  <a:cubicBezTo>
                    <a:pt x="3863" y="926"/>
                    <a:pt x="3879" y="909"/>
                    <a:pt x="3891" y="890"/>
                  </a:cubicBezTo>
                  <a:cubicBezTo>
                    <a:pt x="3903" y="886"/>
                    <a:pt x="3909" y="876"/>
                    <a:pt x="3905" y="865"/>
                  </a:cubicBezTo>
                  <a:cubicBezTo>
                    <a:pt x="3931" y="813"/>
                    <a:pt x="3936" y="755"/>
                    <a:pt x="3923" y="698"/>
                  </a:cubicBezTo>
                  <a:cubicBezTo>
                    <a:pt x="3911" y="651"/>
                    <a:pt x="3883" y="623"/>
                    <a:pt x="3838" y="605"/>
                  </a:cubicBezTo>
                  <a:cubicBezTo>
                    <a:pt x="3794" y="587"/>
                    <a:pt x="3745" y="570"/>
                    <a:pt x="3697" y="570"/>
                  </a:cubicBezTo>
                  <a:cubicBezTo>
                    <a:pt x="3695" y="570"/>
                    <a:pt x="3694" y="570"/>
                    <a:pt x="3693" y="570"/>
                  </a:cubicBezTo>
                  <a:cubicBezTo>
                    <a:pt x="3651" y="570"/>
                    <a:pt x="3611" y="586"/>
                    <a:pt x="3581" y="614"/>
                  </a:cubicBezTo>
                  <a:cubicBezTo>
                    <a:pt x="3577" y="615"/>
                    <a:pt x="3574" y="617"/>
                    <a:pt x="3570" y="620"/>
                  </a:cubicBezTo>
                  <a:cubicBezTo>
                    <a:pt x="3569" y="620"/>
                    <a:pt x="3569" y="621"/>
                    <a:pt x="3568" y="622"/>
                  </a:cubicBezTo>
                  <a:cubicBezTo>
                    <a:pt x="3458" y="592"/>
                    <a:pt x="3347" y="565"/>
                    <a:pt x="3235" y="543"/>
                  </a:cubicBezTo>
                  <a:cubicBezTo>
                    <a:pt x="3304" y="501"/>
                    <a:pt x="3365" y="447"/>
                    <a:pt x="3412" y="381"/>
                  </a:cubicBezTo>
                  <a:cubicBezTo>
                    <a:pt x="3431" y="394"/>
                    <a:pt x="3454" y="402"/>
                    <a:pt x="3478" y="402"/>
                  </a:cubicBezTo>
                  <a:cubicBezTo>
                    <a:pt x="3482" y="402"/>
                    <a:pt x="3486" y="401"/>
                    <a:pt x="3490" y="401"/>
                  </a:cubicBezTo>
                  <a:cubicBezTo>
                    <a:pt x="3538" y="398"/>
                    <a:pt x="3579" y="367"/>
                    <a:pt x="3614" y="336"/>
                  </a:cubicBezTo>
                  <a:cubicBezTo>
                    <a:pt x="3670" y="287"/>
                    <a:pt x="3719" y="216"/>
                    <a:pt x="3704" y="138"/>
                  </a:cubicBezTo>
                  <a:cubicBezTo>
                    <a:pt x="3692" y="78"/>
                    <a:pt x="3644" y="33"/>
                    <a:pt x="3587" y="33"/>
                  </a:cubicBezTo>
                  <a:cubicBezTo>
                    <a:pt x="3574" y="33"/>
                    <a:pt x="3561" y="35"/>
                    <a:pt x="3548" y="40"/>
                  </a:cubicBezTo>
                  <a:cubicBezTo>
                    <a:pt x="3508" y="52"/>
                    <a:pt x="3477" y="83"/>
                    <a:pt x="3451" y="114"/>
                  </a:cubicBezTo>
                  <a:cubicBezTo>
                    <a:pt x="3424" y="144"/>
                    <a:pt x="3400" y="178"/>
                    <a:pt x="3380" y="213"/>
                  </a:cubicBezTo>
                  <a:cubicBezTo>
                    <a:pt x="3362" y="246"/>
                    <a:pt x="3346" y="287"/>
                    <a:pt x="3351" y="325"/>
                  </a:cubicBezTo>
                  <a:cubicBezTo>
                    <a:pt x="3353" y="339"/>
                    <a:pt x="3360" y="353"/>
                    <a:pt x="3369" y="364"/>
                  </a:cubicBezTo>
                  <a:cubicBezTo>
                    <a:pt x="3316" y="435"/>
                    <a:pt x="3247" y="492"/>
                    <a:pt x="3165" y="530"/>
                  </a:cubicBezTo>
                  <a:cubicBezTo>
                    <a:pt x="3040" y="508"/>
                    <a:pt x="2912" y="497"/>
                    <a:pt x="2785" y="497"/>
                  </a:cubicBezTo>
                  <a:cubicBezTo>
                    <a:pt x="2779" y="497"/>
                    <a:pt x="2773" y="497"/>
                    <a:pt x="2766" y="497"/>
                  </a:cubicBezTo>
                  <a:cubicBezTo>
                    <a:pt x="2659" y="498"/>
                    <a:pt x="2551" y="510"/>
                    <a:pt x="2446" y="532"/>
                  </a:cubicBezTo>
                  <a:cubicBezTo>
                    <a:pt x="2480" y="497"/>
                    <a:pt x="2510" y="458"/>
                    <a:pt x="2532" y="414"/>
                  </a:cubicBezTo>
                  <a:cubicBezTo>
                    <a:pt x="2535" y="415"/>
                    <a:pt x="2538" y="416"/>
                    <a:pt x="2540" y="416"/>
                  </a:cubicBezTo>
                  <a:cubicBezTo>
                    <a:pt x="2544" y="416"/>
                    <a:pt x="2549" y="417"/>
                    <a:pt x="2553" y="417"/>
                  </a:cubicBezTo>
                  <a:cubicBezTo>
                    <a:pt x="2600" y="417"/>
                    <a:pt x="2643" y="396"/>
                    <a:pt x="2681" y="370"/>
                  </a:cubicBezTo>
                  <a:cubicBezTo>
                    <a:pt x="2717" y="344"/>
                    <a:pt x="2749" y="313"/>
                    <a:pt x="2776" y="278"/>
                  </a:cubicBezTo>
                  <a:cubicBezTo>
                    <a:pt x="2821" y="219"/>
                    <a:pt x="2839" y="142"/>
                    <a:pt x="2803" y="74"/>
                  </a:cubicBezTo>
                  <a:cubicBezTo>
                    <a:pt x="2781" y="28"/>
                    <a:pt x="2734" y="1"/>
                    <a:pt x="26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5052575" y="1456325"/>
              <a:ext cx="22875" cy="5300"/>
            </a:xfrm>
            <a:custGeom>
              <a:rect b="b" l="l" r="r" t="t"/>
              <a:pathLst>
                <a:path extrusionOk="0" h="212" w="915">
                  <a:moveTo>
                    <a:pt x="75" y="1"/>
                  </a:moveTo>
                  <a:cubicBezTo>
                    <a:pt x="16" y="3"/>
                    <a:pt x="0" y="77"/>
                    <a:pt x="46" y="108"/>
                  </a:cubicBezTo>
                  <a:cubicBezTo>
                    <a:pt x="76" y="128"/>
                    <a:pt x="114" y="133"/>
                    <a:pt x="148" y="142"/>
                  </a:cubicBezTo>
                  <a:cubicBezTo>
                    <a:pt x="183" y="151"/>
                    <a:pt x="218" y="158"/>
                    <a:pt x="254" y="166"/>
                  </a:cubicBezTo>
                  <a:cubicBezTo>
                    <a:pt x="323" y="178"/>
                    <a:pt x="395" y="190"/>
                    <a:pt x="466" y="199"/>
                  </a:cubicBezTo>
                  <a:cubicBezTo>
                    <a:pt x="534" y="206"/>
                    <a:pt x="600" y="212"/>
                    <a:pt x="666" y="212"/>
                  </a:cubicBezTo>
                  <a:cubicBezTo>
                    <a:pt x="740" y="212"/>
                    <a:pt x="813" y="205"/>
                    <a:pt x="888" y="187"/>
                  </a:cubicBezTo>
                  <a:cubicBezTo>
                    <a:pt x="912" y="181"/>
                    <a:pt x="914" y="139"/>
                    <a:pt x="888" y="135"/>
                  </a:cubicBezTo>
                  <a:cubicBezTo>
                    <a:pt x="752" y="111"/>
                    <a:pt x="616" y="107"/>
                    <a:pt x="481" y="87"/>
                  </a:cubicBezTo>
                  <a:cubicBezTo>
                    <a:pt x="415" y="78"/>
                    <a:pt x="350" y="65"/>
                    <a:pt x="285" y="51"/>
                  </a:cubicBezTo>
                  <a:cubicBezTo>
                    <a:pt x="249" y="43"/>
                    <a:pt x="215" y="34"/>
                    <a:pt x="181" y="24"/>
                  </a:cubicBezTo>
                  <a:cubicBezTo>
                    <a:pt x="146" y="15"/>
                    <a:pt x="112" y="1"/>
                    <a:pt x="75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5050650" y="1466825"/>
              <a:ext cx="19675" cy="6950"/>
            </a:xfrm>
            <a:custGeom>
              <a:rect b="b" l="l" r="r" t="t"/>
              <a:pathLst>
                <a:path extrusionOk="0" h="278" w="787">
                  <a:moveTo>
                    <a:pt x="109" y="0"/>
                  </a:moveTo>
                  <a:cubicBezTo>
                    <a:pt x="39" y="0"/>
                    <a:pt x="1" y="111"/>
                    <a:pt x="72" y="149"/>
                  </a:cubicBezTo>
                  <a:cubicBezTo>
                    <a:pt x="128" y="176"/>
                    <a:pt x="186" y="198"/>
                    <a:pt x="246" y="214"/>
                  </a:cubicBezTo>
                  <a:cubicBezTo>
                    <a:pt x="302" y="232"/>
                    <a:pt x="358" y="246"/>
                    <a:pt x="416" y="257"/>
                  </a:cubicBezTo>
                  <a:cubicBezTo>
                    <a:pt x="476" y="267"/>
                    <a:pt x="537" y="274"/>
                    <a:pt x="598" y="277"/>
                  </a:cubicBezTo>
                  <a:cubicBezTo>
                    <a:pt x="605" y="277"/>
                    <a:pt x="612" y="277"/>
                    <a:pt x="620" y="277"/>
                  </a:cubicBezTo>
                  <a:cubicBezTo>
                    <a:pt x="669" y="277"/>
                    <a:pt x="728" y="273"/>
                    <a:pt x="766" y="246"/>
                  </a:cubicBezTo>
                  <a:cubicBezTo>
                    <a:pt x="779" y="236"/>
                    <a:pt x="786" y="214"/>
                    <a:pt x="771" y="202"/>
                  </a:cubicBezTo>
                  <a:cubicBezTo>
                    <a:pt x="729" y="169"/>
                    <a:pt x="667" y="158"/>
                    <a:pt x="617" y="148"/>
                  </a:cubicBezTo>
                  <a:cubicBezTo>
                    <a:pt x="564" y="137"/>
                    <a:pt x="510" y="127"/>
                    <a:pt x="457" y="113"/>
                  </a:cubicBezTo>
                  <a:cubicBezTo>
                    <a:pt x="403" y="99"/>
                    <a:pt x="350" y="84"/>
                    <a:pt x="299" y="67"/>
                  </a:cubicBezTo>
                  <a:cubicBezTo>
                    <a:pt x="242" y="49"/>
                    <a:pt x="189" y="22"/>
                    <a:pt x="133" y="4"/>
                  </a:cubicBezTo>
                  <a:cubicBezTo>
                    <a:pt x="125" y="1"/>
                    <a:pt x="117" y="0"/>
                    <a:pt x="109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5263125" y="1499675"/>
              <a:ext cx="41050" cy="9975"/>
            </a:xfrm>
            <a:custGeom>
              <a:rect b="b" l="l" r="r" t="t"/>
              <a:pathLst>
                <a:path extrusionOk="0" h="399" w="1642">
                  <a:moveTo>
                    <a:pt x="1493" y="0"/>
                  </a:moveTo>
                  <a:cubicBezTo>
                    <a:pt x="1464" y="0"/>
                    <a:pt x="1438" y="14"/>
                    <a:pt x="1420" y="35"/>
                  </a:cubicBezTo>
                  <a:cubicBezTo>
                    <a:pt x="1198" y="94"/>
                    <a:pt x="972" y="142"/>
                    <a:pt x="746" y="178"/>
                  </a:cubicBezTo>
                  <a:cubicBezTo>
                    <a:pt x="626" y="198"/>
                    <a:pt x="503" y="214"/>
                    <a:pt x="382" y="228"/>
                  </a:cubicBezTo>
                  <a:cubicBezTo>
                    <a:pt x="271" y="240"/>
                    <a:pt x="124" y="231"/>
                    <a:pt x="27" y="293"/>
                  </a:cubicBezTo>
                  <a:cubicBezTo>
                    <a:pt x="0" y="308"/>
                    <a:pt x="0" y="346"/>
                    <a:pt x="27" y="362"/>
                  </a:cubicBezTo>
                  <a:cubicBezTo>
                    <a:pt x="80" y="391"/>
                    <a:pt x="143" y="399"/>
                    <a:pt x="208" y="399"/>
                  </a:cubicBezTo>
                  <a:cubicBezTo>
                    <a:pt x="267" y="399"/>
                    <a:pt x="328" y="392"/>
                    <a:pt x="382" y="389"/>
                  </a:cubicBezTo>
                  <a:cubicBezTo>
                    <a:pt x="511" y="383"/>
                    <a:pt x="641" y="371"/>
                    <a:pt x="769" y="356"/>
                  </a:cubicBezTo>
                  <a:cubicBezTo>
                    <a:pt x="1027" y="325"/>
                    <a:pt x="1283" y="281"/>
                    <a:pt x="1537" y="223"/>
                  </a:cubicBezTo>
                  <a:cubicBezTo>
                    <a:pt x="1613" y="206"/>
                    <a:pt x="1641" y="99"/>
                    <a:pt x="1583" y="46"/>
                  </a:cubicBezTo>
                  <a:lnTo>
                    <a:pt x="1565" y="31"/>
                  </a:lnTo>
                  <a:cubicBezTo>
                    <a:pt x="1541" y="9"/>
                    <a:pt x="1516" y="0"/>
                    <a:pt x="1493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5304675" y="1496775"/>
              <a:ext cx="6050" cy="6250"/>
            </a:xfrm>
            <a:custGeom>
              <a:rect b="b" l="l" r="r" t="t"/>
              <a:pathLst>
                <a:path extrusionOk="0" h="250" w="242">
                  <a:moveTo>
                    <a:pt x="128" y="0"/>
                  </a:moveTo>
                  <a:cubicBezTo>
                    <a:pt x="126" y="0"/>
                    <a:pt x="124" y="0"/>
                    <a:pt x="122" y="0"/>
                  </a:cubicBezTo>
                  <a:lnTo>
                    <a:pt x="89" y="5"/>
                  </a:lnTo>
                  <a:lnTo>
                    <a:pt x="62" y="16"/>
                  </a:lnTo>
                  <a:cubicBezTo>
                    <a:pt x="36" y="32"/>
                    <a:pt x="17" y="58"/>
                    <a:pt x="7" y="87"/>
                  </a:cubicBezTo>
                  <a:cubicBezTo>
                    <a:pt x="3" y="98"/>
                    <a:pt x="2" y="109"/>
                    <a:pt x="2" y="121"/>
                  </a:cubicBezTo>
                  <a:cubicBezTo>
                    <a:pt x="1" y="137"/>
                    <a:pt x="5" y="153"/>
                    <a:pt x="13" y="167"/>
                  </a:cubicBezTo>
                  <a:cubicBezTo>
                    <a:pt x="14" y="173"/>
                    <a:pt x="16" y="178"/>
                    <a:pt x="19" y="182"/>
                  </a:cubicBezTo>
                  <a:lnTo>
                    <a:pt x="19" y="183"/>
                  </a:lnTo>
                  <a:cubicBezTo>
                    <a:pt x="20" y="184"/>
                    <a:pt x="21" y="185"/>
                    <a:pt x="22" y="187"/>
                  </a:cubicBezTo>
                  <a:lnTo>
                    <a:pt x="27" y="196"/>
                  </a:lnTo>
                  <a:cubicBezTo>
                    <a:pt x="37" y="212"/>
                    <a:pt x="51" y="225"/>
                    <a:pt x="67" y="235"/>
                  </a:cubicBezTo>
                  <a:cubicBezTo>
                    <a:pt x="84" y="244"/>
                    <a:pt x="103" y="249"/>
                    <a:pt x="121" y="249"/>
                  </a:cubicBezTo>
                  <a:cubicBezTo>
                    <a:pt x="159" y="249"/>
                    <a:pt x="195" y="230"/>
                    <a:pt x="215" y="196"/>
                  </a:cubicBezTo>
                  <a:lnTo>
                    <a:pt x="221" y="187"/>
                  </a:lnTo>
                  <a:lnTo>
                    <a:pt x="223" y="183"/>
                  </a:lnTo>
                  <a:cubicBezTo>
                    <a:pt x="235" y="165"/>
                    <a:pt x="241" y="144"/>
                    <a:pt x="241" y="121"/>
                  </a:cubicBezTo>
                  <a:cubicBezTo>
                    <a:pt x="241" y="109"/>
                    <a:pt x="240" y="98"/>
                    <a:pt x="236" y="87"/>
                  </a:cubicBezTo>
                  <a:cubicBezTo>
                    <a:pt x="233" y="77"/>
                    <a:pt x="228" y="68"/>
                    <a:pt x="224" y="59"/>
                  </a:cubicBezTo>
                  <a:cubicBezTo>
                    <a:pt x="217" y="45"/>
                    <a:pt x="207" y="34"/>
                    <a:pt x="194" y="25"/>
                  </a:cubicBezTo>
                  <a:cubicBezTo>
                    <a:pt x="187" y="19"/>
                    <a:pt x="177" y="13"/>
                    <a:pt x="168" y="10"/>
                  </a:cubicBezTo>
                  <a:cubicBezTo>
                    <a:pt x="154" y="3"/>
                    <a:pt x="141" y="0"/>
                    <a:pt x="128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5285950" y="1451450"/>
              <a:ext cx="16375" cy="24900"/>
            </a:xfrm>
            <a:custGeom>
              <a:rect b="b" l="l" r="r" t="t"/>
              <a:pathLst>
                <a:path extrusionOk="0" h="996" w="655">
                  <a:moveTo>
                    <a:pt x="245" y="1"/>
                  </a:moveTo>
                  <a:cubicBezTo>
                    <a:pt x="200" y="1"/>
                    <a:pt x="155" y="14"/>
                    <a:pt x="118" y="42"/>
                  </a:cubicBezTo>
                  <a:cubicBezTo>
                    <a:pt x="27" y="111"/>
                    <a:pt x="0" y="249"/>
                    <a:pt x="72" y="341"/>
                  </a:cubicBezTo>
                  <a:cubicBezTo>
                    <a:pt x="80" y="352"/>
                    <a:pt x="92" y="357"/>
                    <a:pt x="102" y="357"/>
                  </a:cubicBezTo>
                  <a:cubicBezTo>
                    <a:pt x="125" y="357"/>
                    <a:pt x="147" y="335"/>
                    <a:pt x="132" y="306"/>
                  </a:cubicBezTo>
                  <a:cubicBezTo>
                    <a:pt x="100" y="241"/>
                    <a:pt x="130" y="136"/>
                    <a:pt x="206" y="117"/>
                  </a:cubicBezTo>
                  <a:cubicBezTo>
                    <a:pt x="215" y="115"/>
                    <a:pt x="223" y="114"/>
                    <a:pt x="232" y="114"/>
                  </a:cubicBezTo>
                  <a:cubicBezTo>
                    <a:pt x="296" y="114"/>
                    <a:pt x="351" y="167"/>
                    <a:pt x="350" y="234"/>
                  </a:cubicBezTo>
                  <a:cubicBezTo>
                    <a:pt x="349" y="290"/>
                    <a:pt x="327" y="346"/>
                    <a:pt x="310" y="398"/>
                  </a:cubicBezTo>
                  <a:cubicBezTo>
                    <a:pt x="293" y="455"/>
                    <a:pt x="275" y="510"/>
                    <a:pt x="254" y="566"/>
                  </a:cubicBezTo>
                  <a:cubicBezTo>
                    <a:pt x="212" y="675"/>
                    <a:pt x="156" y="776"/>
                    <a:pt x="106" y="883"/>
                  </a:cubicBezTo>
                  <a:cubicBezTo>
                    <a:pt x="82" y="935"/>
                    <a:pt x="116" y="996"/>
                    <a:pt x="172" y="996"/>
                  </a:cubicBezTo>
                  <a:cubicBezTo>
                    <a:pt x="178" y="996"/>
                    <a:pt x="185" y="995"/>
                    <a:pt x="192" y="993"/>
                  </a:cubicBezTo>
                  <a:cubicBezTo>
                    <a:pt x="317" y="963"/>
                    <a:pt x="444" y="940"/>
                    <a:pt x="572" y="925"/>
                  </a:cubicBezTo>
                  <a:cubicBezTo>
                    <a:pt x="618" y="919"/>
                    <a:pt x="655" y="888"/>
                    <a:pt x="648" y="837"/>
                  </a:cubicBezTo>
                  <a:cubicBezTo>
                    <a:pt x="643" y="797"/>
                    <a:pt x="609" y="770"/>
                    <a:pt x="572" y="770"/>
                  </a:cubicBezTo>
                  <a:cubicBezTo>
                    <a:pt x="565" y="770"/>
                    <a:pt x="559" y="770"/>
                    <a:pt x="552" y="772"/>
                  </a:cubicBezTo>
                  <a:cubicBezTo>
                    <a:pt x="472" y="792"/>
                    <a:pt x="389" y="808"/>
                    <a:pt x="307" y="823"/>
                  </a:cubicBezTo>
                  <a:cubicBezTo>
                    <a:pt x="352" y="724"/>
                    <a:pt x="392" y="621"/>
                    <a:pt x="424" y="517"/>
                  </a:cubicBezTo>
                  <a:cubicBezTo>
                    <a:pt x="465" y="384"/>
                    <a:pt x="532" y="206"/>
                    <a:pt x="429" y="85"/>
                  </a:cubicBezTo>
                  <a:cubicBezTo>
                    <a:pt x="384" y="32"/>
                    <a:pt x="314" y="1"/>
                    <a:pt x="245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5050850" y="1485225"/>
              <a:ext cx="18050" cy="21875"/>
            </a:xfrm>
            <a:custGeom>
              <a:rect b="b" l="l" r="r" t="t"/>
              <a:pathLst>
                <a:path extrusionOk="0" h="875" w="722">
                  <a:moveTo>
                    <a:pt x="61" y="1"/>
                  </a:moveTo>
                  <a:cubicBezTo>
                    <a:pt x="39" y="1"/>
                    <a:pt x="21" y="16"/>
                    <a:pt x="19" y="42"/>
                  </a:cubicBezTo>
                  <a:cubicBezTo>
                    <a:pt x="14" y="144"/>
                    <a:pt x="4" y="245"/>
                    <a:pt x="3" y="346"/>
                  </a:cubicBezTo>
                  <a:cubicBezTo>
                    <a:pt x="1" y="447"/>
                    <a:pt x="8" y="549"/>
                    <a:pt x="15" y="649"/>
                  </a:cubicBezTo>
                  <a:cubicBezTo>
                    <a:pt x="15" y="654"/>
                    <a:pt x="19" y="658"/>
                    <a:pt x="24" y="658"/>
                  </a:cubicBezTo>
                  <a:cubicBezTo>
                    <a:pt x="27" y="658"/>
                    <a:pt x="30" y="656"/>
                    <a:pt x="31" y="652"/>
                  </a:cubicBezTo>
                  <a:cubicBezTo>
                    <a:pt x="50" y="552"/>
                    <a:pt x="69" y="453"/>
                    <a:pt x="82" y="352"/>
                  </a:cubicBezTo>
                  <a:cubicBezTo>
                    <a:pt x="92" y="270"/>
                    <a:pt x="96" y="188"/>
                    <a:pt x="101" y="104"/>
                  </a:cubicBezTo>
                  <a:cubicBezTo>
                    <a:pt x="178" y="137"/>
                    <a:pt x="257" y="165"/>
                    <a:pt x="339" y="188"/>
                  </a:cubicBezTo>
                  <a:cubicBezTo>
                    <a:pt x="389" y="200"/>
                    <a:pt x="439" y="212"/>
                    <a:pt x="491" y="221"/>
                  </a:cubicBezTo>
                  <a:cubicBezTo>
                    <a:pt x="528" y="227"/>
                    <a:pt x="568" y="236"/>
                    <a:pt x="607" y="239"/>
                  </a:cubicBezTo>
                  <a:cubicBezTo>
                    <a:pt x="603" y="245"/>
                    <a:pt x="601" y="253"/>
                    <a:pt x="600" y="260"/>
                  </a:cubicBezTo>
                  <a:cubicBezTo>
                    <a:pt x="595" y="306"/>
                    <a:pt x="604" y="353"/>
                    <a:pt x="607" y="399"/>
                  </a:cubicBezTo>
                  <a:cubicBezTo>
                    <a:pt x="611" y="447"/>
                    <a:pt x="615" y="497"/>
                    <a:pt x="618" y="545"/>
                  </a:cubicBezTo>
                  <a:cubicBezTo>
                    <a:pt x="622" y="622"/>
                    <a:pt x="625" y="698"/>
                    <a:pt x="628" y="775"/>
                  </a:cubicBezTo>
                  <a:cubicBezTo>
                    <a:pt x="447" y="742"/>
                    <a:pt x="269" y="689"/>
                    <a:pt x="99" y="616"/>
                  </a:cubicBezTo>
                  <a:cubicBezTo>
                    <a:pt x="94" y="614"/>
                    <a:pt x="89" y="613"/>
                    <a:pt x="85" y="613"/>
                  </a:cubicBezTo>
                  <a:cubicBezTo>
                    <a:pt x="52" y="613"/>
                    <a:pt x="30" y="659"/>
                    <a:pt x="65" y="675"/>
                  </a:cubicBezTo>
                  <a:cubicBezTo>
                    <a:pt x="255" y="767"/>
                    <a:pt x="456" y="833"/>
                    <a:pt x="664" y="873"/>
                  </a:cubicBezTo>
                  <a:cubicBezTo>
                    <a:pt x="668" y="874"/>
                    <a:pt x="672" y="874"/>
                    <a:pt x="675" y="874"/>
                  </a:cubicBezTo>
                  <a:cubicBezTo>
                    <a:pt x="700" y="874"/>
                    <a:pt x="721" y="855"/>
                    <a:pt x="721" y="829"/>
                  </a:cubicBezTo>
                  <a:cubicBezTo>
                    <a:pt x="720" y="733"/>
                    <a:pt x="717" y="636"/>
                    <a:pt x="713" y="539"/>
                  </a:cubicBezTo>
                  <a:cubicBezTo>
                    <a:pt x="711" y="492"/>
                    <a:pt x="709" y="446"/>
                    <a:pt x="705" y="399"/>
                  </a:cubicBezTo>
                  <a:cubicBezTo>
                    <a:pt x="702" y="349"/>
                    <a:pt x="703" y="297"/>
                    <a:pt x="690" y="248"/>
                  </a:cubicBezTo>
                  <a:cubicBezTo>
                    <a:pt x="688" y="240"/>
                    <a:pt x="684" y="234"/>
                    <a:pt x="679" y="228"/>
                  </a:cubicBezTo>
                  <a:cubicBezTo>
                    <a:pt x="705" y="206"/>
                    <a:pt x="705" y="160"/>
                    <a:pt x="665" y="149"/>
                  </a:cubicBezTo>
                  <a:cubicBezTo>
                    <a:pt x="617" y="137"/>
                    <a:pt x="564" y="137"/>
                    <a:pt x="515" y="130"/>
                  </a:cubicBezTo>
                  <a:cubicBezTo>
                    <a:pt x="467" y="122"/>
                    <a:pt x="417" y="113"/>
                    <a:pt x="369" y="101"/>
                  </a:cubicBezTo>
                  <a:cubicBezTo>
                    <a:pt x="271" y="76"/>
                    <a:pt x="176" y="45"/>
                    <a:pt x="83" y="6"/>
                  </a:cubicBezTo>
                  <a:cubicBezTo>
                    <a:pt x="76" y="3"/>
                    <a:pt x="68" y="1"/>
                    <a:pt x="61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Google Shape;162;p26"/>
          <p:cNvGrpSpPr/>
          <p:nvPr/>
        </p:nvGrpSpPr>
        <p:grpSpPr>
          <a:xfrm rot="584531">
            <a:off x="5532959" y="1466403"/>
            <a:ext cx="497741" cy="727679"/>
            <a:chOff x="8228637" y="1569865"/>
            <a:chExt cx="577677" cy="844542"/>
          </a:xfrm>
        </p:grpSpPr>
        <p:sp>
          <p:nvSpPr>
            <p:cNvPr id="163" name="Google Shape;163;p26"/>
            <p:cNvSpPr/>
            <p:nvPr/>
          </p:nvSpPr>
          <p:spPr>
            <a:xfrm>
              <a:off x="8228637" y="1641952"/>
              <a:ext cx="577677" cy="772455"/>
            </a:xfrm>
            <a:custGeom>
              <a:rect b="b" l="l" r="r" t="t"/>
              <a:pathLst>
                <a:path extrusionOk="0" h="7369" w="5511">
                  <a:moveTo>
                    <a:pt x="1505" y="0"/>
                  </a:moveTo>
                  <a:lnTo>
                    <a:pt x="1505" y="0"/>
                  </a:lnTo>
                  <a:cubicBezTo>
                    <a:pt x="1505" y="1"/>
                    <a:pt x="1505" y="1"/>
                    <a:pt x="1505" y="1"/>
                  </a:cubicBezTo>
                  <a:lnTo>
                    <a:pt x="1505" y="1"/>
                  </a:lnTo>
                  <a:cubicBezTo>
                    <a:pt x="1505" y="1"/>
                    <a:pt x="1505" y="1"/>
                    <a:pt x="1505" y="0"/>
                  </a:cubicBezTo>
                  <a:close/>
                  <a:moveTo>
                    <a:pt x="4003" y="0"/>
                  </a:moveTo>
                  <a:lnTo>
                    <a:pt x="4003" y="1"/>
                  </a:lnTo>
                  <a:lnTo>
                    <a:pt x="4003" y="1"/>
                  </a:lnTo>
                  <a:cubicBezTo>
                    <a:pt x="4004" y="1"/>
                    <a:pt x="4004" y="1"/>
                    <a:pt x="4003" y="0"/>
                  </a:cubicBezTo>
                  <a:close/>
                  <a:moveTo>
                    <a:pt x="1505" y="1"/>
                  </a:moveTo>
                  <a:cubicBezTo>
                    <a:pt x="1501" y="206"/>
                    <a:pt x="1495" y="411"/>
                    <a:pt x="1490" y="616"/>
                  </a:cubicBezTo>
                  <a:cubicBezTo>
                    <a:pt x="1491" y="646"/>
                    <a:pt x="1489" y="675"/>
                    <a:pt x="1482" y="704"/>
                  </a:cubicBezTo>
                  <a:cubicBezTo>
                    <a:pt x="1482" y="704"/>
                    <a:pt x="1482" y="704"/>
                    <a:pt x="1482" y="704"/>
                  </a:cubicBezTo>
                  <a:lnTo>
                    <a:pt x="1482" y="704"/>
                  </a:lnTo>
                  <a:cubicBezTo>
                    <a:pt x="1482" y="704"/>
                    <a:pt x="1504" y="828"/>
                    <a:pt x="900" y="1346"/>
                  </a:cubicBezTo>
                  <a:cubicBezTo>
                    <a:pt x="583" y="1616"/>
                    <a:pt x="293" y="1921"/>
                    <a:pt x="224" y="2339"/>
                  </a:cubicBezTo>
                  <a:cubicBezTo>
                    <a:pt x="218" y="2355"/>
                    <a:pt x="213" y="2371"/>
                    <a:pt x="210" y="2388"/>
                  </a:cubicBezTo>
                  <a:lnTo>
                    <a:pt x="215" y="2414"/>
                  </a:lnTo>
                  <a:cubicBezTo>
                    <a:pt x="211" y="2445"/>
                    <a:pt x="206" y="2475"/>
                    <a:pt x="205" y="2506"/>
                  </a:cubicBezTo>
                  <a:lnTo>
                    <a:pt x="33" y="6154"/>
                  </a:lnTo>
                  <a:cubicBezTo>
                    <a:pt x="1" y="6788"/>
                    <a:pt x="571" y="7332"/>
                    <a:pt x="1309" y="7351"/>
                  </a:cubicBezTo>
                  <a:cubicBezTo>
                    <a:pt x="1791" y="7363"/>
                    <a:pt x="2273" y="7369"/>
                    <a:pt x="2755" y="7369"/>
                  </a:cubicBezTo>
                  <a:cubicBezTo>
                    <a:pt x="3237" y="7369"/>
                    <a:pt x="3719" y="7363"/>
                    <a:pt x="4201" y="7351"/>
                  </a:cubicBezTo>
                  <a:cubicBezTo>
                    <a:pt x="4940" y="7332"/>
                    <a:pt x="5511" y="6788"/>
                    <a:pt x="5478" y="6154"/>
                  </a:cubicBezTo>
                  <a:cubicBezTo>
                    <a:pt x="5419" y="4899"/>
                    <a:pt x="5360" y="3644"/>
                    <a:pt x="5300" y="2389"/>
                  </a:cubicBezTo>
                  <a:cubicBezTo>
                    <a:pt x="5297" y="2371"/>
                    <a:pt x="5292" y="2353"/>
                    <a:pt x="5285" y="2336"/>
                  </a:cubicBezTo>
                  <a:cubicBezTo>
                    <a:pt x="5212" y="1927"/>
                    <a:pt x="4915" y="1622"/>
                    <a:pt x="4591" y="1348"/>
                  </a:cubicBezTo>
                  <a:cubicBezTo>
                    <a:pt x="4095" y="928"/>
                    <a:pt x="4029" y="706"/>
                    <a:pt x="4028" y="706"/>
                  </a:cubicBezTo>
                  <a:cubicBezTo>
                    <a:pt x="4020" y="691"/>
                    <a:pt x="4019" y="634"/>
                    <a:pt x="4018" y="615"/>
                  </a:cubicBezTo>
                  <a:lnTo>
                    <a:pt x="4003" y="1"/>
                  </a:lnTo>
                  <a:lnTo>
                    <a:pt x="4003" y="1"/>
                  </a:lnTo>
                  <a:cubicBezTo>
                    <a:pt x="3984" y="7"/>
                    <a:pt x="3278" y="11"/>
                    <a:pt x="2622" y="11"/>
                  </a:cubicBezTo>
                  <a:cubicBezTo>
                    <a:pt x="2047" y="11"/>
                    <a:pt x="1509" y="8"/>
                    <a:pt x="1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8333250" y="1569865"/>
              <a:ext cx="366459" cy="79038"/>
            </a:xfrm>
            <a:custGeom>
              <a:rect b="b" l="l" r="r" t="t"/>
              <a:pathLst>
                <a:path extrusionOk="0" h="754" w="3496">
                  <a:moveTo>
                    <a:pt x="301" y="1"/>
                  </a:moveTo>
                  <a:cubicBezTo>
                    <a:pt x="145" y="1"/>
                    <a:pt x="16" y="124"/>
                    <a:pt x="10" y="281"/>
                  </a:cubicBezTo>
                  <a:lnTo>
                    <a:pt x="4" y="434"/>
                  </a:lnTo>
                  <a:cubicBezTo>
                    <a:pt x="0" y="595"/>
                    <a:pt x="127" y="729"/>
                    <a:pt x="289" y="733"/>
                  </a:cubicBezTo>
                  <a:cubicBezTo>
                    <a:pt x="775" y="747"/>
                    <a:pt x="1262" y="753"/>
                    <a:pt x="1748" y="753"/>
                  </a:cubicBezTo>
                  <a:cubicBezTo>
                    <a:pt x="2235" y="753"/>
                    <a:pt x="2721" y="747"/>
                    <a:pt x="3207" y="733"/>
                  </a:cubicBezTo>
                  <a:cubicBezTo>
                    <a:pt x="3369" y="729"/>
                    <a:pt x="3496" y="595"/>
                    <a:pt x="3492" y="434"/>
                  </a:cubicBezTo>
                  <a:cubicBezTo>
                    <a:pt x="3490" y="383"/>
                    <a:pt x="3489" y="331"/>
                    <a:pt x="3486" y="281"/>
                  </a:cubicBezTo>
                  <a:cubicBezTo>
                    <a:pt x="3480" y="124"/>
                    <a:pt x="3351" y="1"/>
                    <a:pt x="3195" y="1"/>
                  </a:cubicBezTo>
                  <a:cubicBezTo>
                    <a:pt x="3192" y="1"/>
                    <a:pt x="3190" y="1"/>
                    <a:pt x="3187" y="1"/>
                  </a:cubicBezTo>
                  <a:cubicBezTo>
                    <a:pt x="2707" y="14"/>
                    <a:pt x="2227" y="21"/>
                    <a:pt x="1748" y="21"/>
                  </a:cubicBezTo>
                  <a:cubicBezTo>
                    <a:pt x="1268" y="21"/>
                    <a:pt x="789" y="14"/>
                    <a:pt x="309" y="1"/>
                  </a:cubicBezTo>
                  <a:cubicBezTo>
                    <a:pt x="306" y="1"/>
                    <a:pt x="304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8237128" y="1932317"/>
              <a:ext cx="558285" cy="354413"/>
            </a:xfrm>
            <a:custGeom>
              <a:rect b="b" l="l" r="r" t="t"/>
              <a:pathLst>
                <a:path extrusionOk="0" h="3381" w="5326">
                  <a:moveTo>
                    <a:pt x="5186" y="0"/>
                  </a:moveTo>
                  <a:cubicBezTo>
                    <a:pt x="5186" y="0"/>
                    <a:pt x="5186" y="0"/>
                    <a:pt x="5186" y="0"/>
                  </a:cubicBezTo>
                  <a:lnTo>
                    <a:pt x="5186" y="0"/>
                  </a:lnTo>
                  <a:cubicBezTo>
                    <a:pt x="5186" y="0"/>
                    <a:pt x="5186" y="0"/>
                    <a:pt x="5186" y="0"/>
                  </a:cubicBezTo>
                  <a:close/>
                  <a:moveTo>
                    <a:pt x="143" y="0"/>
                  </a:moveTo>
                  <a:lnTo>
                    <a:pt x="143" y="0"/>
                  </a:lnTo>
                  <a:cubicBezTo>
                    <a:pt x="143" y="0"/>
                    <a:pt x="143" y="0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143" y="0"/>
                    <a:pt x="143" y="0"/>
                  </a:cubicBezTo>
                  <a:close/>
                  <a:moveTo>
                    <a:pt x="1" y="3032"/>
                  </a:moveTo>
                  <a:cubicBezTo>
                    <a:pt x="1" y="3032"/>
                    <a:pt x="1" y="3032"/>
                    <a:pt x="1" y="3032"/>
                  </a:cubicBezTo>
                  <a:cubicBezTo>
                    <a:pt x="1" y="3032"/>
                    <a:pt x="1" y="3032"/>
                    <a:pt x="1" y="3032"/>
                  </a:cubicBezTo>
                  <a:close/>
                  <a:moveTo>
                    <a:pt x="5326" y="3033"/>
                  </a:moveTo>
                  <a:cubicBezTo>
                    <a:pt x="5326" y="3033"/>
                    <a:pt x="5326" y="3033"/>
                    <a:pt x="5326" y="3033"/>
                  </a:cubicBezTo>
                  <a:cubicBezTo>
                    <a:pt x="5326" y="3033"/>
                    <a:pt x="5326" y="3033"/>
                    <a:pt x="5326" y="3033"/>
                  </a:cubicBezTo>
                  <a:close/>
                  <a:moveTo>
                    <a:pt x="5186" y="0"/>
                  </a:moveTo>
                  <a:cubicBezTo>
                    <a:pt x="5184" y="1"/>
                    <a:pt x="3964" y="261"/>
                    <a:pt x="2618" y="261"/>
                  </a:cubicBezTo>
                  <a:cubicBezTo>
                    <a:pt x="2605" y="261"/>
                    <a:pt x="2591" y="261"/>
                    <a:pt x="2577" y="261"/>
                  </a:cubicBezTo>
                  <a:cubicBezTo>
                    <a:pt x="2575" y="261"/>
                    <a:pt x="2572" y="261"/>
                    <a:pt x="2570" y="261"/>
                  </a:cubicBezTo>
                  <a:cubicBezTo>
                    <a:pt x="1317" y="261"/>
                    <a:pt x="145" y="1"/>
                    <a:pt x="143" y="0"/>
                  </a:cubicBezTo>
                  <a:lnTo>
                    <a:pt x="143" y="0"/>
                  </a:lnTo>
                  <a:cubicBezTo>
                    <a:pt x="96" y="1011"/>
                    <a:pt x="49" y="2022"/>
                    <a:pt x="1" y="3032"/>
                  </a:cubicBezTo>
                  <a:lnTo>
                    <a:pt x="1" y="3032"/>
                  </a:lnTo>
                  <a:cubicBezTo>
                    <a:pt x="1" y="3032"/>
                    <a:pt x="1" y="3032"/>
                    <a:pt x="1" y="3032"/>
                  </a:cubicBezTo>
                  <a:cubicBezTo>
                    <a:pt x="8" y="3032"/>
                    <a:pt x="912" y="3374"/>
                    <a:pt x="2572" y="3381"/>
                  </a:cubicBezTo>
                  <a:cubicBezTo>
                    <a:pt x="4335" y="3381"/>
                    <a:pt x="5316" y="3033"/>
                    <a:pt x="5326" y="3033"/>
                  </a:cubicBezTo>
                  <a:cubicBezTo>
                    <a:pt x="5326" y="3033"/>
                    <a:pt x="5326" y="3033"/>
                    <a:pt x="5326" y="3033"/>
                  </a:cubicBezTo>
                  <a:lnTo>
                    <a:pt x="5326" y="3033"/>
                  </a:lnTo>
                  <a:cubicBezTo>
                    <a:pt x="5280" y="2023"/>
                    <a:pt x="5233" y="1012"/>
                    <a:pt x="51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8283983" y="1977078"/>
              <a:ext cx="45703" cy="14256"/>
            </a:xfrm>
            <a:custGeom>
              <a:rect b="b" l="l" r="r" t="t"/>
              <a:pathLst>
                <a:path extrusionOk="0" h="136" w="436">
                  <a:moveTo>
                    <a:pt x="150" y="1"/>
                  </a:moveTo>
                  <a:cubicBezTo>
                    <a:pt x="115" y="1"/>
                    <a:pt x="80" y="3"/>
                    <a:pt x="46" y="6"/>
                  </a:cubicBezTo>
                  <a:cubicBezTo>
                    <a:pt x="21" y="7"/>
                    <a:pt x="2" y="27"/>
                    <a:pt x="1" y="51"/>
                  </a:cubicBezTo>
                  <a:cubicBezTo>
                    <a:pt x="2" y="75"/>
                    <a:pt x="21" y="95"/>
                    <a:pt x="46" y="95"/>
                  </a:cubicBezTo>
                  <a:cubicBezTo>
                    <a:pt x="59" y="95"/>
                    <a:pt x="72" y="94"/>
                    <a:pt x="85" y="94"/>
                  </a:cubicBezTo>
                  <a:cubicBezTo>
                    <a:pt x="125" y="94"/>
                    <a:pt x="166" y="97"/>
                    <a:pt x="206" y="103"/>
                  </a:cubicBezTo>
                  <a:cubicBezTo>
                    <a:pt x="234" y="106"/>
                    <a:pt x="261" y="111"/>
                    <a:pt x="288" y="118"/>
                  </a:cubicBezTo>
                  <a:cubicBezTo>
                    <a:pt x="301" y="121"/>
                    <a:pt x="313" y="124"/>
                    <a:pt x="326" y="128"/>
                  </a:cubicBezTo>
                  <a:cubicBezTo>
                    <a:pt x="340" y="133"/>
                    <a:pt x="355" y="136"/>
                    <a:pt x="369" y="136"/>
                  </a:cubicBezTo>
                  <a:cubicBezTo>
                    <a:pt x="374" y="136"/>
                    <a:pt x="379" y="136"/>
                    <a:pt x="385" y="135"/>
                  </a:cubicBezTo>
                  <a:cubicBezTo>
                    <a:pt x="423" y="127"/>
                    <a:pt x="436" y="72"/>
                    <a:pt x="408" y="47"/>
                  </a:cubicBezTo>
                  <a:cubicBezTo>
                    <a:pt x="380" y="22"/>
                    <a:pt x="343" y="20"/>
                    <a:pt x="310" y="15"/>
                  </a:cubicBezTo>
                  <a:cubicBezTo>
                    <a:pt x="280" y="10"/>
                    <a:pt x="250" y="6"/>
                    <a:pt x="219" y="3"/>
                  </a:cubicBezTo>
                  <a:cubicBezTo>
                    <a:pt x="196" y="1"/>
                    <a:pt x="173" y="1"/>
                    <a:pt x="150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8283983" y="2000663"/>
              <a:ext cx="36373" cy="12474"/>
            </a:xfrm>
            <a:custGeom>
              <a:rect b="b" l="l" r="r" t="t"/>
              <a:pathLst>
                <a:path extrusionOk="0" h="119" w="347">
                  <a:moveTo>
                    <a:pt x="256" y="0"/>
                  </a:moveTo>
                  <a:cubicBezTo>
                    <a:pt x="243" y="0"/>
                    <a:pt x="230" y="2"/>
                    <a:pt x="218" y="6"/>
                  </a:cubicBezTo>
                  <a:lnTo>
                    <a:pt x="157" y="17"/>
                  </a:lnTo>
                  <a:cubicBezTo>
                    <a:pt x="137" y="19"/>
                    <a:pt x="116" y="23"/>
                    <a:pt x="97" y="28"/>
                  </a:cubicBezTo>
                  <a:cubicBezTo>
                    <a:pt x="77" y="35"/>
                    <a:pt x="56" y="41"/>
                    <a:pt x="36" y="48"/>
                  </a:cubicBezTo>
                  <a:cubicBezTo>
                    <a:pt x="1" y="59"/>
                    <a:pt x="8" y="112"/>
                    <a:pt x="45" y="113"/>
                  </a:cubicBezTo>
                  <a:cubicBezTo>
                    <a:pt x="67" y="115"/>
                    <a:pt x="87" y="117"/>
                    <a:pt x="109" y="118"/>
                  </a:cubicBezTo>
                  <a:cubicBezTo>
                    <a:pt x="114" y="118"/>
                    <a:pt x="120" y="119"/>
                    <a:pt x="125" y="119"/>
                  </a:cubicBezTo>
                  <a:cubicBezTo>
                    <a:pt x="141" y="119"/>
                    <a:pt x="156" y="118"/>
                    <a:pt x="171" y="116"/>
                  </a:cubicBezTo>
                  <a:lnTo>
                    <a:pt x="232" y="113"/>
                  </a:lnTo>
                  <a:cubicBezTo>
                    <a:pt x="246" y="113"/>
                    <a:pt x="259" y="112"/>
                    <a:pt x="272" y="110"/>
                  </a:cubicBezTo>
                  <a:cubicBezTo>
                    <a:pt x="285" y="105"/>
                    <a:pt x="298" y="100"/>
                    <a:pt x="311" y="93"/>
                  </a:cubicBezTo>
                  <a:cubicBezTo>
                    <a:pt x="346" y="74"/>
                    <a:pt x="337" y="16"/>
                    <a:pt x="299" y="7"/>
                  </a:cubicBezTo>
                  <a:cubicBezTo>
                    <a:pt x="287" y="4"/>
                    <a:pt x="276" y="2"/>
                    <a:pt x="264" y="1"/>
                  </a:cubicBezTo>
                  <a:cubicBezTo>
                    <a:pt x="261" y="0"/>
                    <a:pt x="259" y="0"/>
                    <a:pt x="256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8662707" y="1979489"/>
              <a:ext cx="35220" cy="32286"/>
            </a:xfrm>
            <a:custGeom>
              <a:rect b="b" l="l" r="r" t="t"/>
              <a:pathLst>
                <a:path extrusionOk="0" h="308" w="336">
                  <a:moveTo>
                    <a:pt x="201" y="44"/>
                  </a:moveTo>
                  <a:lnTo>
                    <a:pt x="208" y="48"/>
                  </a:lnTo>
                  <a:cubicBezTo>
                    <a:pt x="203" y="46"/>
                    <a:pt x="203" y="45"/>
                    <a:pt x="201" y="44"/>
                  </a:cubicBezTo>
                  <a:close/>
                  <a:moveTo>
                    <a:pt x="208" y="48"/>
                  </a:moveTo>
                  <a:lnTo>
                    <a:pt x="212" y="50"/>
                  </a:lnTo>
                  <a:lnTo>
                    <a:pt x="212" y="50"/>
                  </a:lnTo>
                  <a:cubicBezTo>
                    <a:pt x="211" y="49"/>
                    <a:pt x="209" y="49"/>
                    <a:pt x="208" y="48"/>
                  </a:cubicBezTo>
                  <a:close/>
                  <a:moveTo>
                    <a:pt x="170" y="1"/>
                  </a:moveTo>
                  <a:cubicBezTo>
                    <a:pt x="151" y="1"/>
                    <a:pt x="134" y="4"/>
                    <a:pt x="117" y="9"/>
                  </a:cubicBezTo>
                  <a:cubicBezTo>
                    <a:pt x="90" y="17"/>
                    <a:pt x="65" y="32"/>
                    <a:pt x="46" y="51"/>
                  </a:cubicBezTo>
                  <a:cubicBezTo>
                    <a:pt x="24" y="74"/>
                    <a:pt x="10" y="104"/>
                    <a:pt x="8" y="136"/>
                  </a:cubicBezTo>
                  <a:cubicBezTo>
                    <a:pt x="0" y="194"/>
                    <a:pt x="40" y="252"/>
                    <a:pt x="89" y="277"/>
                  </a:cubicBezTo>
                  <a:cubicBezTo>
                    <a:pt x="94" y="281"/>
                    <a:pt x="101" y="283"/>
                    <a:pt x="106" y="285"/>
                  </a:cubicBezTo>
                  <a:cubicBezTo>
                    <a:pt x="111" y="288"/>
                    <a:pt x="117" y="291"/>
                    <a:pt x="122" y="293"/>
                  </a:cubicBezTo>
                  <a:cubicBezTo>
                    <a:pt x="140" y="302"/>
                    <a:pt x="161" y="307"/>
                    <a:pt x="181" y="307"/>
                  </a:cubicBezTo>
                  <a:cubicBezTo>
                    <a:pt x="203" y="306"/>
                    <a:pt x="225" y="301"/>
                    <a:pt x="244" y="291"/>
                  </a:cubicBezTo>
                  <a:cubicBezTo>
                    <a:pt x="277" y="273"/>
                    <a:pt x="302" y="243"/>
                    <a:pt x="313" y="207"/>
                  </a:cubicBezTo>
                  <a:cubicBezTo>
                    <a:pt x="336" y="151"/>
                    <a:pt x="322" y="77"/>
                    <a:pt x="274" y="38"/>
                  </a:cubicBezTo>
                  <a:cubicBezTo>
                    <a:pt x="253" y="20"/>
                    <a:pt x="228" y="8"/>
                    <a:pt x="201" y="4"/>
                  </a:cubicBezTo>
                  <a:cubicBezTo>
                    <a:pt x="191" y="2"/>
                    <a:pt x="180" y="1"/>
                    <a:pt x="170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8713965" y="1985464"/>
              <a:ext cx="44759" cy="17506"/>
            </a:xfrm>
            <a:custGeom>
              <a:rect b="b" l="l" r="r" t="t"/>
              <a:pathLst>
                <a:path extrusionOk="0" h="167" w="427">
                  <a:moveTo>
                    <a:pt x="355" y="0"/>
                  </a:moveTo>
                  <a:cubicBezTo>
                    <a:pt x="350" y="0"/>
                    <a:pt x="344" y="1"/>
                    <a:pt x="339" y="3"/>
                  </a:cubicBezTo>
                  <a:cubicBezTo>
                    <a:pt x="293" y="22"/>
                    <a:pt x="245" y="34"/>
                    <a:pt x="195" y="43"/>
                  </a:cubicBezTo>
                  <a:lnTo>
                    <a:pt x="179" y="45"/>
                  </a:lnTo>
                  <a:lnTo>
                    <a:pt x="171" y="46"/>
                  </a:lnTo>
                  <a:cubicBezTo>
                    <a:pt x="159" y="47"/>
                    <a:pt x="147" y="48"/>
                    <a:pt x="136" y="49"/>
                  </a:cubicBezTo>
                  <a:cubicBezTo>
                    <a:pt x="121" y="51"/>
                    <a:pt x="105" y="51"/>
                    <a:pt x="90" y="51"/>
                  </a:cubicBezTo>
                  <a:cubicBezTo>
                    <a:pt x="80" y="51"/>
                    <a:pt x="69" y="51"/>
                    <a:pt x="59" y="50"/>
                  </a:cubicBezTo>
                  <a:cubicBezTo>
                    <a:pt x="27" y="50"/>
                    <a:pt x="1" y="76"/>
                    <a:pt x="1" y="108"/>
                  </a:cubicBezTo>
                  <a:cubicBezTo>
                    <a:pt x="2" y="139"/>
                    <a:pt x="27" y="164"/>
                    <a:pt x="59" y="165"/>
                  </a:cubicBezTo>
                  <a:cubicBezTo>
                    <a:pt x="77" y="166"/>
                    <a:pt x="96" y="167"/>
                    <a:pt x="114" y="167"/>
                  </a:cubicBezTo>
                  <a:cubicBezTo>
                    <a:pt x="202" y="167"/>
                    <a:pt x="289" y="152"/>
                    <a:pt x="373" y="123"/>
                  </a:cubicBezTo>
                  <a:cubicBezTo>
                    <a:pt x="403" y="113"/>
                    <a:pt x="426" y="80"/>
                    <a:pt x="416" y="47"/>
                  </a:cubicBezTo>
                  <a:cubicBezTo>
                    <a:pt x="408" y="22"/>
                    <a:pt x="382" y="0"/>
                    <a:pt x="355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8459980" y="2233480"/>
              <a:ext cx="122852" cy="17086"/>
            </a:xfrm>
            <a:custGeom>
              <a:rect b="b" l="l" r="r" t="t"/>
              <a:pathLst>
                <a:path extrusionOk="0" h="163" w="1172">
                  <a:moveTo>
                    <a:pt x="1094" y="1"/>
                  </a:moveTo>
                  <a:cubicBezTo>
                    <a:pt x="1092" y="1"/>
                    <a:pt x="1090" y="1"/>
                    <a:pt x="1089" y="1"/>
                  </a:cubicBezTo>
                  <a:cubicBezTo>
                    <a:pt x="913" y="24"/>
                    <a:pt x="737" y="37"/>
                    <a:pt x="560" y="41"/>
                  </a:cubicBezTo>
                  <a:cubicBezTo>
                    <a:pt x="544" y="41"/>
                    <a:pt x="528" y="41"/>
                    <a:pt x="511" y="41"/>
                  </a:cubicBezTo>
                  <a:cubicBezTo>
                    <a:pt x="394" y="41"/>
                    <a:pt x="275" y="32"/>
                    <a:pt x="157" y="32"/>
                  </a:cubicBezTo>
                  <a:cubicBezTo>
                    <a:pt x="116" y="32"/>
                    <a:pt x="75" y="33"/>
                    <a:pt x="33" y="36"/>
                  </a:cubicBezTo>
                  <a:cubicBezTo>
                    <a:pt x="6" y="36"/>
                    <a:pt x="0" y="75"/>
                    <a:pt x="27" y="83"/>
                  </a:cubicBezTo>
                  <a:cubicBezTo>
                    <a:pt x="191" y="144"/>
                    <a:pt x="377" y="152"/>
                    <a:pt x="550" y="159"/>
                  </a:cubicBezTo>
                  <a:cubicBezTo>
                    <a:pt x="598" y="161"/>
                    <a:pt x="647" y="162"/>
                    <a:pt x="695" y="162"/>
                  </a:cubicBezTo>
                  <a:cubicBezTo>
                    <a:pt x="827" y="162"/>
                    <a:pt x="958" y="155"/>
                    <a:pt x="1089" y="140"/>
                  </a:cubicBezTo>
                  <a:cubicBezTo>
                    <a:pt x="1120" y="138"/>
                    <a:pt x="1146" y="118"/>
                    <a:pt x="1156" y="89"/>
                  </a:cubicBezTo>
                  <a:cubicBezTo>
                    <a:pt x="1156" y="89"/>
                    <a:pt x="1156" y="90"/>
                    <a:pt x="1156" y="91"/>
                  </a:cubicBezTo>
                  <a:cubicBezTo>
                    <a:pt x="1172" y="74"/>
                    <a:pt x="1169" y="46"/>
                    <a:pt x="1148" y="33"/>
                  </a:cubicBezTo>
                  <a:lnTo>
                    <a:pt x="1148" y="35"/>
                  </a:lnTo>
                  <a:cubicBezTo>
                    <a:pt x="1136" y="18"/>
                    <a:pt x="1117" y="1"/>
                    <a:pt x="1094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8320362" y="2035688"/>
              <a:ext cx="351062" cy="175219"/>
            </a:xfrm>
            <a:custGeom>
              <a:rect b="b" l="l" r="r" t="t"/>
              <a:pathLst>
                <a:path extrusionOk="0" h="1965" w="3937">
                  <a:moveTo>
                    <a:pt x="3639" y="131"/>
                  </a:moveTo>
                  <a:cubicBezTo>
                    <a:pt x="3602" y="205"/>
                    <a:pt x="3543" y="266"/>
                    <a:pt x="3469" y="304"/>
                  </a:cubicBezTo>
                  <a:cubicBezTo>
                    <a:pt x="3514" y="235"/>
                    <a:pt x="3571" y="178"/>
                    <a:pt x="3639" y="131"/>
                  </a:cubicBezTo>
                  <a:close/>
                  <a:moveTo>
                    <a:pt x="2708" y="82"/>
                  </a:moveTo>
                  <a:cubicBezTo>
                    <a:pt x="2675" y="165"/>
                    <a:pt x="2626" y="241"/>
                    <a:pt x="2566" y="305"/>
                  </a:cubicBezTo>
                  <a:cubicBezTo>
                    <a:pt x="2597" y="221"/>
                    <a:pt x="2645" y="145"/>
                    <a:pt x="2708" y="82"/>
                  </a:cubicBezTo>
                  <a:close/>
                  <a:moveTo>
                    <a:pt x="2679" y="46"/>
                  </a:moveTo>
                  <a:cubicBezTo>
                    <a:pt x="2602" y="121"/>
                    <a:pt x="2545" y="214"/>
                    <a:pt x="2513" y="317"/>
                  </a:cubicBezTo>
                  <a:cubicBezTo>
                    <a:pt x="2496" y="277"/>
                    <a:pt x="2505" y="227"/>
                    <a:pt x="2525" y="188"/>
                  </a:cubicBezTo>
                  <a:lnTo>
                    <a:pt x="2526" y="188"/>
                  </a:lnTo>
                  <a:cubicBezTo>
                    <a:pt x="2542" y="158"/>
                    <a:pt x="2561" y="132"/>
                    <a:pt x="2583" y="108"/>
                  </a:cubicBezTo>
                  <a:cubicBezTo>
                    <a:pt x="2604" y="81"/>
                    <a:pt x="2632" y="61"/>
                    <a:pt x="2663" y="49"/>
                  </a:cubicBezTo>
                  <a:cubicBezTo>
                    <a:pt x="2668" y="47"/>
                    <a:pt x="2673" y="46"/>
                    <a:pt x="2679" y="46"/>
                  </a:cubicBezTo>
                  <a:close/>
                  <a:moveTo>
                    <a:pt x="3588" y="77"/>
                  </a:moveTo>
                  <a:cubicBezTo>
                    <a:pt x="3589" y="77"/>
                    <a:pt x="3590" y="77"/>
                    <a:pt x="3591" y="77"/>
                  </a:cubicBezTo>
                  <a:cubicBezTo>
                    <a:pt x="3602" y="78"/>
                    <a:pt x="3613" y="81"/>
                    <a:pt x="3623" y="88"/>
                  </a:cubicBezTo>
                  <a:cubicBezTo>
                    <a:pt x="3532" y="148"/>
                    <a:pt x="3457" y="229"/>
                    <a:pt x="3403" y="323"/>
                  </a:cubicBezTo>
                  <a:cubicBezTo>
                    <a:pt x="3402" y="323"/>
                    <a:pt x="3401" y="322"/>
                    <a:pt x="3399" y="322"/>
                  </a:cubicBezTo>
                  <a:cubicBezTo>
                    <a:pt x="3399" y="322"/>
                    <a:pt x="3398" y="323"/>
                    <a:pt x="3397" y="323"/>
                  </a:cubicBezTo>
                  <a:cubicBezTo>
                    <a:pt x="3396" y="321"/>
                    <a:pt x="3395" y="318"/>
                    <a:pt x="3395" y="315"/>
                  </a:cubicBezTo>
                  <a:lnTo>
                    <a:pt x="3395" y="314"/>
                  </a:lnTo>
                  <a:cubicBezTo>
                    <a:pt x="3395" y="298"/>
                    <a:pt x="3398" y="281"/>
                    <a:pt x="3405" y="266"/>
                  </a:cubicBezTo>
                  <a:cubicBezTo>
                    <a:pt x="3418" y="235"/>
                    <a:pt x="3435" y="207"/>
                    <a:pt x="3455" y="182"/>
                  </a:cubicBezTo>
                  <a:cubicBezTo>
                    <a:pt x="3485" y="141"/>
                    <a:pt x="3530" y="77"/>
                    <a:pt x="3588" y="77"/>
                  </a:cubicBezTo>
                  <a:close/>
                  <a:moveTo>
                    <a:pt x="3661" y="183"/>
                  </a:moveTo>
                  <a:cubicBezTo>
                    <a:pt x="3654" y="236"/>
                    <a:pt x="3611" y="281"/>
                    <a:pt x="3570" y="314"/>
                  </a:cubicBezTo>
                  <a:cubicBezTo>
                    <a:pt x="3547" y="335"/>
                    <a:pt x="3518" y="355"/>
                    <a:pt x="3486" y="357"/>
                  </a:cubicBezTo>
                  <a:cubicBezTo>
                    <a:pt x="3483" y="357"/>
                    <a:pt x="3481" y="358"/>
                    <a:pt x="3478" y="358"/>
                  </a:cubicBezTo>
                  <a:cubicBezTo>
                    <a:pt x="3473" y="358"/>
                    <a:pt x="3467" y="357"/>
                    <a:pt x="3461" y="356"/>
                  </a:cubicBezTo>
                  <a:cubicBezTo>
                    <a:pt x="3545" y="321"/>
                    <a:pt x="3614" y="261"/>
                    <a:pt x="3661" y="183"/>
                  </a:cubicBezTo>
                  <a:close/>
                  <a:moveTo>
                    <a:pt x="2756" y="82"/>
                  </a:moveTo>
                  <a:cubicBezTo>
                    <a:pt x="2764" y="94"/>
                    <a:pt x="2770" y="107"/>
                    <a:pt x="2773" y="121"/>
                  </a:cubicBezTo>
                  <a:cubicBezTo>
                    <a:pt x="2789" y="179"/>
                    <a:pt x="2759" y="235"/>
                    <a:pt x="2719" y="277"/>
                  </a:cubicBezTo>
                  <a:cubicBezTo>
                    <a:pt x="2681" y="319"/>
                    <a:pt x="2624" y="366"/>
                    <a:pt x="2563" y="371"/>
                  </a:cubicBezTo>
                  <a:cubicBezTo>
                    <a:pt x="2649" y="291"/>
                    <a:pt x="2714" y="193"/>
                    <a:pt x="2756" y="82"/>
                  </a:cubicBezTo>
                  <a:close/>
                  <a:moveTo>
                    <a:pt x="1746" y="431"/>
                  </a:moveTo>
                  <a:cubicBezTo>
                    <a:pt x="1749" y="434"/>
                    <a:pt x="1751" y="438"/>
                    <a:pt x="1753" y="443"/>
                  </a:cubicBezTo>
                  <a:cubicBezTo>
                    <a:pt x="1794" y="518"/>
                    <a:pt x="1766" y="612"/>
                    <a:pt x="1707" y="671"/>
                  </a:cubicBezTo>
                  <a:cubicBezTo>
                    <a:pt x="1744" y="597"/>
                    <a:pt x="1757" y="513"/>
                    <a:pt x="1746" y="431"/>
                  </a:cubicBezTo>
                  <a:close/>
                  <a:moveTo>
                    <a:pt x="1702" y="445"/>
                  </a:moveTo>
                  <a:cubicBezTo>
                    <a:pt x="1712" y="527"/>
                    <a:pt x="1694" y="612"/>
                    <a:pt x="1650" y="682"/>
                  </a:cubicBezTo>
                  <a:cubicBezTo>
                    <a:pt x="1649" y="684"/>
                    <a:pt x="1648" y="688"/>
                    <a:pt x="1647" y="690"/>
                  </a:cubicBezTo>
                  <a:cubicBezTo>
                    <a:pt x="1653" y="605"/>
                    <a:pt x="1671" y="523"/>
                    <a:pt x="1702" y="445"/>
                  </a:cubicBezTo>
                  <a:close/>
                  <a:moveTo>
                    <a:pt x="1673" y="397"/>
                  </a:moveTo>
                  <a:lnTo>
                    <a:pt x="1673" y="397"/>
                  </a:lnTo>
                  <a:cubicBezTo>
                    <a:pt x="1631" y="490"/>
                    <a:pt x="1608" y="589"/>
                    <a:pt x="1602" y="691"/>
                  </a:cubicBezTo>
                  <a:cubicBezTo>
                    <a:pt x="1597" y="681"/>
                    <a:pt x="1592" y="669"/>
                    <a:pt x="1587" y="659"/>
                  </a:cubicBezTo>
                  <a:cubicBezTo>
                    <a:pt x="1577" y="630"/>
                    <a:pt x="1571" y="599"/>
                    <a:pt x="1572" y="569"/>
                  </a:cubicBezTo>
                  <a:cubicBezTo>
                    <a:pt x="1573" y="514"/>
                    <a:pt x="1593" y="456"/>
                    <a:pt x="1634" y="418"/>
                  </a:cubicBezTo>
                  <a:cubicBezTo>
                    <a:pt x="1645" y="408"/>
                    <a:pt x="1658" y="401"/>
                    <a:pt x="1673" y="397"/>
                  </a:cubicBezTo>
                  <a:close/>
                  <a:moveTo>
                    <a:pt x="3696" y="615"/>
                  </a:moveTo>
                  <a:cubicBezTo>
                    <a:pt x="3711" y="615"/>
                    <a:pt x="3727" y="617"/>
                    <a:pt x="3741" y="620"/>
                  </a:cubicBezTo>
                  <a:cubicBezTo>
                    <a:pt x="3778" y="628"/>
                    <a:pt x="3813" y="640"/>
                    <a:pt x="3845" y="658"/>
                  </a:cubicBezTo>
                  <a:cubicBezTo>
                    <a:pt x="3874" y="676"/>
                    <a:pt x="3884" y="710"/>
                    <a:pt x="3885" y="742"/>
                  </a:cubicBezTo>
                  <a:cubicBezTo>
                    <a:pt x="3885" y="761"/>
                    <a:pt x="3883" y="782"/>
                    <a:pt x="3878" y="802"/>
                  </a:cubicBezTo>
                  <a:cubicBezTo>
                    <a:pt x="3826" y="708"/>
                    <a:pt x="3730" y="647"/>
                    <a:pt x="3623" y="638"/>
                  </a:cubicBezTo>
                  <a:cubicBezTo>
                    <a:pt x="3624" y="637"/>
                    <a:pt x="3626" y="635"/>
                    <a:pt x="3628" y="634"/>
                  </a:cubicBezTo>
                  <a:cubicBezTo>
                    <a:pt x="3648" y="620"/>
                    <a:pt x="3672" y="615"/>
                    <a:pt x="3696" y="615"/>
                  </a:cubicBezTo>
                  <a:close/>
                  <a:moveTo>
                    <a:pt x="3602" y="683"/>
                  </a:moveTo>
                  <a:cubicBezTo>
                    <a:pt x="3715" y="683"/>
                    <a:pt x="3816" y="753"/>
                    <a:pt x="3856" y="859"/>
                  </a:cubicBezTo>
                  <a:cubicBezTo>
                    <a:pt x="3853" y="857"/>
                    <a:pt x="3850" y="857"/>
                    <a:pt x="3847" y="857"/>
                  </a:cubicBezTo>
                  <a:cubicBezTo>
                    <a:pt x="3844" y="857"/>
                    <a:pt x="3841" y="857"/>
                    <a:pt x="3839" y="859"/>
                  </a:cubicBezTo>
                  <a:cubicBezTo>
                    <a:pt x="3833" y="861"/>
                    <a:pt x="3828" y="862"/>
                    <a:pt x="3822" y="862"/>
                  </a:cubicBezTo>
                  <a:cubicBezTo>
                    <a:pt x="3804" y="862"/>
                    <a:pt x="3786" y="851"/>
                    <a:pt x="3772" y="841"/>
                  </a:cubicBezTo>
                  <a:cubicBezTo>
                    <a:pt x="3749" y="826"/>
                    <a:pt x="3727" y="808"/>
                    <a:pt x="3704" y="790"/>
                  </a:cubicBezTo>
                  <a:cubicBezTo>
                    <a:pt x="3665" y="757"/>
                    <a:pt x="3628" y="722"/>
                    <a:pt x="3594" y="683"/>
                  </a:cubicBezTo>
                  <a:cubicBezTo>
                    <a:pt x="3596" y="683"/>
                    <a:pt x="3599" y="683"/>
                    <a:pt x="3602" y="683"/>
                  </a:cubicBezTo>
                  <a:close/>
                  <a:moveTo>
                    <a:pt x="861" y="605"/>
                  </a:moveTo>
                  <a:lnTo>
                    <a:pt x="861" y="606"/>
                  </a:lnTo>
                  <a:cubicBezTo>
                    <a:pt x="809" y="695"/>
                    <a:pt x="792" y="798"/>
                    <a:pt x="782" y="899"/>
                  </a:cubicBezTo>
                  <a:cubicBezTo>
                    <a:pt x="761" y="868"/>
                    <a:pt x="749" y="832"/>
                    <a:pt x="747" y="794"/>
                  </a:cubicBezTo>
                  <a:cubicBezTo>
                    <a:pt x="745" y="733"/>
                    <a:pt x="768" y="675"/>
                    <a:pt x="812" y="634"/>
                  </a:cubicBezTo>
                  <a:cubicBezTo>
                    <a:pt x="827" y="621"/>
                    <a:pt x="843" y="612"/>
                    <a:pt x="861" y="605"/>
                  </a:cubicBezTo>
                  <a:close/>
                  <a:moveTo>
                    <a:pt x="911" y="606"/>
                  </a:moveTo>
                  <a:cubicBezTo>
                    <a:pt x="919" y="609"/>
                    <a:pt x="927" y="615"/>
                    <a:pt x="933" y="621"/>
                  </a:cubicBezTo>
                  <a:cubicBezTo>
                    <a:pt x="932" y="644"/>
                    <a:pt x="928" y="665"/>
                    <a:pt x="920" y="685"/>
                  </a:cubicBezTo>
                  <a:cubicBezTo>
                    <a:pt x="912" y="714"/>
                    <a:pt x="903" y="743"/>
                    <a:pt x="892" y="771"/>
                  </a:cubicBezTo>
                  <a:cubicBezTo>
                    <a:pt x="873" y="818"/>
                    <a:pt x="852" y="864"/>
                    <a:pt x="826" y="909"/>
                  </a:cubicBezTo>
                  <a:cubicBezTo>
                    <a:pt x="836" y="806"/>
                    <a:pt x="851" y="702"/>
                    <a:pt x="907" y="616"/>
                  </a:cubicBezTo>
                  <a:cubicBezTo>
                    <a:pt x="910" y="613"/>
                    <a:pt x="911" y="609"/>
                    <a:pt x="911" y="606"/>
                  </a:cubicBezTo>
                  <a:close/>
                  <a:moveTo>
                    <a:pt x="3582" y="736"/>
                  </a:moveTo>
                  <a:cubicBezTo>
                    <a:pt x="3616" y="772"/>
                    <a:pt x="3652" y="805"/>
                    <a:pt x="3689" y="836"/>
                  </a:cubicBezTo>
                  <a:cubicBezTo>
                    <a:pt x="3723" y="863"/>
                    <a:pt x="3766" y="900"/>
                    <a:pt x="3812" y="907"/>
                  </a:cubicBezTo>
                  <a:cubicBezTo>
                    <a:pt x="3807" y="910"/>
                    <a:pt x="3800" y="913"/>
                    <a:pt x="3794" y="916"/>
                  </a:cubicBezTo>
                  <a:cubicBezTo>
                    <a:pt x="3782" y="921"/>
                    <a:pt x="3770" y="924"/>
                    <a:pt x="3758" y="924"/>
                  </a:cubicBezTo>
                  <a:cubicBezTo>
                    <a:pt x="3702" y="924"/>
                    <a:pt x="3652" y="873"/>
                    <a:pt x="3617" y="833"/>
                  </a:cubicBezTo>
                  <a:cubicBezTo>
                    <a:pt x="3595" y="806"/>
                    <a:pt x="3580" y="774"/>
                    <a:pt x="3574" y="741"/>
                  </a:cubicBezTo>
                  <a:cubicBezTo>
                    <a:pt x="3577" y="740"/>
                    <a:pt x="3580" y="738"/>
                    <a:pt x="3582" y="736"/>
                  </a:cubicBezTo>
                  <a:close/>
                  <a:moveTo>
                    <a:pt x="964" y="692"/>
                  </a:moveTo>
                  <a:cubicBezTo>
                    <a:pt x="972" y="737"/>
                    <a:pt x="968" y="783"/>
                    <a:pt x="956" y="828"/>
                  </a:cubicBezTo>
                  <a:cubicBezTo>
                    <a:pt x="947" y="857"/>
                    <a:pt x="934" y="887"/>
                    <a:pt x="917" y="915"/>
                  </a:cubicBezTo>
                  <a:cubicBezTo>
                    <a:pt x="904" y="936"/>
                    <a:pt x="886" y="957"/>
                    <a:pt x="861" y="961"/>
                  </a:cubicBezTo>
                  <a:cubicBezTo>
                    <a:pt x="859" y="961"/>
                    <a:pt x="857" y="960"/>
                    <a:pt x="854" y="960"/>
                  </a:cubicBezTo>
                  <a:cubicBezTo>
                    <a:pt x="852" y="960"/>
                    <a:pt x="850" y="961"/>
                    <a:pt x="848" y="961"/>
                  </a:cubicBezTo>
                  <a:cubicBezTo>
                    <a:pt x="848" y="960"/>
                    <a:pt x="849" y="960"/>
                    <a:pt x="850" y="959"/>
                  </a:cubicBezTo>
                  <a:cubicBezTo>
                    <a:pt x="885" y="900"/>
                    <a:pt x="915" y="839"/>
                    <a:pt x="938" y="775"/>
                  </a:cubicBezTo>
                  <a:cubicBezTo>
                    <a:pt x="949" y="748"/>
                    <a:pt x="957" y="720"/>
                    <a:pt x="964" y="692"/>
                  </a:cubicBezTo>
                  <a:close/>
                  <a:moveTo>
                    <a:pt x="2992" y="779"/>
                  </a:moveTo>
                  <a:cubicBezTo>
                    <a:pt x="2995" y="779"/>
                    <a:pt x="2998" y="779"/>
                    <a:pt x="3002" y="781"/>
                  </a:cubicBezTo>
                  <a:cubicBezTo>
                    <a:pt x="3050" y="853"/>
                    <a:pt x="3072" y="940"/>
                    <a:pt x="3064" y="1026"/>
                  </a:cubicBezTo>
                  <a:cubicBezTo>
                    <a:pt x="3035" y="952"/>
                    <a:pt x="3015" y="874"/>
                    <a:pt x="3002" y="794"/>
                  </a:cubicBezTo>
                  <a:cubicBezTo>
                    <a:pt x="3001" y="788"/>
                    <a:pt x="2997" y="782"/>
                    <a:pt x="2992" y="779"/>
                  </a:cubicBezTo>
                  <a:close/>
                  <a:moveTo>
                    <a:pt x="3072" y="817"/>
                  </a:moveTo>
                  <a:lnTo>
                    <a:pt x="3072" y="817"/>
                  </a:lnTo>
                  <a:cubicBezTo>
                    <a:pt x="3101" y="847"/>
                    <a:pt x="3120" y="886"/>
                    <a:pt x="3129" y="928"/>
                  </a:cubicBezTo>
                  <a:cubicBezTo>
                    <a:pt x="3136" y="968"/>
                    <a:pt x="3128" y="1009"/>
                    <a:pt x="3106" y="1044"/>
                  </a:cubicBezTo>
                  <a:cubicBezTo>
                    <a:pt x="3116" y="967"/>
                    <a:pt x="3104" y="887"/>
                    <a:pt x="3072" y="817"/>
                  </a:cubicBezTo>
                  <a:close/>
                  <a:moveTo>
                    <a:pt x="2960" y="790"/>
                  </a:moveTo>
                  <a:cubicBezTo>
                    <a:pt x="2958" y="794"/>
                    <a:pt x="2957" y="799"/>
                    <a:pt x="2958" y="803"/>
                  </a:cubicBezTo>
                  <a:cubicBezTo>
                    <a:pt x="2972" y="894"/>
                    <a:pt x="2996" y="983"/>
                    <a:pt x="3032" y="1068"/>
                  </a:cubicBezTo>
                  <a:cubicBezTo>
                    <a:pt x="3000" y="1050"/>
                    <a:pt x="2974" y="1005"/>
                    <a:pt x="2962" y="980"/>
                  </a:cubicBezTo>
                  <a:cubicBezTo>
                    <a:pt x="2940" y="932"/>
                    <a:pt x="2927" y="868"/>
                    <a:pt x="2944" y="816"/>
                  </a:cubicBezTo>
                  <a:cubicBezTo>
                    <a:pt x="2947" y="806"/>
                    <a:pt x="2953" y="798"/>
                    <a:pt x="2960" y="790"/>
                  </a:cubicBezTo>
                  <a:close/>
                  <a:moveTo>
                    <a:pt x="2277" y="903"/>
                  </a:moveTo>
                  <a:cubicBezTo>
                    <a:pt x="2301" y="903"/>
                    <a:pt x="2325" y="908"/>
                    <a:pt x="2347" y="917"/>
                  </a:cubicBezTo>
                  <a:cubicBezTo>
                    <a:pt x="2406" y="943"/>
                    <a:pt x="2450" y="992"/>
                    <a:pt x="2471" y="1052"/>
                  </a:cubicBezTo>
                  <a:cubicBezTo>
                    <a:pt x="2473" y="1058"/>
                    <a:pt x="2475" y="1065"/>
                    <a:pt x="2476" y="1072"/>
                  </a:cubicBezTo>
                  <a:cubicBezTo>
                    <a:pt x="2408" y="995"/>
                    <a:pt x="2320" y="941"/>
                    <a:pt x="2221" y="916"/>
                  </a:cubicBezTo>
                  <a:cubicBezTo>
                    <a:pt x="2224" y="914"/>
                    <a:pt x="2228" y="912"/>
                    <a:pt x="2231" y="910"/>
                  </a:cubicBezTo>
                  <a:cubicBezTo>
                    <a:pt x="2236" y="908"/>
                    <a:pt x="2241" y="907"/>
                    <a:pt x="2246" y="906"/>
                  </a:cubicBezTo>
                  <a:cubicBezTo>
                    <a:pt x="2256" y="904"/>
                    <a:pt x="2267" y="903"/>
                    <a:pt x="2277" y="903"/>
                  </a:cubicBezTo>
                  <a:close/>
                  <a:moveTo>
                    <a:pt x="2214" y="961"/>
                  </a:moveTo>
                  <a:lnTo>
                    <a:pt x="2214" y="961"/>
                  </a:lnTo>
                  <a:cubicBezTo>
                    <a:pt x="2314" y="987"/>
                    <a:pt x="2403" y="1047"/>
                    <a:pt x="2465" y="1130"/>
                  </a:cubicBezTo>
                  <a:cubicBezTo>
                    <a:pt x="2463" y="1135"/>
                    <a:pt x="2459" y="1140"/>
                    <a:pt x="2453" y="1143"/>
                  </a:cubicBezTo>
                  <a:cubicBezTo>
                    <a:pt x="2452" y="1142"/>
                    <a:pt x="2451" y="1141"/>
                    <a:pt x="2450" y="1141"/>
                  </a:cubicBezTo>
                  <a:cubicBezTo>
                    <a:pt x="2348" y="1118"/>
                    <a:pt x="2262" y="1053"/>
                    <a:pt x="2214" y="961"/>
                  </a:cubicBezTo>
                  <a:close/>
                  <a:moveTo>
                    <a:pt x="2176" y="986"/>
                  </a:moveTo>
                  <a:cubicBezTo>
                    <a:pt x="2222" y="1072"/>
                    <a:pt x="2300" y="1139"/>
                    <a:pt x="2393" y="1171"/>
                  </a:cubicBezTo>
                  <a:cubicBezTo>
                    <a:pt x="2383" y="1174"/>
                    <a:pt x="2373" y="1176"/>
                    <a:pt x="2363" y="1178"/>
                  </a:cubicBezTo>
                  <a:cubicBezTo>
                    <a:pt x="2352" y="1182"/>
                    <a:pt x="2340" y="1184"/>
                    <a:pt x="2327" y="1184"/>
                  </a:cubicBezTo>
                  <a:cubicBezTo>
                    <a:pt x="2304" y="1184"/>
                    <a:pt x="2281" y="1177"/>
                    <a:pt x="2261" y="1164"/>
                  </a:cubicBezTo>
                  <a:cubicBezTo>
                    <a:pt x="2229" y="1142"/>
                    <a:pt x="2204" y="1113"/>
                    <a:pt x="2187" y="1079"/>
                  </a:cubicBezTo>
                  <a:cubicBezTo>
                    <a:pt x="2174" y="1049"/>
                    <a:pt x="2170" y="1017"/>
                    <a:pt x="2176" y="986"/>
                  </a:cubicBezTo>
                  <a:close/>
                  <a:moveTo>
                    <a:pt x="1547" y="1424"/>
                  </a:moveTo>
                  <a:lnTo>
                    <a:pt x="1547" y="1424"/>
                  </a:lnTo>
                  <a:cubicBezTo>
                    <a:pt x="1567" y="1427"/>
                    <a:pt x="1587" y="1432"/>
                    <a:pt x="1607" y="1438"/>
                  </a:cubicBezTo>
                  <a:lnTo>
                    <a:pt x="1609" y="1438"/>
                  </a:lnTo>
                  <a:cubicBezTo>
                    <a:pt x="1628" y="1447"/>
                    <a:pt x="1645" y="1459"/>
                    <a:pt x="1659" y="1475"/>
                  </a:cubicBezTo>
                  <a:cubicBezTo>
                    <a:pt x="1680" y="1498"/>
                    <a:pt x="1696" y="1526"/>
                    <a:pt x="1707" y="1556"/>
                  </a:cubicBezTo>
                  <a:cubicBezTo>
                    <a:pt x="1715" y="1574"/>
                    <a:pt x="1715" y="1594"/>
                    <a:pt x="1709" y="1613"/>
                  </a:cubicBezTo>
                  <a:cubicBezTo>
                    <a:pt x="1695" y="1572"/>
                    <a:pt x="1671" y="1534"/>
                    <a:pt x="1639" y="1504"/>
                  </a:cubicBezTo>
                  <a:cubicBezTo>
                    <a:pt x="1609" y="1476"/>
                    <a:pt x="1577" y="1452"/>
                    <a:pt x="1547" y="1424"/>
                  </a:cubicBezTo>
                  <a:close/>
                  <a:moveTo>
                    <a:pt x="1489" y="1427"/>
                  </a:moveTo>
                  <a:cubicBezTo>
                    <a:pt x="1520" y="1464"/>
                    <a:pt x="1558" y="1493"/>
                    <a:pt x="1594" y="1525"/>
                  </a:cubicBezTo>
                  <a:cubicBezTo>
                    <a:pt x="1624" y="1551"/>
                    <a:pt x="1655" y="1586"/>
                    <a:pt x="1666" y="1626"/>
                  </a:cubicBezTo>
                  <a:cubicBezTo>
                    <a:pt x="1568" y="1611"/>
                    <a:pt x="1518" y="1511"/>
                    <a:pt x="1479" y="1429"/>
                  </a:cubicBezTo>
                  <a:cubicBezTo>
                    <a:pt x="1483" y="1428"/>
                    <a:pt x="1486" y="1428"/>
                    <a:pt x="1489" y="1427"/>
                  </a:cubicBezTo>
                  <a:close/>
                  <a:moveTo>
                    <a:pt x="1444" y="1459"/>
                  </a:moveTo>
                  <a:lnTo>
                    <a:pt x="1444" y="1460"/>
                  </a:lnTo>
                  <a:cubicBezTo>
                    <a:pt x="1486" y="1547"/>
                    <a:pt x="1542" y="1640"/>
                    <a:pt x="1639" y="1666"/>
                  </a:cubicBezTo>
                  <a:cubicBezTo>
                    <a:pt x="1634" y="1666"/>
                    <a:pt x="1629" y="1667"/>
                    <a:pt x="1624" y="1667"/>
                  </a:cubicBezTo>
                  <a:cubicBezTo>
                    <a:pt x="1576" y="1667"/>
                    <a:pt x="1532" y="1636"/>
                    <a:pt x="1500" y="1603"/>
                  </a:cubicBezTo>
                  <a:cubicBezTo>
                    <a:pt x="1467" y="1569"/>
                    <a:pt x="1416" y="1510"/>
                    <a:pt x="1444" y="1459"/>
                  </a:cubicBezTo>
                  <a:close/>
                  <a:moveTo>
                    <a:pt x="606" y="1611"/>
                  </a:moveTo>
                  <a:cubicBezTo>
                    <a:pt x="655" y="1630"/>
                    <a:pt x="698" y="1664"/>
                    <a:pt x="729" y="1707"/>
                  </a:cubicBezTo>
                  <a:cubicBezTo>
                    <a:pt x="763" y="1762"/>
                    <a:pt x="769" y="1835"/>
                    <a:pt x="725" y="1885"/>
                  </a:cubicBezTo>
                  <a:cubicBezTo>
                    <a:pt x="699" y="1785"/>
                    <a:pt x="666" y="1677"/>
                    <a:pt x="585" y="1612"/>
                  </a:cubicBezTo>
                  <a:lnTo>
                    <a:pt x="585" y="1612"/>
                  </a:lnTo>
                  <a:cubicBezTo>
                    <a:pt x="588" y="1614"/>
                    <a:pt x="591" y="1615"/>
                    <a:pt x="595" y="1615"/>
                  </a:cubicBezTo>
                  <a:cubicBezTo>
                    <a:pt x="599" y="1615"/>
                    <a:pt x="603" y="1614"/>
                    <a:pt x="606" y="1611"/>
                  </a:cubicBezTo>
                  <a:close/>
                  <a:moveTo>
                    <a:pt x="517" y="1622"/>
                  </a:moveTo>
                  <a:cubicBezTo>
                    <a:pt x="518" y="1623"/>
                    <a:pt x="518" y="1623"/>
                    <a:pt x="518" y="1623"/>
                  </a:cubicBezTo>
                  <a:cubicBezTo>
                    <a:pt x="625" y="1677"/>
                    <a:pt x="657" y="1799"/>
                    <a:pt x="684" y="1907"/>
                  </a:cubicBezTo>
                  <a:cubicBezTo>
                    <a:pt x="684" y="1908"/>
                    <a:pt x="685" y="1911"/>
                    <a:pt x="686" y="1912"/>
                  </a:cubicBezTo>
                  <a:cubicBezTo>
                    <a:pt x="683" y="1913"/>
                    <a:pt x="680" y="1915"/>
                    <a:pt x="676" y="1916"/>
                  </a:cubicBezTo>
                  <a:cubicBezTo>
                    <a:pt x="683" y="1902"/>
                    <a:pt x="673" y="1887"/>
                    <a:pt x="658" y="1885"/>
                  </a:cubicBezTo>
                  <a:cubicBezTo>
                    <a:pt x="637" y="1883"/>
                    <a:pt x="622" y="1852"/>
                    <a:pt x="612" y="1836"/>
                  </a:cubicBezTo>
                  <a:lnTo>
                    <a:pt x="612" y="1837"/>
                  </a:lnTo>
                  <a:cubicBezTo>
                    <a:pt x="597" y="1812"/>
                    <a:pt x="583" y="1788"/>
                    <a:pt x="572" y="1762"/>
                  </a:cubicBezTo>
                  <a:cubicBezTo>
                    <a:pt x="549" y="1717"/>
                    <a:pt x="531" y="1670"/>
                    <a:pt x="517" y="1622"/>
                  </a:cubicBezTo>
                  <a:close/>
                  <a:moveTo>
                    <a:pt x="481" y="1652"/>
                  </a:moveTo>
                  <a:cubicBezTo>
                    <a:pt x="496" y="1702"/>
                    <a:pt x="516" y="1751"/>
                    <a:pt x="540" y="1798"/>
                  </a:cubicBezTo>
                  <a:cubicBezTo>
                    <a:pt x="556" y="1828"/>
                    <a:pt x="573" y="1857"/>
                    <a:pt x="592" y="1885"/>
                  </a:cubicBezTo>
                  <a:lnTo>
                    <a:pt x="592" y="1886"/>
                  </a:lnTo>
                  <a:cubicBezTo>
                    <a:pt x="600" y="1898"/>
                    <a:pt x="610" y="1909"/>
                    <a:pt x="623" y="1918"/>
                  </a:cubicBezTo>
                  <a:cubicBezTo>
                    <a:pt x="602" y="1912"/>
                    <a:pt x="581" y="1901"/>
                    <a:pt x="566" y="1885"/>
                  </a:cubicBezTo>
                  <a:cubicBezTo>
                    <a:pt x="545" y="1863"/>
                    <a:pt x="527" y="1839"/>
                    <a:pt x="513" y="1811"/>
                  </a:cubicBezTo>
                  <a:cubicBezTo>
                    <a:pt x="492" y="1778"/>
                    <a:pt x="479" y="1741"/>
                    <a:pt x="474" y="1701"/>
                  </a:cubicBezTo>
                  <a:cubicBezTo>
                    <a:pt x="473" y="1685"/>
                    <a:pt x="475" y="1668"/>
                    <a:pt x="481" y="1652"/>
                  </a:cubicBezTo>
                  <a:close/>
                  <a:moveTo>
                    <a:pt x="2686" y="1"/>
                  </a:moveTo>
                  <a:cubicBezTo>
                    <a:pt x="2666" y="1"/>
                    <a:pt x="2645" y="5"/>
                    <a:pt x="2626" y="15"/>
                  </a:cubicBezTo>
                  <a:cubicBezTo>
                    <a:pt x="2589" y="36"/>
                    <a:pt x="2556" y="65"/>
                    <a:pt x="2531" y="100"/>
                  </a:cubicBezTo>
                  <a:cubicBezTo>
                    <a:pt x="2505" y="129"/>
                    <a:pt x="2484" y="165"/>
                    <a:pt x="2469" y="202"/>
                  </a:cubicBezTo>
                  <a:cubicBezTo>
                    <a:pt x="2449" y="261"/>
                    <a:pt x="2456" y="335"/>
                    <a:pt x="2501" y="379"/>
                  </a:cubicBezTo>
                  <a:cubicBezTo>
                    <a:pt x="2469" y="447"/>
                    <a:pt x="2420" y="506"/>
                    <a:pt x="2358" y="547"/>
                  </a:cubicBezTo>
                  <a:cubicBezTo>
                    <a:pt x="2355" y="550"/>
                    <a:pt x="2353" y="552"/>
                    <a:pt x="2351" y="555"/>
                  </a:cubicBezTo>
                  <a:cubicBezTo>
                    <a:pt x="2263" y="578"/>
                    <a:pt x="2179" y="613"/>
                    <a:pt x="2098" y="654"/>
                  </a:cubicBezTo>
                  <a:cubicBezTo>
                    <a:pt x="1929" y="743"/>
                    <a:pt x="1783" y="868"/>
                    <a:pt x="1625" y="976"/>
                  </a:cubicBezTo>
                  <a:cubicBezTo>
                    <a:pt x="1656" y="909"/>
                    <a:pt x="1675" y="837"/>
                    <a:pt x="1679" y="763"/>
                  </a:cubicBezTo>
                  <a:cubicBezTo>
                    <a:pt x="1679" y="759"/>
                    <a:pt x="1678" y="754"/>
                    <a:pt x="1675" y="751"/>
                  </a:cubicBezTo>
                  <a:cubicBezTo>
                    <a:pt x="1677" y="750"/>
                    <a:pt x="1679" y="750"/>
                    <a:pt x="1681" y="748"/>
                  </a:cubicBezTo>
                  <a:cubicBezTo>
                    <a:pt x="1749" y="710"/>
                    <a:pt x="1797" y="643"/>
                    <a:pt x="1812" y="567"/>
                  </a:cubicBezTo>
                  <a:cubicBezTo>
                    <a:pt x="1824" y="503"/>
                    <a:pt x="1812" y="429"/>
                    <a:pt x="1764" y="383"/>
                  </a:cubicBezTo>
                  <a:cubicBezTo>
                    <a:pt x="1743" y="362"/>
                    <a:pt x="1716" y="351"/>
                    <a:pt x="1687" y="351"/>
                  </a:cubicBezTo>
                  <a:cubicBezTo>
                    <a:pt x="1684" y="351"/>
                    <a:pt x="1682" y="351"/>
                    <a:pt x="1679" y="351"/>
                  </a:cubicBezTo>
                  <a:cubicBezTo>
                    <a:pt x="1643" y="355"/>
                    <a:pt x="1609" y="374"/>
                    <a:pt x="1586" y="404"/>
                  </a:cubicBezTo>
                  <a:cubicBezTo>
                    <a:pt x="1540" y="461"/>
                    <a:pt x="1520" y="534"/>
                    <a:pt x="1529" y="606"/>
                  </a:cubicBezTo>
                  <a:cubicBezTo>
                    <a:pt x="1535" y="663"/>
                    <a:pt x="1566" y="760"/>
                    <a:pt x="1633" y="767"/>
                  </a:cubicBezTo>
                  <a:cubicBezTo>
                    <a:pt x="1627" y="859"/>
                    <a:pt x="1597" y="947"/>
                    <a:pt x="1547" y="1025"/>
                  </a:cubicBezTo>
                  <a:cubicBezTo>
                    <a:pt x="1547" y="1026"/>
                    <a:pt x="1547" y="1026"/>
                    <a:pt x="1547" y="1027"/>
                  </a:cubicBezTo>
                  <a:cubicBezTo>
                    <a:pt x="1533" y="1035"/>
                    <a:pt x="1521" y="1044"/>
                    <a:pt x="1507" y="1052"/>
                  </a:cubicBezTo>
                  <a:cubicBezTo>
                    <a:pt x="1249" y="1204"/>
                    <a:pt x="965" y="1293"/>
                    <a:pt x="673" y="1336"/>
                  </a:cubicBezTo>
                  <a:cubicBezTo>
                    <a:pt x="780" y="1255"/>
                    <a:pt x="852" y="1137"/>
                    <a:pt x="874" y="1005"/>
                  </a:cubicBezTo>
                  <a:cubicBezTo>
                    <a:pt x="906" y="998"/>
                    <a:pt x="933" y="971"/>
                    <a:pt x="951" y="944"/>
                  </a:cubicBezTo>
                  <a:cubicBezTo>
                    <a:pt x="976" y="906"/>
                    <a:pt x="994" y="863"/>
                    <a:pt x="1004" y="818"/>
                  </a:cubicBezTo>
                  <a:cubicBezTo>
                    <a:pt x="1018" y="750"/>
                    <a:pt x="1019" y="662"/>
                    <a:pt x="977" y="603"/>
                  </a:cubicBezTo>
                  <a:cubicBezTo>
                    <a:pt x="975" y="593"/>
                    <a:pt x="973" y="585"/>
                    <a:pt x="968" y="576"/>
                  </a:cubicBezTo>
                  <a:cubicBezTo>
                    <a:pt x="964" y="569"/>
                    <a:pt x="956" y="564"/>
                    <a:pt x="948" y="564"/>
                  </a:cubicBezTo>
                  <a:cubicBezTo>
                    <a:pt x="944" y="564"/>
                    <a:pt x="940" y="565"/>
                    <a:pt x="936" y="568"/>
                  </a:cubicBezTo>
                  <a:cubicBezTo>
                    <a:pt x="921" y="561"/>
                    <a:pt x="905" y="557"/>
                    <a:pt x="889" y="557"/>
                  </a:cubicBezTo>
                  <a:cubicBezTo>
                    <a:pt x="850" y="557"/>
                    <a:pt x="809" y="576"/>
                    <a:pt x="779" y="603"/>
                  </a:cubicBezTo>
                  <a:cubicBezTo>
                    <a:pt x="725" y="657"/>
                    <a:pt x="697" y="731"/>
                    <a:pt x="704" y="807"/>
                  </a:cubicBezTo>
                  <a:cubicBezTo>
                    <a:pt x="712" y="886"/>
                    <a:pt x="757" y="958"/>
                    <a:pt x="824" y="1001"/>
                  </a:cubicBezTo>
                  <a:cubicBezTo>
                    <a:pt x="826" y="1002"/>
                    <a:pt x="827" y="1003"/>
                    <a:pt x="829" y="1003"/>
                  </a:cubicBezTo>
                  <a:cubicBezTo>
                    <a:pt x="807" y="1131"/>
                    <a:pt x="733" y="1246"/>
                    <a:pt x="625" y="1317"/>
                  </a:cubicBezTo>
                  <a:cubicBezTo>
                    <a:pt x="616" y="1323"/>
                    <a:pt x="611" y="1334"/>
                    <a:pt x="613" y="1344"/>
                  </a:cubicBezTo>
                  <a:cubicBezTo>
                    <a:pt x="481" y="1361"/>
                    <a:pt x="347" y="1369"/>
                    <a:pt x="212" y="1369"/>
                  </a:cubicBezTo>
                  <a:cubicBezTo>
                    <a:pt x="152" y="1369"/>
                    <a:pt x="92" y="1368"/>
                    <a:pt x="32" y="1364"/>
                  </a:cubicBezTo>
                  <a:cubicBezTo>
                    <a:pt x="31" y="1364"/>
                    <a:pt x="31" y="1364"/>
                    <a:pt x="31" y="1364"/>
                  </a:cubicBezTo>
                  <a:cubicBezTo>
                    <a:pt x="3" y="1364"/>
                    <a:pt x="0" y="1408"/>
                    <a:pt x="29" y="1409"/>
                  </a:cubicBezTo>
                  <a:cubicBezTo>
                    <a:pt x="93" y="1412"/>
                    <a:pt x="158" y="1413"/>
                    <a:pt x="223" y="1413"/>
                  </a:cubicBezTo>
                  <a:cubicBezTo>
                    <a:pt x="256" y="1413"/>
                    <a:pt x="288" y="1413"/>
                    <a:pt x="320" y="1412"/>
                  </a:cubicBezTo>
                  <a:cubicBezTo>
                    <a:pt x="323" y="1418"/>
                    <a:pt x="327" y="1422"/>
                    <a:pt x="333" y="1425"/>
                  </a:cubicBezTo>
                  <a:cubicBezTo>
                    <a:pt x="402" y="1453"/>
                    <a:pt x="462" y="1502"/>
                    <a:pt x="501" y="1565"/>
                  </a:cubicBezTo>
                  <a:cubicBezTo>
                    <a:pt x="497" y="1567"/>
                    <a:pt x="492" y="1569"/>
                    <a:pt x="486" y="1573"/>
                  </a:cubicBezTo>
                  <a:cubicBezTo>
                    <a:pt x="448" y="1598"/>
                    <a:pt x="430" y="1646"/>
                    <a:pt x="430" y="1691"/>
                  </a:cubicBezTo>
                  <a:cubicBezTo>
                    <a:pt x="430" y="1741"/>
                    <a:pt x="450" y="1788"/>
                    <a:pt x="472" y="1830"/>
                  </a:cubicBezTo>
                  <a:cubicBezTo>
                    <a:pt x="492" y="1866"/>
                    <a:pt x="516" y="1898"/>
                    <a:pt x="545" y="1924"/>
                  </a:cubicBezTo>
                  <a:cubicBezTo>
                    <a:pt x="575" y="1951"/>
                    <a:pt x="612" y="1964"/>
                    <a:pt x="648" y="1964"/>
                  </a:cubicBezTo>
                  <a:cubicBezTo>
                    <a:pt x="686" y="1964"/>
                    <a:pt x="723" y="1950"/>
                    <a:pt x="753" y="1919"/>
                  </a:cubicBezTo>
                  <a:cubicBezTo>
                    <a:pt x="814" y="1855"/>
                    <a:pt x="814" y="1759"/>
                    <a:pt x="768" y="1686"/>
                  </a:cubicBezTo>
                  <a:cubicBezTo>
                    <a:pt x="720" y="1608"/>
                    <a:pt x="635" y="1566"/>
                    <a:pt x="549" y="1545"/>
                  </a:cubicBezTo>
                  <a:cubicBezTo>
                    <a:pt x="548" y="1544"/>
                    <a:pt x="547" y="1544"/>
                    <a:pt x="546" y="1544"/>
                  </a:cubicBezTo>
                  <a:cubicBezTo>
                    <a:pt x="544" y="1544"/>
                    <a:pt x="543" y="1544"/>
                    <a:pt x="542" y="1545"/>
                  </a:cubicBezTo>
                  <a:cubicBezTo>
                    <a:pt x="505" y="1488"/>
                    <a:pt x="457" y="1442"/>
                    <a:pt x="400" y="1409"/>
                  </a:cubicBezTo>
                  <a:cubicBezTo>
                    <a:pt x="551" y="1402"/>
                    <a:pt x="702" y="1382"/>
                    <a:pt x="851" y="1351"/>
                  </a:cubicBezTo>
                  <a:cubicBezTo>
                    <a:pt x="962" y="1327"/>
                    <a:pt x="1072" y="1296"/>
                    <a:pt x="1179" y="1256"/>
                  </a:cubicBezTo>
                  <a:cubicBezTo>
                    <a:pt x="1277" y="1279"/>
                    <a:pt x="1365" y="1333"/>
                    <a:pt x="1429" y="1410"/>
                  </a:cubicBezTo>
                  <a:cubicBezTo>
                    <a:pt x="1414" y="1422"/>
                    <a:pt x="1403" y="1438"/>
                    <a:pt x="1398" y="1456"/>
                  </a:cubicBezTo>
                  <a:cubicBezTo>
                    <a:pt x="1375" y="1529"/>
                    <a:pt x="1432" y="1603"/>
                    <a:pt x="1484" y="1648"/>
                  </a:cubicBezTo>
                  <a:cubicBezTo>
                    <a:pt x="1523" y="1684"/>
                    <a:pt x="1572" y="1710"/>
                    <a:pt x="1623" y="1710"/>
                  </a:cubicBezTo>
                  <a:cubicBezTo>
                    <a:pt x="1641" y="1710"/>
                    <a:pt x="1659" y="1707"/>
                    <a:pt x="1677" y="1700"/>
                  </a:cubicBezTo>
                  <a:cubicBezTo>
                    <a:pt x="1709" y="1689"/>
                    <a:pt x="1735" y="1666"/>
                    <a:pt x="1749" y="1636"/>
                  </a:cubicBezTo>
                  <a:cubicBezTo>
                    <a:pt x="1765" y="1599"/>
                    <a:pt x="1758" y="1559"/>
                    <a:pt x="1743" y="1525"/>
                  </a:cubicBezTo>
                  <a:cubicBezTo>
                    <a:pt x="1718" y="1463"/>
                    <a:pt x="1664" y="1398"/>
                    <a:pt x="1596" y="1388"/>
                  </a:cubicBezTo>
                  <a:cubicBezTo>
                    <a:pt x="1573" y="1381"/>
                    <a:pt x="1548" y="1377"/>
                    <a:pt x="1524" y="1377"/>
                  </a:cubicBezTo>
                  <a:cubicBezTo>
                    <a:pt x="1518" y="1377"/>
                    <a:pt x="1512" y="1378"/>
                    <a:pt x="1506" y="1378"/>
                  </a:cubicBezTo>
                  <a:cubicBezTo>
                    <a:pt x="1502" y="1375"/>
                    <a:pt x="1498" y="1374"/>
                    <a:pt x="1493" y="1374"/>
                  </a:cubicBezTo>
                  <a:cubicBezTo>
                    <a:pt x="1488" y="1374"/>
                    <a:pt x="1482" y="1376"/>
                    <a:pt x="1478" y="1379"/>
                  </a:cubicBezTo>
                  <a:cubicBezTo>
                    <a:pt x="1476" y="1381"/>
                    <a:pt x="1474" y="1383"/>
                    <a:pt x="1473" y="1386"/>
                  </a:cubicBezTo>
                  <a:lnTo>
                    <a:pt x="1469" y="1388"/>
                  </a:lnTo>
                  <a:cubicBezTo>
                    <a:pt x="1411" y="1315"/>
                    <a:pt x="1334" y="1261"/>
                    <a:pt x="1247" y="1231"/>
                  </a:cubicBezTo>
                  <a:cubicBezTo>
                    <a:pt x="1336" y="1194"/>
                    <a:pt x="1423" y="1153"/>
                    <a:pt x="1506" y="1106"/>
                  </a:cubicBezTo>
                  <a:cubicBezTo>
                    <a:pt x="1639" y="1030"/>
                    <a:pt x="1759" y="934"/>
                    <a:pt x="1883" y="845"/>
                  </a:cubicBezTo>
                  <a:cubicBezTo>
                    <a:pt x="1886" y="846"/>
                    <a:pt x="1887" y="847"/>
                    <a:pt x="1889" y="847"/>
                  </a:cubicBezTo>
                  <a:cubicBezTo>
                    <a:pt x="1979" y="855"/>
                    <a:pt x="2062" y="894"/>
                    <a:pt x="2126" y="956"/>
                  </a:cubicBezTo>
                  <a:cubicBezTo>
                    <a:pt x="2129" y="959"/>
                    <a:pt x="2133" y="960"/>
                    <a:pt x="2137" y="962"/>
                  </a:cubicBezTo>
                  <a:cubicBezTo>
                    <a:pt x="2135" y="967"/>
                    <a:pt x="2133" y="972"/>
                    <a:pt x="2131" y="976"/>
                  </a:cubicBezTo>
                  <a:cubicBezTo>
                    <a:pt x="2122" y="1029"/>
                    <a:pt x="2134" y="1082"/>
                    <a:pt x="2164" y="1126"/>
                  </a:cubicBezTo>
                  <a:cubicBezTo>
                    <a:pt x="2188" y="1165"/>
                    <a:pt x="2224" y="1197"/>
                    <a:pt x="2267" y="1218"/>
                  </a:cubicBezTo>
                  <a:cubicBezTo>
                    <a:pt x="2285" y="1225"/>
                    <a:pt x="2304" y="1228"/>
                    <a:pt x="2323" y="1228"/>
                  </a:cubicBezTo>
                  <a:cubicBezTo>
                    <a:pt x="2351" y="1228"/>
                    <a:pt x="2380" y="1222"/>
                    <a:pt x="2406" y="1213"/>
                  </a:cubicBezTo>
                  <a:cubicBezTo>
                    <a:pt x="2450" y="1200"/>
                    <a:pt x="2494" y="1182"/>
                    <a:pt x="2513" y="1138"/>
                  </a:cubicBezTo>
                  <a:cubicBezTo>
                    <a:pt x="2530" y="1100"/>
                    <a:pt x="2522" y="1054"/>
                    <a:pt x="2506" y="1018"/>
                  </a:cubicBezTo>
                  <a:cubicBezTo>
                    <a:pt x="2473" y="941"/>
                    <a:pt x="2405" y="884"/>
                    <a:pt x="2325" y="864"/>
                  </a:cubicBezTo>
                  <a:cubicBezTo>
                    <a:pt x="2310" y="861"/>
                    <a:pt x="2295" y="859"/>
                    <a:pt x="2279" y="859"/>
                  </a:cubicBezTo>
                  <a:cubicBezTo>
                    <a:pt x="2260" y="859"/>
                    <a:pt x="2240" y="862"/>
                    <a:pt x="2221" y="867"/>
                  </a:cubicBezTo>
                  <a:cubicBezTo>
                    <a:pt x="2218" y="867"/>
                    <a:pt x="2215" y="868"/>
                    <a:pt x="2212" y="870"/>
                  </a:cubicBezTo>
                  <a:lnTo>
                    <a:pt x="2211" y="870"/>
                  </a:lnTo>
                  <a:cubicBezTo>
                    <a:pt x="2185" y="879"/>
                    <a:pt x="2164" y="896"/>
                    <a:pt x="2150" y="918"/>
                  </a:cubicBezTo>
                  <a:cubicBezTo>
                    <a:pt x="2090" y="863"/>
                    <a:pt x="2015" y="825"/>
                    <a:pt x="1934" y="809"/>
                  </a:cubicBezTo>
                  <a:cubicBezTo>
                    <a:pt x="1983" y="776"/>
                    <a:pt x="2033" y="743"/>
                    <a:pt x="2086" y="714"/>
                  </a:cubicBezTo>
                  <a:cubicBezTo>
                    <a:pt x="2304" y="590"/>
                    <a:pt x="2542" y="544"/>
                    <a:pt x="2783" y="544"/>
                  </a:cubicBezTo>
                  <a:cubicBezTo>
                    <a:pt x="2792" y="544"/>
                    <a:pt x="2800" y="544"/>
                    <a:pt x="2808" y="544"/>
                  </a:cubicBezTo>
                  <a:cubicBezTo>
                    <a:pt x="2810" y="545"/>
                    <a:pt x="2812" y="547"/>
                    <a:pt x="2816" y="549"/>
                  </a:cubicBezTo>
                  <a:cubicBezTo>
                    <a:pt x="2894" y="585"/>
                    <a:pt x="2955" y="652"/>
                    <a:pt x="2985" y="733"/>
                  </a:cubicBezTo>
                  <a:lnTo>
                    <a:pt x="2982" y="733"/>
                  </a:lnTo>
                  <a:cubicBezTo>
                    <a:pt x="2944" y="738"/>
                    <a:pt x="2912" y="766"/>
                    <a:pt x="2901" y="804"/>
                  </a:cubicBezTo>
                  <a:cubicBezTo>
                    <a:pt x="2880" y="875"/>
                    <a:pt x="2898" y="958"/>
                    <a:pt x="2933" y="1021"/>
                  </a:cubicBezTo>
                  <a:cubicBezTo>
                    <a:pt x="2960" y="1067"/>
                    <a:pt x="3006" y="1121"/>
                    <a:pt x="3058" y="1121"/>
                  </a:cubicBezTo>
                  <a:cubicBezTo>
                    <a:pt x="3073" y="1121"/>
                    <a:pt x="3089" y="1116"/>
                    <a:pt x="3104" y="1107"/>
                  </a:cubicBezTo>
                  <a:cubicBezTo>
                    <a:pt x="3166" y="1067"/>
                    <a:pt x="3184" y="985"/>
                    <a:pt x="3174" y="916"/>
                  </a:cubicBezTo>
                  <a:cubicBezTo>
                    <a:pt x="3164" y="870"/>
                    <a:pt x="3142" y="826"/>
                    <a:pt x="3111" y="791"/>
                  </a:cubicBezTo>
                  <a:cubicBezTo>
                    <a:pt x="3110" y="786"/>
                    <a:pt x="3106" y="781"/>
                    <a:pt x="3101" y="778"/>
                  </a:cubicBezTo>
                  <a:cubicBezTo>
                    <a:pt x="3099" y="776"/>
                    <a:pt x="3096" y="774"/>
                    <a:pt x="3093" y="773"/>
                  </a:cubicBezTo>
                  <a:cubicBezTo>
                    <a:pt x="3080" y="759"/>
                    <a:pt x="3066" y="746"/>
                    <a:pt x="3051" y="735"/>
                  </a:cubicBezTo>
                  <a:cubicBezTo>
                    <a:pt x="3048" y="732"/>
                    <a:pt x="3043" y="731"/>
                    <a:pt x="3039" y="731"/>
                  </a:cubicBezTo>
                  <a:cubicBezTo>
                    <a:pt x="3036" y="731"/>
                    <a:pt x="3033" y="731"/>
                    <a:pt x="3031" y="732"/>
                  </a:cubicBezTo>
                  <a:cubicBezTo>
                    <a:pt x="3007" y="659"/>
                    <a:pt x="2961" y="595"/>
                    <a:pt x="2899" y="547"/>
                  </a:cubicBezTo>
                  <a:lnTo>
                    <a:pt x="2899" y="547"/>
                  </a:lnTo>
                  <a:cubicBezTo>
                    <a:pt x="3116" y="560"/>
                    <a:pt x="3334" y="606"/>
                    <a:pt x="3543" y="663"/>
                  </a:cubicBezTo>
                  <a:cubicBezTo>
                    <a:pt x="3530" y="690"/>
                    <a:pt x="3526" y="719"/>
                    <a:pt x="3529" y="748"/>
                  </a:cubicBezTo>
                  <a:cubicBezTo>
                    <a:pt x="3535" y="802"/>
                    <a:pt x="3569" y="849"/>
                    <a:pt x="3606" y="886"/>
                  </a:cubicBezTo>
                  <a:cubicBezTo>
                    <a:pt x="3636" y="918"/>
                    <a:pt x="3672" y="949"/>
                    <a:pt x="3715" y="962"/>
                  </a:cubicBezTo>
                  <a:cubicBezTo>
                    <a:pt x="3729" y="967"/>
                    <a:pt x="3743" y="969"/>
                    <a:pt x="3757" y="969"/>
                  </a:cubicBezTo>
                  <a:cubicBezTo>
                    <a:pt x="3788" y="969"/>
                    <a:pt x="3819" y="958"/>
                    <a:pt x="3844" y="940"/>
                  </a:cubicBezTo>
                  <a:cubicBezTo>
                    <a:pt x="3863" y="926"/>
                    <a:pt x="3879" y="909"/>
                    <a:pt x="3891" y="890"/>
                  </a:cubicBezTo>
                  <a:cubicBezTo>
                    <a:pt x="3903" y="886"/>
                    <a:pt x="3909" y="876"/>
                    <a:pt x="3905" y="865"/>
                  </a:cubicBezTo>
                  <a:cubicBezTo>
                    <a:pt x="3931" y="813"/>
                    <a:pt x="3936" y="755"/>
                    <a:pt x="3923" y="698"/>
                  </a:cubicBezTo>
                  <a:cubicBezTo>
                    <a:pt x="3911" y="651"/>
                    <a:pt x="3883" y="623"/>
                    <a:pt x="3838" y="605"/>
                  </a:cubicBezTo>
                  <a:cubicBezTo>
                    <a:pt x="3794" y="587"/>
                    <a:pt x="3745" y="570"/>
                    <a:pt x="3697" y="570"/>
                  </a:cubicBezTo>
                  <a:cubicBezTo>
                    <a:pt x="3695" y="570"/>
                    <a:pt x="3694" y="570"/>
                    <a:pt x="3693" y="570"/>
                  </a:cubicBezTo>
                  <a:cubicBezTo>
                    <a:pt x="3651" y="570"/>
                    <a:pt x="3611" y="586"/>
                    <a:pt x="3581" y="614"/>
                  </a:cubicBezTo>
                  <a:cubicBezTo>
                    <a:pt x="3577" y="615"/>
                    <a:pt x="3574" y="617"/>
                    <a:pt x="3570" y="620"/>
                  </a:cubicBezTo>
                  <a:cubicBezTo>
                    <a:pt x="3569" y="620"/>
                    <a:pt x="3569" y="621"/>
                    <a:pt x="3568" y="622"/>
                  </a:cubicBezTo>
                  <a:cubicBezTo>
                    <a:pt x="3458" y="592"/>
                    <a:pt x="3347" y="565"/>
                    <a:pt x="3235" y="543"/>
                  </a:cubicBezTo>
                  <a:cubicBezTo>
                    <a:pt x="3304" y="501"/>
                    <a:pt x="3365" y="447"/>
                    <a:pt x="3412" y="381"/>
                  </a:cubicBezTo>
                  <a:cubicBezTo>
                    <a:pt x="3431" y="394"/>
                    <a:pt x="3454" y="402"/>
                    <a:pt x="3478" y="402"/>
                  </a:cubicBezTo>
                  <a:cubicBezTo>
                    <a:pt x="3482" y="402"/>
                    <a:pt x="3486" y="401"/>
                    <a:pt x="3490" y="401"/>
                  </a:cubicBezTo>
                  <a:cubicBezTo>
                    <a:pt x="3538" y="398"/>
                    <a:pt x="3579" y="367"/>
                    <a:pt x="3614" y="336"/>
                  </a:cubicBezTo>
                  <a:cubicBezTo>
                    <a:pt x="3670" y="287"/>
                    <a:pt x="3719" y="216"/>
                    <a:pt x="3704" y="138"/>
                  </a:cubicBezTo>
                  <a:cubicBezTo>
                    <a:pt x="3692" y="78"/>
                    <a:pt x="3644" y="33"/>
                    <a:pt x="3587" y="33"/>
                  </a:cubicBezTo>
                  <a:cubicBezTo>
                    <a:pt x="3574" y="33"/>
                    <a:pt x="3561" y="35"/>
                    <a:pt x="3548" y="40"/>
                  </a:cubicBezTo>
                  <a:cubicBezTo>
                    <a:pt x="3508" y="52"/>
                    <a:pt x="3477" y="83"/>
                    <a:pt x="3451" y="114"/>
                  </a:cubicBezTo>
                  <a:cubicBezTo>
                    <a:pt x="3424" y="144"/>
                    <a:pt x="3400" y="178"/>
                    <a:pt x="3380" y="213"/>
                  </a:cubicBezTo>
                  <a:cubicBezTo>
                    <a:pt x="3362" y="246"/>
                    <a:pt x="3346" y="287"/>
                    <a:pt x="3351" y="325"/>
                  </a:cubicBezTo>
                  <a:cubicBezTo>
                    <a:pt x="3353" y="339"/>
                    <a:pt x="3360" y="353"/>
                    <a:pt x="3369" y="364"/>
                  </a:cubicBezTo>
                  <a:cubicBezTo>
                    <a:pt x="3316" y="435"/>
                    <a:pt x="3247" y="492"/>
                    <a:pt x="3165" y="530"/>
                  </a:cubicBezTo>
                  <a:cubicBezTo>
                    <a:pt x="3040" y="508"/>
                    <a:pt x="2912" y="497"/>
                    <a:pt x="2785" y="497"/>
                  </a:cubicBezTo>
                  <a:cubicBezTo>
                    <a:pt x="2779" y="497"/>
                    <a:pt x="2773" y="497"/>
                    <a:pt x="2766" y="497"/>
                  </a:cubicBezTo>
                  <a:cubicBezTo>
                    <a:pt x="2659" y="498"/>
                    <a:pt x="2551" y="510"/>
                    <a:pt x="2446" y="532"/>
                  </a:cubicBezTo>
                  <a:cubicBezTo>
                    <a:pt x="2480" y="497"/>
                    <a:pt x="2510" y="458"/>
                    <a:pt x="2532" y="414"/>
                  </a:cubicBezTo>
                  <a:cubicBezTo>
                    <a:pt x="2535" y="415"/>
                    <a:pt x="2538" y="416"/>
                    <a:pt x="2540" y="416"/>
                  </a:cubicBezTo>
                  <a:cubicBezTo>
                    <a:pt x="2544" y="416"/>
                    <a:pt x="2549" y="417"/>
                    <a:pt x="2553" y="417"/>
                  </a:cubicBezTo>
                  <a:cubicBezTo>
                    <a:pt x="2600" y="417"/>
                    <a:pt x="2643" y="396"/>
                    <a:pt x="2681" y="370"/>
                  </a:cubicBezTo>
                  <a:cubicBezTo>
                    <a:pt x="2717" y="344"/>
                    <a:pt x="2749" y="313"/>
                    <a:pt x="2776" y="278"/>
                  </a:cubicBezTo>
                  <a:cubicBezTo>
                    <a:pt x="2821" y="219"/>
                    <a:pt x="2839" y="142"/>
                    <a:pt x="2803" y="74"/>
                  </a:cubicBezTo>
                  <a:cubicBezTo>
                    <a:pt x="2781" y="28"/>
                    <a:pt x="2734" y="1"/>
                    <a:pt x="26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" name="Google Shape;172;p26"/>
          <p:cNvGrpSpPr/>
          <p:nvPr/>
        </p:nvGrpSpPr>
        <p:grpSpPr>
          <a:xfrm rot="-312689">
            <a:off x="4842025" y="2559226"/>
            <a:ext cx="956281" cy="1007182"/>
            <a:chOff x="7918517" y="4003939"/>
            <a:chExt cx="898253" cy="946065"/>
          </a:xfrm>
        </p:grpSpPr>
        <p:sp>
          <p:nvSpPr>
            <p:cNvPr id="173" name="Google Shape;173;p26"/>
            <p:cNvSpPr/>
            <p:nvPr/>
          </p:nvSpPr>
          <p:spPr>
            <a:xfrm rot="-2303074">
              <a:off x="8027298" y="4214824"/>
              <a:ext cx="680692" cy="587318"/>
            </a:xfrm>
            <a:custGeom>
              <a:rect b="b" l="l" r="r" t="t"/>
              <a:pathLst>
                <a:path extrusionOk="0" h="6235" w="7226">
                  <a:moveTo>
                    <a:pt x="2539" y="0"/>
                  </a:moveTo>
                  <a:cubicBezTo>
                    <a:pt x="2387" y="0"/>
                    <a:pt x="1881" y="74"/>
                    <a:pt x="1244" y="945"/>
                  </a:cubicBezTo>
                  <a:cubicBezTo>
                    <a:pt x="478" y="1993"/>
                    <a:pt x="0" y="3238"/>
                    <a:pt x="0" y="3238"/>
                  </a:cubicBezTo>
                  <a:cubicBezTo>
                    <a:pt x="0" y="3238"/>
                    <a:pt x="519" y="4480"/>
                    <a:pt x="2724" y="5434"/>
                  </a:cubicBezTo>
                  <a:cubicBezTo>
                    <a:pt x="4313" y="6122"/>
                    <a:pt x="5332" y="6235"/>
                    <a:pt x="5828" y="6235"/>
                  </a:cubicBezTo>
                  <a:cubicBezTo>
                    <a:pt x="6069" y="6235"/>
                    <a:pt x="6187" y="6208"/>
                    <a:pt x="6187" y="6208"/>
                  </a:cubicBezTo>
                  <a:cubicBezTo>
                    <a:pt x="6187" y="6208"/>
                    <a:pt x="7114" y="4070"/>
                    <a:pt x="7170" y="3222"/>
                  </a:cubicBezTo>
                  <a:cubicBezTo>
                    <a:pt x="7225" y="2376"/>
                    <a:pt x="7070" y="1873"/>
                    <a:pt x="6756" y="1736"/>
                  </a:cubicBezTo>
                  <a:lnTo>
                    <a:pt x="2587" y="3"/>
                  </a:lnTo>
                  <a:cubicBezTo>
                    <a:pt x="2587" y="3"/>
                    <a:pt x="2570" y="0"/>
                    <a:pt x="2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 rot="-2303074">
              <a:off x="8081023" y="4128867"/>
              <a:ext cx="457626" cy="267990"/>
            </a:xfrm>
            <a:custGeom>
              <a:rect b="b" l="l" r="r" t="t"/>
              <a:pathLst>
                <a:path extrusionOk="0" h="2845" w="4858">
                  <a:moveTo>
                    <a:pt x="662" y="0"/>
                  </a:moveTo>
                  <a:cubicBezTo>
                    <a:pt x="625" y="0"/>
                    <a:pt x="588" y="17"/>
                    <a:pt x="563" y="48"/>
                  </a:cubicBezTo>
                  <a:lnTo>
                    <a:pt x="43" y="717"/>
                  </a:lnTo>
                  <a:cubicBezTo>
                    <a:pt x="0" y="772"/>
                    <a:pt x="16" y="855"/>
                    <a:pt x="78" y="902"/>
                  </a:cubicBezTo>
                  <a:cubicBezTo>
                    <a:pt x="1396" y="1895"/>
                    <a:pt x="2930" y="2560"/>
                    <a:pt x="4556" y="2842"/>
                  </a:cubicBezTo>
                  <a:cubicBezTo>
                    <a:pt x="4565" y="2843"/>
                    <a:pt x="4574" y="2844"/>
                    <a:pt x="4583" y="2844"/>
                  </a:cubicBezTo>
                  <a:cubicBezTo>
                    <a:pt x="4649" y="2844"/>
                    <a:pt x="4706" y="2801"/>
                    <a:pt x="4715" y="2742"/>
                  </a:cubicBezTo>
                  <a:cubicBezTo>
                    <a:pt x="4759" y="2462"/>
                    <a:pt x="4803" y="2183"/>
                    <a:pt x="4848" y="1904"/>
                  </a:cubicBezTo>
                  <a:cubicBezTo>
                    <a:pt x="4857" y="1836"/>
                    <a:pt x="4811" y="1771"/>
                    <a:pt x="4743" y="1761"/>
                  </a:cubicBezTo>
                  <a:cubicBezTo>
                    <a:pt x="3289" y="1510"/>
                    <a:pt x="1917" y="915"/>
                    <a:pt x="739" y="27"/>
                  </a:cubicBezTo>
                  <a:cubicBezTo>
                    <a:pt x="716" y="9"/>
                    <a:pt x="689" y="0"/>
                    <a:pt x="6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 rot="-2303074">
              <a:off x="8115347" y="4288668"/>
              <a:ext cx="24398" cy="36266"/>
            </a:xfrm>
            <a:custGeom>
              <a:rect b="b" l="l" r="r" t="t"/>
              <a:pathLst>
                <a:path extrusionOk="0" h="385" w="259">
                  <a:moveTo>
                    <a:pt x="212" y="1"/>
                  </a:moveTo>
                  <a:cubicBezTo>
                    <a:pt x="204" y="1"/>
                    <a:pt x="195" y="4"/>
                    <a:pt x="187" y="12"/>
                  </a:cubicBezTo>
                  <a:cubicBezTo>
                    <a:pt x="181" y="20"/>
                    <a:pt x="175" y="27"/>
                    <a:pt x="168" y="34"/>
                  </a:cubicBezTo>
                  <a:cubicBezTo>
                    <a:pt x="162" y="41"/>
                    <a:pt x="162" y="38"/>
                    <a:pt x="153" y="44"/>
                  </a:cubicBezTo>
                  <a:cubicBezTo>
                    <a:pt x="139" y="57"/>
                    <a:pt x="129" y="72"/>
                    <a:pt x="120" y="89"/>
                  </a:cubicBezTo>
                  <a:cubicBezTo>
                    <a:pt x="104" y="116"/>
                    <a:pt x="88" y="143"/>
                    <a:pt x="73" y="171"/>
                  </a:cubicBezTo>
                  <a:cubicBezTo>
                    <a:pt x="56" y="198"/>
                    <a:pt x="41" y="228"/>
                    <a:pt x="28" y="257"/>
                  </a:cubicBezTo>
                  <a:cubicBezTo>
                    <a:pt x="15" y="289"/>
                    <a:pt x="7" y="322"/>
                    <a:pt x="3" y="357"/>
                  </a:cubicBezTo>
                  <a:cubicBezTo>
                    <a:pt x="1" y="374"/>
                    <a:pt x="16" y="384"/>
                    <a:pt x="31" y="384"/>
                  </a:cubicBezTo>
                  <a:cubicBezTo>
                    <a:pt x="39" y="384"/>
                    <a:pt x="47" y="382"/>
                    <a:pt x="52" y="376"/>
                  </a:cubicBezTo>
                  <a:lnTo>
                    <a:pt x="53" y="376"/>
                  </a:lnTo>
                  <a:cubicBezTo>
                    <a:pt x="72" y="351"/>
                    <a:pt x="90" y="327"/>
                    <a:pt x="106" y="300"/>
                  </a:cubicBezTo>
                  <a:cubicBezTo>
                    <a:pt x="122" y="273"/>
                    <a:pt x="135" y="245"/>
                    <a:pt x="151" y="218"/>
                  </a:cubicBezTo>
                  <a:cubicBezTo>
                    <a:pt x="167" y="191"/>
                    <a:pt x="184" y="164"/>
                    <a:pt x="201" y="137"/>
                  </a:cubicBezTo>
                  <a:cubicBezTo>
                    <a:pt x="211" y="126"/>
                    <a:pt x="219" y="112"/>
                    <a:pt x="226" y="97"/>
                  </a:cubicBezTo>
                  <a:cubicBezTo>
                    <a:pt x="228" y="89"/>
                    <a:pt x="228" y="85"/>
                    <a:pt x="230" y="79"/>
                  </a:cubicBezTo>
                  <a:cubicBezTo>
                    <a:pt x="234" y="69"/>
                    <a:pt x="239" y="60"/>
                    <a:pt x="244" y="53"/>
                  </a:cubicBezTo>
                  <a:cubicBezTo>
                    <a:pt x="258" y="26"/>
                    <a:pt x="236" y="1"/>
                    <a:pt x="212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 rot="-2303074">
              <a:off x="8137893" y="4285786"/>
              <a:ext cx="26188" cy="36737"/>
            </a:xfrm>
            <a:custGeom>
              <a:rect b="b" l="l" r="r" t="t"/>
              <a:pathLst>
                <a:path extrusionOk="0" h="390" w="278">
                  <a:moveTo>
                    <a:pt x="236" y="1"/>
                  </a:moveTo>
                  <a:cubicBezTo>
                    <a:pt x="229" y="1"/>
                    <a:pt x="222" y="3"/>
                    <a:pt x="216" y="8"/>
                  </a:cubicBezTo>
                  <a:cubicBezTo>
                    <a:pt x="210" y="14"/>
                    <a:pt x="204" y="19"/>
                    <a:pt x="197" y="23"/>
                  </a:cubicBezTo>
                  <a:cubicBezTo>
                    <a:pt x="189" y="30"/>
                    <a:pt x="181" y="38"/>
                    <a:pt x="175" y="47"/>
                  </a:cubicBezTo>
                  <a:cubicBezTo>
                    <a:pt x="166" y="60"/>
                    <a:pt x="158" y="73"/>
                    <a:pt x="150" y="86"/>
                  </a:cubicBezTo>
                  <a:lnTo>
                    <a:pt x="97" y="176"/>
                  </a:lnTo>
                  <a:cubicBezTo>
                    <a:pt x="61" y="235"/>
                    <a:pt x="37" y="300"/>
                    <a:pt x="8" y="361"/>
                  </a:cubicBezTo>
                  <a:cubicBezTo>
                    <a:pt x="0" y="378"/>
                    <a:pt x="17" y="390"/>
                    <a:pt x="31" y="390"/>
                  </a:cubicBezTo>
                  <a:cubicBezTo>
                    <a:pt x="38" y="390"/>
                    <a:pt x="44" y="388"/>
                    <a:pt x="47" y="383"/>
                  </a:cubicBezTo>
                  <a:lnTo>
                    <a:pt x="47" y="382"/>
                  </a:lnTo>
                  <a:cubicBezTo>
                    <a:pt x="89" y="330"/>
                    <a:pt x="134" y="281"/>
                    <a:pt x="170" y="227"/>
                  </a:cubicBezTo>
                  <a:lnTo>
                    <a:pt x="224" y="146"/>
                  </a:lnTo>
                  <a:cubicBezTo>
                    <a:pt x="240" y="123"/>
                    <a:pt x="260" y="95"/>
                    <a:pt x="264" y="66"/>
                  </a:cubicBezTo>
                  <a:lnTo>
                    <a:pt x="264" y="66"/>
                  </a:lnTo>
                  <a:cubicBezTo>
                    <a:pt x="264" y="67"/>
                    <a:pt x="264" y="67"/>
                    <a:pt x="264" y="67"/>
                  </a:cubicBezTo>
                  <a:cubicBezTo>
                    <a:pt x="267" y="60"/>
                    <a:pt x="269" y="52"/>
                    <a:pt x="271" y="46"/>
                  </a:cubicBezTo>
                  <a:cubicBezTo>
                    <a:pt x="277" y="23"/>
                    <a:pt x="257" y="1"/>
                    <a:pt x="236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 rot="-2303074">
              <a:off x="8161891" y="4284166"/>
              <a:ext cx="23833" cy="41918"/>
            </a:xfrm>
            <a:custGeom>
              <a:rect b="b" l="l" r="r" t="t"/>
              <a:pathLst>
                <a:path extrusionOk="0" h="445" w="253">
                  <a:moveTo>
                    <a:pt x="217" y="1"/>
                  </a:moveTo>
                  <a:cubicBezTo>
                    <a:pt x="210" y="1"/>
                    <a:pt x="203" y="3"/>
                    <a:pt x="197" y="8"/>
                  </a:cubicBezTo>
                  <a:cubicBezTo>
                    <a:pt x="182" y="19"/>
                    <a:pt x="168" y="30"/>
                    <a:pt x="155" y="43"/>
                  </a:cubicBezTo>
                  <a:cubicBezTo>
                    <a:pt x="142" y="58"/>
                    <a:pt x="133" y="74"/>
                    <a:pt x="125" y="91"/>
                  </a:cubicBezTo>
                  <a:cubicBezTo>
                    <a:pt x="109" y="125"/>
                    <a:pt x="94" y="161"/>
                    <a:pt x="78" y="195"/>
                  </a:cubicBezTo>
                  <a:cubicBezTo>
                    <a:pt x="60" y="229"/>
                    <a:pt x="45" y="266"/>
                    <a:pt x="34" y="302"/>
                  </a:cubicBezTo>
                  <a:cubicBezTo>
                    <a:pt x="25" y="338"/>
                    <a:pt x="15" y="375"/>
                    <a:pt x="5" y="411"/>
                  </a:cubicBezTo>
                  <a:cubicBezTo>
                    <a:pt x="0" y="431"/>
                    <a:pt x="16" y="444"/>
                    <a:pt x="33" y="444"/>
                  </a:cubicBezTo>
                  <a:cubicBezTo>
                    <a:pt x="41" y="444"/>
                    <a:pt x="49" y="441"/>
                    <a:pt x="55" y="434"/>
                  </a:cubicBezTo>
                  <a:lnTo>
                    <a:pt x="55" y="434"/>
                  </a:lnTo>
                  <a:lnTo>
                    <a:pt x="53" y="435"/>
                  </a:lnTo>
                  <a:cubicBezTo>
                    <a:pt x="78" y="408"/>
                    <a:pt x="102" y="379"/>
                    <a:pt x="124" y="350"/>
                  </a:cubicBezTo>
                  <a:cubicBezTo>
                    <a:pt x="147" y="320"/>
                    <a:pt x="166" y="287"/>
                    <a:pt x="182" y="253"/>
                  </a:cubicBezTo>
                  <a:cubicBezTo>
                    <a:pt x="199" y="218"/>
                    <a:pt x="215" y="185"/>
                    <a:pt x="231" y="151"/>
                  </a:cubicBezTo>
                  <a:cubicBezTo>
                    <a:pt x="241" y="132"/>
                    <a:pt x="247" y="112"/>
                    <a:pt x="251" y="90"/>
                  </a:cubicBezTo>
                  <a:cubicBezTo>
                    <a:pt x="252" y="72"/>
                    <a:pt x="252" y="53"/>
                    <a:pt x="251" y="35"/>
                  </a:cubicBezTo>
                  <a:cubicBezTo>
                    <a:pt x="251" y="15"/>
                    <a:pt x="234" y="1"/>
                    <a:pt x="217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 rot="-2303074">
              <a:off x="8187951" y="4276791"/>
              <a:ext cx="26282" cy="40599"/>
            </a:xfrm>
            <a:custGeom>
              <a:rect b="b" l="l" r="r" t="t"/>
              <a:pathLst>
                <a:path extrusionOk="0" h="431" w="279">
                  <a:moveTo>
                    <a:pt x="209" y="1"/>
                  </a:moveTo>
                  <a:cubicBezTo>
                    <a:pt x="174" y="1"/>
                    <a:pt x="141" y="40"/>
                    <a:pt x="124" y="66"/>
                  </a:cubicBezTo>
                  <a:cubicBezTo>
                    <a:pt x="104" y="98"/>
                    <a:pt x="86" y="132"/>
                    <a:pt x="71" y="167"/>
                  </a:cubicBezTo>
                  <a:cubicBezTo>
                    <a:pt x="54" y="203"/>
                    <a:pt x="39" y="240"/>
                    <a:pt x="25" y="278"/>
                  </a:cubicBezTo>
                  <a:cubicBezTo>
                    <a:pt x="17" y="296"/>
                    <a:pt x="13" y="314"/>
                    <a:pt x="12" y="335"/>
                  </a:cubicBezTo>
                  <a:cubicBezTo>
                    <a:pt x="10" y="355"/>
                    <a:pt x="7" y="374"/>
                    <a:pt x="4" y="395"/>
                  </a:cubicBezTo>
                  <a:cubicBezTo>
                    <a:pt x="1" y="414"/>
                    <a:pt x="19" y="431"/>
                    <a:pt x="36" y="431"/>
                  </a:cubicBezTo>
                  <a:cubicBezTo>
                    <a:pt x="44" y="431"/>
                    <a:pt x="51" y="427"/>
                    <a:pt x="56" y="418"/>
                  </a:cubicBezTo>
                  <a:lnTo>
                    <a:pt x="57" y="418"/>
                  </a:lnTo>
                  <a:cubicBezTo>
                    <a:pt x="66" y="400"/>
                    <a:pt x="76" y="384"/>
                    <a:pt x="88" y="368"/>
                  </a:cubicBezTo>
                  <a:cubicBezTo>
                    <a:pt x="100" y="353"/>
                    <a:pt x="110" y="337"/>
                    <a:pt x="119" y="320"/>
                  </a:cubicBezTo>
                  <a:cubicBezTo>
                    <a:pt x="136" y="287"/>
                    <a:pt x="153" y="255"/>
                    <a:pt x="172" y="224"/>
                  </a:cubicBezTo>
                  <a:cubicBezTo>
                    <a:pt x="193" y="190"/>
                    <a:pt x="215" y="157"/>
                    <a:pt x="233" y="123"/>
                  </a:cubicBezTo>
                  <a:cubicBezTo>
                    <a:pt x="252" y="91"/>
                    <a:pt x="278" y="28"/>
                    <a:pt x="230" y="5"/>
                  </a:cubicBezTo>
                  <a:cubicBezTo>
                    <a:pt x="223" y="2"/>
                    <a:pt x="216" y="1"/>
                    <a:pt x="209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 rot="-2303074">
              <a:off x="8213804" y="4270910"/>
              <a:ext cx="29579" cy="47004"/>
            </a:xfrm>
            <a:custGeom>
              <a:rect b="b" l="l" r="r" t="t"/>
              <a:pathLst>
                <a:path extrusionOk="0" h="499" w="314">
                  <a:moveTo>
                    <a:pt x="266" y="0"/>
                  </a:moveTo>
                  <a:cubicBezTo>
                    <a:pt x="263" y="0"/>
                    <a:pt x="260" y="0"/>
                    <a:pt x="257" y="1"/>
                  </a:cubicBezTo>
                  <a:cubicBezTo>
                    <a:pt x="233" y="8"/>
                    <a:pt x="213" y="24"/>
                    <a:pt x="201" y="44"/>
                  </a:cubicBezTo>
                  <a:cubicBezTo>
                    <a:pt x="189" y="62"/>
                    <a:pt x="179" y="81"/>
                    <a:pt x="168" y="100"/>
                  </a:cubicBezTo>
                  <a:cubicBezTo>
                    <a:pt x="158" y="116"/>
                    <a:pt x="148" y="131"/>
                    <a:pt x="138" y="147"/>
                  </a:cubicBezTo>
                  <a:cubicBezTo>
                    <a:pt x="127" y="165"/>
                    <a:pt x="118" y="185"/>
                    <a:pt x="110" y="205"/>
                  </a:cubicBezTo>
                  <a:cubicBezTo>
                    <a:pt x="74" y="280"/>
                    <a:pt x="44" y="359"/>
                    <a:pt x="14" y="437"/>
                  </a:cubicBezTo>
                  <a:cubicBezTo>
                    <a:pt x="1" y="469"/>
                    <a:pt x="28" y="498"/>
                    <a:pt x="55" y="498"/>
                  </a:cubicBezTo>
                  <a:cubicBezTo>
                    <a:pt x="67" y="498"/>
                    <a:pt x="79" y="493"/>
                    <a:pt x="88" y="479"/>
                  </a:cubicBezTo>
                  <a:cubicBezTo>
                    <a:pt x="133" y="410"/>
                    <a:pt x="180" y="340"/>
                    <a:pt x="221" y="267"/>
                  </a:cubicBezTo>
                  <a:cubicBezTo>
                    <a:pt x="231" y="250"/>
                    <a:pt x="242" y="233"/>
                    <a:pt x="250" y="215"/>
                  </a:cubicBezTo>
                  <a:cubicBezTo>
                    <a:pt x="260" y="197"/>
                    <a:pt x="265" y="178"/>
                    <a:pt x="274" y="159"/>
                  </a:cubicBezTo>
                  <a:cubicBezTo>
                    <a:pt x="282" y="140"/>
                    <a:pt x="292" y="120"/>
                    <a:pt x="300" y="100"/>
                  </a:cubicBezTo>
                  <a:cubicBezTo>
                    <a:pt x="311" y="78"/>
                    <a:pt x="313" y="53"/>
                    <a:pt x="306" y="29"/>
                  </a:cubicBezTo>
                  <a:cubicBezTo>
                    <a:pt x="300" y="12"/>
                    <a:pt x="284" y="0"/>
                    <a:pt x="266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 rot="-2303074">
              <a:off x="8244329" y="4266949"/>
              <a:ext cx="30050" cy="45968"/>
            </a:xfrm>
            <a:custGeom>
              <a:rect b="b" l="l" r="r" t="t"/>
              <a:pathLst>
                <a:path extrusionOk="0" h="488" w="319">
                  <a:moveTo>
                    <a:pt x="277" y="0"/>
                  </a:moveTo>
                  <a:cubicBezTo>
                    <a:pt x="233" y="6"/>
                    <a:pt x="206" y="45"/>
                    <a:pt x="181" y="77"/>
                  </a:cubicBezTo>
                  <a:cubicBezTo>
                    <a:pt x="154" y="115"/>
                    <a:pt x="131" y="154"/>
                    <a:pt x="111" y="196"/>
                  </a:cubicBezTo>
                  <a:cubicBezTo>
                    <a:pt x="71" y="275"/>
                    <a:pt x="37" y="357"/>
                    <a:pt x="10" y="443"/>
                  </a:cubicBezTo>
                  <a:cubicBezTo>
                    <a:pt x="0" y="470"/>
                    <a:pt x="26" y="488"/>
                    <a:pt x="51" y="488"/>
                  </a:cubicBezTo>
                  <a:cubicBezTo>
                    <a:pt x="65" y="488"/>
                    <a:pt x="78" y="483"/>
                    <a:pt x="85" y="471"/>
                  </a:cubicBezTo>
                  <a:cubicBezTo>
                    <a:pt x="129" y="397"/>
                    <a:pt x="175" y="325"/>
                    <a:pt x="217" y="250"/>
                  </a:cubicBezTo>
                  <a:cubicBezTo>
                    <a:pt x="239" y="216"/>
                    <a:pt x="259" y="180"/>
                    <a:pt x="277" y="143"/>
                  </a:cubicBezTo>
                  <a:cubicBezTo>
                    <a:pt x="292" y="106"/>
                    <a:pt x="319" y="60"/>
                    <a:pt x="305" y="19"/>
                  </a:cubicBezTo>
                  <a:cubicBezTo>
                    <a:pt x="301" y="8"/>
                    <a:pt x="289" y="0"/>
                    <a:pt x="277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 rot="-2303074">
              <a:off x="8274294" y="4257056"/>
              <a:ext cx="29956" cy="52844"/>
            </a:xfrm>
            <a:custGeom>
              <a:rect b="b" l="l" r="r" t="t"/>
              <a:pathLst>
                <a:path extrusionOk="0" h="561" w="318">
                  <a:moveTo>
                    <a:pt x="284" y="1"/>
                  </a:moveTo>
                  <a:cubicBezTo>
                    <a:pt x="278" y="1"/>
                    <a:pt x="273" y="2"/>
                    <a:pt x="268" y="5"/>
                  </a:cubicBezTo>
                  <a:cubicBezTo>
                    <a:pt x="229" y="33"/>
                    <a:pt x="199" y="71"/>
                    <a:pt x="180" y="115"/>
                  </a:cubicBezTo>
                  <a:cubicBezTo>
                    <a:pt x="157" y="158"/>
                    <a:pt x="134" y="202"/>
                    <a:pt x="112" y="247"/>
                  </a:cubicBezTo>
                  <a:cubicBezTo>
                    <a:pt x="73" y="336"/>
                    <a:pt x="41" y="428"/>
                    <a:pt x="9" y="519"/>
                  </a:cubicBezTo>
                  <a:cubicBezTo>
                    <a:pt x="0" y="542"/>
                    <a:pt x="19" y="561"/>
                    <a:pt x="39" y="561"/>
                  </a:cubicBezTo>
                  <a:cubicBezTo>
                    <a:pt x="49" y="561"/>
                    <a:pt x="59" y="556"/>
                    <a:pt x="65" y="545"/>
                  </a:cubicBezTo>
                  <a:lnTo>
                    <a:pt x="65" y="546"/>
                  </a:lnTo>
                  <a:cubicBezTo>
                    <a:pt x="119" y="464"/>
                    <a:pt x="172" y="383"/>
                    <a:pt x="219" y="297"/>
                  </a:cubicBezTo>
                  <a:cubicBezTo>
                    <a:pt x="242" y="255"/>
                    <a:pt x="261" y="212"/>
                    <a:pt x="281" y="169"/>
                  </a:cubicBezTo>
                  <a:cubicBezTo>
                    <a:pt x="304" y="122"/>
                    <a:pt x="318" y="81"/>
                    <a:pt x="316" y="29"/>
                  </a:cubicBezTo>
                  <a:cubicBezTo>
                    <a:pt x="313" y="12"/>
                    <a:pt x="299" y="1"/>
                    <a:pt x="284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 rot="-2303074">
              <a:off x="8306370" y="4248714"/>
              <a:ext cx="23644" cy="49548"/>
            </a:xfrm>
            <a:custGeom>
              <a:rect b="b" l="l" r="r" t="t"/>
              <a:pathLst>
                <a:path extrusionOk="0" h="526" w="251">
                  <a:moveTo>
                    <a:pt x="208" y="1"/>
                  </a:moveTo>
                  <a:cubicBezTo>
                    <a:pt x="197" y="1"/>
                    <a:pt x="186" y="5"/>
                    <a:pt x="178" y="13"/>
                  </a:cubicBezTo>
                  <a:cubicBezTo>
                    <a:pt x="148" y="44"/>
                    <a:pt x="133" y="90"/>
                    <a:pt x="115" y="129"/>
                  </a:cubicBezTo>
                  <a:cubicBezTo>
                    <a:pt x="97" y="168"/>
                    <a:pt x="81" y="210"/>
                    <a:pt x="66" y="251"/>
                  </a:cubicBezTo>
                  <a:cubicBezTo>
                    <a:pt x="39" y="334"/>
                    <a:pt x="17" y="418"/>
                    <a:pt x="2" y="505"/>
                  </a:cubicBezTo>
                  <a:cubicBezTo>
                    <a:pt x="0" y="517"/>
                    <a:pt x="12" y="525"/>
                    <a:pt x="23" y="525"/>
                  </a:cubicBezTo>
                  <a:cubicBezTo>
                    <a:pt x="30" y="525"/>
                    <a:pt x="36" y="522"/>
                    <a:pt x="39" y="516"/>
                  </a:cubicBezTo>
                  <a:cubicBezTo>
                    <a:pt x="73" y="436"/>
                    <a:pt x="110" y="358"/>
                    <a:pt x="146" y="280"/>
                  </a:cubicBezTo>
                  <a:cubicBezTo>
                    <a:pt x="162" y="242"/>
                    <a:pt x="181" y="203"/>
                    <a:pt x="198" y="165"/>
                  </a:cubicBezTo>
                  <a:cubicBezTo>
                    <a:pt x="215" y="126"/>
                    <a:pt x="241" y="87"/>
                    <a:pt x="247" y="43"/>
                  </a:cubicBezTo>
                  <a:cubicBezTo>
                    <a:pt x="251" y="17"/>
                    <a:pt x="230" y="1"/>
                    <a:pt x="208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 rot="-2303074">
              <a:off x="8334458" y="4237188"/>
              <a:ext cx="22420" cy="53221"/>
            </a:xfrm>
            <a:custGeom>
              <a:rect b="b" l="l" r="r" t="t"/>
              <a:pathLst>
                <a:path extrusionOk="0" h="565" w="238">
                  <a:moveTo>
                    <a:pt x="193" y="1"/>
                  </a:moveTo>
                  <a:cubicBezTo>
                    <a:pt x="179" y="1"/>
                    <a:pt x="164" y="8"/>
                    <a:pt x="156" y="25"/>
                  </a:cubicBezTo>
                  <a:cubicBezTo>
                    <a:pt x="133" y="65"/>
                    <a:pt x="122" y="113"/>
                    <a:pt x="107" y="157"/>
                  </a:cubicBezTo>
                  <a:cubicBezTo>
                    <a:pt x="92" y="200"/>
                    <a:pt x="78" y="245"/>
                    <a:pt x="65" y="290"/>
                  </a:cubicBezTo>
                  <a:cubicBezTo>
                    <a:pt x="38" y="377"/>
                    <a:pt x="17" y="467"/>
                    <a:pt x="2" y="556"/>
                  </a:cubicBezTo>
                  <a:cubicBezTo>
                    <a:pt x="1" y="561"/>
                    <a:pt x="6" y="564"/>
                    <a:pt x="10" y="564"/>
                  </a:cubicBezTo>
                  <a:cubicBezTo>
                    <a:pt x="12" y="564"/>
                    <a:pt x="13" y="563"/>
                    <a:pt x="14" y="562"/>
                  </a:cubicBezTo>
                  <a:cubicBezTo>
                    <a:pt x="60" y="482"/>
                    <a:pt x="101" y="398"/>
                    <a:pt x="137" y="313"/>
                  </a:cubicBezTo>
                  <a:cubicBezTo>
                    <a:pt x="156" y="270"/>
                    <a:pt x="173" y="227"/>
                    <a:pt x="189" y="183"/>
                  </a:cubicBezTo>
                  <a:cubicBezTo>
                    <a:pt x="206" y="139"/>
                    <a:pt x="227" y="93"/>
                    <a:pt x="236" y="45"/>
                  </a:cubicBezTo>
                  <a:cubicBezTo>
                    <a:pt x="238" y="18"/>
                    <a:pt x="216" y="1"/>
                    <a:pt x="193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 rot="-2303074">
              <a:off x="8360056" y="4228098"/>
              <a:ext cx="25057" cy="49548"/>
            </a:xfrm>
            <a:custGeom>
              <a:rect b="b" l="l" r="r" t="t"/>
              <a:pathLst>
                <a:path extrusionOk="0" h="526" w="266">
                  <a:moveTo>
                    <a:pt x="205" y="1"/>
                  </a:moveTo>
                  <a:cubicBezTo>
                    <a:pt x="166" y="1"/>
                    <a:pt x="136" y="60"/>
                    <a:pt x="126" y="89"/>
                  </a:cubicBezTo>
                  <a:cubicBezTo>
                    <a:pt x="109" y="132"/>
                    <a:pt x="94" y="176"/>
                    <a:pt x="79" y="219"/>
                  </a:cubicBezTo>
                  <a:cubicBezTo>
                    <a:pt x="63" y="265"/>
                    <a:pt x="47" y="312"/>
                    <a:pt x="32" y="360"/>
                  </a:cubicBezTo>
                  <a:cubicBezTo>
                    <a:pt x="24" y="382"/>
                    <a:pt x="19" y="404"/>
                    <a:pt x="14" y="427"/>
                  </a:cubicBezTo>
                  <a:cubicBezTo>
                    <a:pt x="9" y="440"/>
                    <a:pt x="6" y="453"/>
                    <a:pt x="3" y="465"/>
                  </a:cubicBezTo>
                  <a:cubicBezTo>
                    <a:pt x="1" y="478"/>
                    <a:pt x="2" y="491"/>
                    <a:pt x="8" y="503"/>
                  </a:cubicBezTo>
                  <a:cubicBezTo>
                    <a:pt x="12" y="517"/>
                    <a:pt x="25" y="525"/>
                    <a:pt x="38" y="525"/>
                  </a:cubicBezTo>
                  <a:cubicBezTo>
                    <a:pt x="44" y="525"/>
                    <a:pt x="50" y="524"/>
                    <a:pt x="55" y="520"/>
                  </a:cubicBezTo>
                  <a:cubicBezTo>
                    <a:pt x="69" y="512"/>
                    <a:pt x="77" y="509"/>
                    <a:pt x="84" y="495"/>
                  </a:cubicBezTo>
                  <a:cubicBezTo>
                    <a:pt x="91" y="482"/>
                    <a:pt x="96" y="471"/>
                    <a:pt x="101" y="459"/>
                  </a:cubicBezTo>
                  <a:cubicBezTo>
                    <a:pt x="111" y="438"/>
                    <a:pt x="122" y="417"/>
                    <a:pt x="131" y="396"/>
                  </a:cubicBezTo>
                  <a:cubicBezTo>
                    <a:pt x="150" y="350"/>
                    <a:pt x="168" y="304"/>
                    <a:pt x="186" y="258"/>
                  </a:cubicBezTo>
                  <a:cubicBezTo>
                    <a:pt x="203" y="215"/>
                    <a:pt x="220" y="171"/>
                    <a:pt x="235" y="129"/>
                  </a:cubicBezTo>
                  <a:cubicBezTo>
                    <a:pt x="247" y="98"/>
                    <a:pt x="266" y="21"/>
                    <a:pt x="219" y="4"/>
                  </a:cubicBezTo>
                  <a:cubicBezTo>
                    <a:pt x="214" y="2"/>
                    <a:pt x="209" y="1"/>
                    <a:pt x="205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 rot="-2303074">
              <a:off x="8384353" y="4226967"/>
              <a:ext cx="22043" cy="45026"/>
            </a:xfrm>
            <a:custGeom>
              <a:rect b="b" l="l" r="r" t="t"/>
              <a:pathLst>
                <a:path extrusionOk="0" h="478" w="234">
                  <a:moveTo>
                    <a:pt x="199" y="0"/>
                  </a:moveTo>
                  <a:cubicBezTo>
                    <a:pt x="193" y="0"/>
                    <a:pt x="187" y="2"/>
                    <a:pt x="182" y="6"/>
                  </a:cubicBezTo>
                  <a:cubicBezTo>
                    <a:pt x="122" y="62"/>
                    <a:pt x="107" y="155"/>
                    <a:pt x="81" y="228"/>
                  </a:cubicBezTo>
                  <a:cubicBezTo>
                    <a:pt x="67" y="267"/>
                    <a:pt x="52" y="304"/>
                    <a:pt x="36" y="342"/>
                  </a:cubicBezTo>
                  <a:cubicBezTo>
                    <a:pt x="21" y="380"/>
                    <a:pt x="0" y="420"/>
                    <a:pt x="15" y="460"/>
                  </a:cubicBezTo>
                  <a:cubicBezTo>
                    <a:pt x="19" y="471"/>
                    <a:pt x="28" y="477"/>
                    <a:pt x="38" y="477"/>
                  </a:cubicBezTo>
                  <a:cubicBezTo>
                    <a:pt x="41" y="477"/>
                    <a:pt x="44" y="477"/>
                    <a:pt x="48" y="475"/>
                  </a:cubicBezTo>
                  <a:cubicBezTo>
                    <a:pt x="90" y="459"/>
                    <a:pt x="106" y="418"/>
                    <a:pt x="122" y="380"/>
                  </a:cubicBezTo>
                  <a:cubicBezTo>
                    <a:pt x="139" y="343"/>
                    <a:pt x="155" y="302"/>
                    <a:pt x="170" y="263"/>
                  </a:cubicBezTo>
                  <a:cubicBezTo>
                    <a:pt x="186" y="223"/>
                    <a:pt x="203" y="184"/>
                    <a:pt x="213" y="143"/>
                  </a:cubicBezTo>
                  <a:cubicBezTo>
                    <a:pt x="225" y="103"/>
                    <a:pt x="234" y="61"/>
                    <a:pt x="223" y="19"/>
                  </a:cubicBezTo>
                  <a:cubicBezTo>
                    <a:pt x="220" y="7"/>
                    <a:pt x="209" y="0"/>
                    <a:pt x="199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 rot="-2303074">
              <a:off x="8413269" y="4218868"/>
              <a:ext cx="21478" cy="40976"/>
            </a:xfrm>
            <a:custGeom>
              <a:rect b="b" l="l" r="r" t="t"/>
              <a:pathLst>
                <a:path extrusionOk="0" h="435" w="228">
                  <a:moveTo>
                    <a:pt x="182" y="0"/>
                  </a:moveTo>
                  <a:cubicBezTo>
                    <a:pt x="171" y="0"/>
                    <a:pt x="161" y="5"/>
                    <a:pt x="153" y="17"/>
                  </a:cubicBezTo>
                  <a:cubicBezTo>
                    <a:pt x="149" y="24"/>
                    <a:pt x="144" y="32"/>
                    <a:pt x="138" y="39"/>
                  </a:cubicBezTo>
                  <a:cubicBezTo>
                    <a:pt x="132" y="46"/>
                    <a:pt x="125" y="52"/>
                    <a:pt x="119" y="60"/>
                  </a:cubicBezTo>
                  <a:cubicBezTo>
                    <a:pt x="110" y="75"/>
                    <a:pt x="103" y="91"/>
                    <a:pt x="98" y="108"/>
                  </a:cubicBezTo>
                  <a:cubicBezTo>
                    <a:pt x="85" y="140"/>
                    <a:pt x="72" y="172"/>
                    <a:pt x="59" y="205"/>
                  </a:cubicBezTo>
                  <a:cubicBezTo>
                    <a:pt x="46" y="237"/>
                    <a:pt x="35" y="267"/>
                    <a:pt x="23" y="298"/>
                  </a:cubicBezTo>
                  <a:cubicBezTo>
                    <a:pt x="11" y="331"/>
                    <a:pt x="4" y="365"/>
                    <a:pt x="0" y="401"/>
                  </a:cubicBezTo>
                  <a:cubicBezTo>
                    <a:pt x="0" y="416"/>
                    <a:pt x="10" y="429"/>
                    <a:pt x="25" y="433"/>
                  </a:cubicBezTo>
                  <a:cubicBezTo>
                    <a:pt x="28" y="434"/>
                    <a:pt x="31" y="434"/>
                    <a:pt x="35" y="434"/>
                  </a:cubicBezTo>
                  <a:cubicBezTo>
                    <a:pt x="45" y="434"/>
                    <a:pt x="56" y="429"/>
                    <a:pt x="62" y="420"/>
                  </a:cubicBezTo>
                  <a:lnTo>
                    <a:pt x="62" y="421"/>
                  </a:lnTo>
                  <a:cubicBezTo>
                    <a:pt x="83" y="395"/>
                    <a:pt x="101" y="368"/>
                    <a:pt x="115" y="339"/>
                  </a:cubicBezTo>
                  <a:cubicBezTo>
                    <a:pt x="128" y="309"/>
                    <a:pt x="141" y="279"/>
                    <a:pt x="154" y="249"/>
                  </a:cubicBezTo>
                  <a:cubicBezTo>
                    <a:pt x="168" y="221"/>
                    <a:pt x="180" y="192"/>
                    <a:pt x="193" y="163"/>
                  </a:cubicBezTo>
                  <a:cubicBezTo>
                    <a:pt x="198" y="150"/>
                    <a:pt x="203" y="135"/>
                    <a:pt x="210" y="121"/>
                  </a:cubicBezTo>
                  <a:cubicBezTo>
                    <a:pt x="215" y="106"/>
                    <a:pt x="217" y="91"/>
                    <a:pt x="216" y="75"/>
                  </a:cubicBezTo>
                  <a:lnTo>
                    <a:pt x="216" y="75"/>
                  </a:lnTo>
                  <a:cubicBezTo>
                    <a:pt x="218" y="66"/>
                    <a:pt x="220" y="57"/>
                    <a:pt x="222" y="48"/>
                  </a:cubicBezTo>
                  <a:cubicBezTo>
                    <a:pt x="227" y="21"/>
                    <a:pt x="205" y="0"/>
                    <a:pt x="182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 rot="-2303074">
              <a:off x="8436440" y="4197750"/>
              <a:ext cx="24492" cy="49642"/>
            </a:xfrm>
            <a:custGeom>
              <a:rect b="b" l="l" r="r" t="t"/>
              <a:pathLst>
                <a:path extrusionOk="0" h="527" w="260">
                  <a:moveTo>
                    <a:pt x="219" y="1"/>
                  </a:moveTo>
                  <a:cubicBezTo>
                    <a:pt x="214" y="1"/>
                    <a:pt x="210" y="2"/>
                    <a:pt x="206" y="4"/>
                  </a:cubicBezTo>
                  <a:cubicBezTo>
                    <a:pt x="170" y="26"/>
                    <a:pt x="150" y="77"/>
                    <a:pt x="135" y="115"/>
                  </a:cubicBezTo>
                  <a:cubicBezTo>
                    <a:pt x="121" y="152"/>
                    <a:pt x="106" y="194"/>
                    <a:pt x="92" y="233"/>
                  </a:cubicBezTo>
                  <a:cubicBezTo>
                    <a:pt x="61" y="316"/>
                    <a:pt x="35" y="399"/>
                    <a:pt x="8" y="483"/>
                  </a:cubicBezTo>
                  <a:cubicBezTo>
                    <a:pt x="0" y="506"/>
                    <a:pt x="26" y="526"/>
                    <a:pt x="49" y="526"/>
                  </a:cubicBezTo>
                  <a:cubicBezTo>
                    <a:pt x="60" y="526"/>
                    <a:pt x="70" y="521"/>
                    <a:pt x="76" y="509"/>
                  </a:cubicBezTo>
                  <a:cubicBezTo>
                    <a:pt x="112" y="429"/>
                    <a:pt x="148" y="349"/>
                    <a:pt x="180" y="268"/>
                  </a:cubicBezTo>
                  <a:cubicBezTo>
                    <a:pt x="195" y="228"/>
                    <a:pt x="211" y="189"/>
                    <a:pt x="226" y="149"/>
                  </a:cubicBezTo>
                  <a:cubicBezTo>
                    <a:pt x="239" y="112"/>
                    <a:pt x="259" y="59"/>
                    <a:pt x="247" y="20"/>
                  </a:cubicBezTo>
                  <a:cubicBezTo>
                    <a:pt x="242" y="8"/>
                    <a:pt x="230" y="1"/>
                    <a:pt x="219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 rot="-2303074">
              <a:off x="8458469" y="4185152"/>
              <a:ext cx="22325" cy="48982"/>
            </a:xfrm>
            <a:custGeom>
              <a:rect b="b" l="l" r="r" t="t"/>
              <a:pathLst>
                <a:path extrusionOk="0" h="520" w="237">
                  <a:moveTo>
                    <a:pt x="188" y="0"/>
                  </a:moveTo>
                  <a:cubicBezTo>
                    <a:pt x="185" y="0"/>
                    <a:pt x="182" y="1"/>
                    <a:pt x="179" y="2"/>
                  </a:cubicBezTo>
                  <a:cubicBezTo>
                    <a:pt x="139" y="18"/>
                    <a:pt x="125" y="68"/>
                    <a:pt x="108" y="104"/>
                  </a:cubicBezTo>
                  <a:cubicBezTo>
                    <a:pt x="89" y="147"/>
                    <a:pt x="76" y="193"/>
                    <a:pt x="61" y="238"/>
                  </a:cubicBezTo>
                  <a:cubicBezTo>
                    <a:pt x="47" y="280"/>
                    <a:pt x="34" y="322"/>
                    <a:pt x="22" y="364"/>
                  </a:cubicBezTo>
                  <a:cubicBezTo>
                    <a:pt x="16" y="385"/>
                    <a:pt x="12" y="408"/>
                    <a:pt x="8" y="429"/>
                  </a:cubicBezTo>
                  <a:cubicBezTo>
                    <a:pt x="1" y="452"/>
                    <a:pt x="0" y="474"/>
                    <a:pt x="2" y="498"/>
                  </a:cubicBezTo>
                  <a:cubicBezTo>
                    <a:pt x="6" y="512"/>
                    <a:pt x="20" y="519"/>
                    <a:pt x="34" y="519"/>
                  </a:cubicBezTo>
                  <a:cubicBezTo>
                    <a:pt x="43" y="519"/>
                    <a:pt x="53" y="516"/>
                    <a:pt x="59" y="511"/>
                  </a:cubicBezTo>
                  <a:lnTo>
                    <a:pt x="59" y="512"/>
                  </a:lnTo>
                  <a:cubicBezTo>
                    <a:pt x="75" y="498"/>
                    <a:pt x="83" y="476"/>
                    <a:pt x="93" y="457"/>
                  </a:cubicBezTo>
                  <a:cubicBezTo>
                    <a:pt x="104" y="437"/>
                    <a:pt x="114" y="415"/>
                    <a:pt x="122" y="394"/>
                  </a:cubicBezTo>
                  <a:cubicBezTo>
                    <a:pt x="137" y="352"/>
                    <a:pt x="153" y="311"/>
                    <a:pt x="167" y="268"/>
                  </a:cubicBezTo>
                  <a:cubicBezTo>
                    <a:pt x="183" y="227"/>
                    <a:pt x="196" y="184"/>
                    <a:pt x="208" y="142"/>
                  </a:cubicBezTo>
                  <a:cubicBezTo>
                    <a:pt x="216" y="104"/>
                    <a:pt x="237" y="51"/>
                    <a:pt x="214" y="15"/>
                  </a:cubicBezTo>
                  <a:cubicBezTo>
                    <a:pt x="208" y="5"/>
                    <a:pt x="199" y="0"/>
                    <a:pt x="188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 rot="-2303074">
              <a:off x="8492555" y="4180010"/>
              <a:ext cx="15166" cy="43142"/>
            </a:xfrm>
            <a:custGeom>
              <a:rect b="b" l="l" r="r" t="t"/>
              <a:pathLst>
                <a:path extrusionOk="0" h="458" w="161">
                  <a:moveTo>
                    <a:pt x="127" y="0"/>
                  </a:moveTo>
                  <a:cubicBezTo>
                    <a:pt x="122" y="0"/>
                    <a:pt x="116" y="1"/>
                    <a:pt x="112" y="5"/>
                  </a:cubicBezTo>
                  <a:cubicBezTo>
                    <a:pt x="94" y="15"/>
                    <a:pt x="89" y="32"/>
                    <a:pt x="83" y="50"/>
                  </a:cubicBezTo>
                  <a:cubicBezTo>
                    <a:pt x="76" y="69"/>
                    <a:pt x="70" y="88"/>
                    <a:pt x="64" y="106"/>
                  </a:cubicBezTo>
                  <a:cubicBezTo>
                    <a:pt x="53" y="141"/>
                    <a:pt x="44" y="177"/>
                    <a:pt x="36" y="213"/>
                  </a:cubicBezTo>
                  <a:cubicBezTo>
                    <a:pt x="27" y="248"/>
                    <a:pt x="20" y="285"/>
                    <a:pt x="12" y="321"/>
                  </a:cubicBezTo>
                  <a:cubicBezTo>
                    <a:pt x="4" y="358"/>
                    <a:pt x="1" y="396"/>
                    <a:pt x="2" y="434"/>
                  </a:cubicBezTo>
                  <a:cubicBezTo>
                    <a:pt x="2" y="448"/>
                    <a:pt x="17" y="457"/>
                    <a:pt x="30" y="457"/>
                  </a:cubicBezTo>
                  <a:cubicBezTo>
                    <a:pt x="39" y="457"/>
                    <a:pt x="47" y="453"/>
                    <a:pt x="51" y="444"/>
                  </a:cubicBezTo>
                  <a:cubicBezTo>
                    <a:pt x="78" y="375"/>
                    <a:pt x="85" y="301"/>
                    <a:pt x="103" y="230"/>
                  </a:cubicBezTo>
                  <a:cubicBezTo>
                    <a:pt x="113" y="196"/>
                    <a:pt x="124" y="162"/>
                    <a:pt x="133" y="127"/>
                  </a:cubicBezTo>
                  <a:cubicBezTo>
                    <a:pt x="137" y="109"/>
                    <a:pt x="143" y="90"/>
                    <a:pt x="148" y="72"/>
                  </a:cubicBezTo>
                  <a:cubicBezTo>
                    <a:pt x="153" y="54"/>
                    <a:pt x="161" y="38"/>
                    <a:pt x="153" y="18"/>
                  </a:cubicBezTo>
                  <a:cubicBezTo>
                    <a:pt x="148" y="7"/>
                    <a:pt x="138" y="0"/>
                    <a:pt x="127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 rot="-2303074">
              <a:off x="8055101" y="4291362"/>
              <a:ext cx="642353" cy="413713"/>
            </a:xfrm>
            <a:custGeom>
              <a:rect b="b" l="l" r="r" t="t"/>
              <a:pathLst>
                <a:path extrusionOk="0" h="4392" w="6819">
                  <a:moveTo>
                    <a:pt x="923" y="1"/>
                  </a:moveTo>
                  <a:cubicBezTo>
                    <a:pt x="923" y="1"/>
                    <a:pt x="794" y="155"/>
                    <a:pt x="466" y="697"/>
                  </a:cubicBezTo>
                  <a:cubicBezTo>
                    <a:pt x="162" y="1198"/>
                    <a:pt x="1" y="1555"/>
                    <a:pt x="1" y="1555"/>
                  </a:cubicBezTo>
                  <a:cubicBezTo>
                    <a:pt x="1" y="1555"/>
                    <a:pt x="662" y="2470"/>
                    <a:pt x="2631" y="3392"/>
                  </a:cubicBezTo>
                  <a:cubicBezTo>
                    <a:pt x="4598" y="4315"/>
                    <a:pt x="6224" y="4392"/>
                    <a:pt x="6224" y="4392"/>
                  </a:cubicBezTo>
                  <a:cubicBezTo>
                    <a:pt x="6224" y="4392"/>
                    <a:pt x="6318" y="4083"/>
                    <a:pt x="6532" y="3547"/>
                  </a:cubicBezTo>
                  <a:cubicBezTo>
                    <a:pt x="6662" y="3218"/>
                    <a:pt x="6758" y="2876"/>
                    <a:pt x="6818" y="2526"/>
                  </a:cubicBezTo>
                  <a:lnTo>
                    <a:pt x="6818" y="2526"/>
                  </a:lnTo>
                  <a:cubicBezTo>
                    <a:pt x="6818" y="2526"/>
                    <a:pt x="6817" y="2526"/>
                    <a:pt x="6813" y="2526"/>
                  </a:cubicBezTo>
                  <a:cubicBezTo>
                    <a:pt x="6745" y="2526"/>
                    <a:pt x="5898" y="2510"/>
                    <a:pt x="3891" y="1776"/>
                  </a:cubicBezTo>
                  <a:cubicBezTo>
                    <a:pt x="1796" y="1007"/>
                    <a:pt x="1055" y="128"/>
                    <a:pt x="1055" y="128"/>
                  </a:cubicBezTo>
                  <a:lnTo>
                    <a:pt x="9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 rot="-2303074">
              <a:off x="8090829" y="4113816"/>
              <a:ext cx="417779" cy="183496"/>
            </a:xfrm>
            <a:custGeom>
              <a:rect b="b" l="l" r="r" t="t"/>
              <a:pathLst>
                <a:path extrusionOk="0" h="1948" w="4435">
                  <a:moveTo>
                    <a:pt x="194" y="1"/>
                  </a:moveTo>
                  <a:cubicBezTo>
                    <a:pt x="123" y="1"/>
                    <a:pt x="80" y="14"/>
                    <a:pt x="67" y="43"/>
                  </a:cubicBezTo>
                  <a:cubicBezTo>
                    <a:pt x="0" y="199"/>
                    <a:pt x="909" y="742"/>
                    <a:pt x="2095" y="1256"/>
                  </a:cubicBezTo>
                  <a:cubicBezTo>
                    <a:pt x="3066" y="1677"/>
                    <a:pt x="3924" y="1948"/>
                    <a:pt x="4241" y="1948"/>
                  </a:cubicBezTo>
                  <a:cubicBezTo>
                    <a:pt x="4311" y="1948"/>
                    <a:pt x="4355" y="1934"/>
                    <a:pt x="4367" y="1906"/>
                  </a:cubicBezTo>
                  <a:cubicBezTo>
                    <a:pt x="4435" y="1750"/>
                    <a:pt x="3526" y="1207"/>
                    <a:pt x="2339" y="693"/>
                  </a:cubicBezTo>
                  <a:cubicBezTo>
                    <a:pt x="1368" y="272"/>
                    <a:pt x="51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 rot="-2303074">
              <a:off x="8219553" y="4423482"/>
              <a:ext cx="386128" cy="197531"/>
            </a:xfrm>
            <a:custGeom>
              <a:rect b="b" l="l" r="r" t="t"/>
              <a:pathLst>
                <a:path extrusionOk="0" h="2097" w="4099">
                  <a:moveTo>
                    <a:pt x="43" y="1"/>
                  </a:moveTo>
                  <a:cubicBezTo>
                    <a:pt x="23" y="1"/>
                    <a:pt x="10" y="6"/>
                    <a:pt x="6" y="16"/>
                  </a:cubicBezTo>
                  <a:cubicBezTo>
                    <a:pt x="1" y="29"/>
                    <a:pt x="11" y="50"/>
                    <a:pt x="34" y="77"/>
                  </a:cubicBezTo>
                  <a:cubicBezTo>
                    <a:pt x="65" y="115"/>
                    <a:pt x="100" y="148"/>
                    <a:pt x="140" y="178"/>
                  </a:cubicBezTo>
                  <a:cubicBezTo>
                    <a:pt x="166" y="196"/>
                    <a:pt x="194" y="213"/>
                    <a:pt x="223" y="228"/>
                  </a:cubicBezTo>
                  <a:lnTo>
                    <a:pt x="320" y="284"/>
                  </a:lnTo>
                  <a:cubicBezTo>
                    <a:pt x="338" y="292"/>
                    <a:pt x="355" y="303"/>
                    <a:pt x="371" y="314"/>
                  </a:cubicBezTo>
                  <a:lnTo>
                    <a:pt x="422" y="350"/>
                  </a:lnTo>
                  <a:cubicBezTo>
                    <a:pt x="439" y="364"/>
                    <a:pt x="458" y="377"/>
                    <a:pt x="480" y="391"/>
                  </a:cubicBezTo>
                  <a:cubicBezTo>
                    <a:pt x="490" y="397"/>
                    <a:pt x="501" y="403"/>
                    <a:pt x="513" y="410"/>
                  </a:cubicBezTo>
                  <a:lnTo>
                    <a:pt x="546" y="426"/>
                  </a:lnTo>
                  <a:cubicBezTo>
                    <a:pt x="567" y="436"/>
                    <a:pt x="601" y="448"/>
                    <a:pt x="641" y="463"/>
                  </a:cubicBezTo>
                  <a:cubicBezTo>
                    <a:pt x="660" y="471"/>
                    <a:pt x="683" y="479"/>
                    <a:pt x="705" y="490"/>
                  </a:cubicBezTo>
                  <a:cubicBezTo>
                    <a:pt x="732" y="502"/>
                    <a:pt x="760" y="514"/>
                    <a:pt x="789" y="524"/>
                  </a:cubicBezTo>
                  <a:cubicBezTo>
                    <a:pt x="819" y="535"/>
                    <a:pt x="850" y="547"/>
                    <a:pt x="880" y="560"/>
                  </a:cubicBezTo>
                  <a:lnTo>
                    <a:pt x="979" y="608"/>
                  </a:lnTo>
                  <a:lnTo>
                    <a:pt x="1087" y="662"/>
                  </a:lnTo>
                  <a:lnTo>
                    <a:pt x="1205" y="720"/>
                  </a:lnTo>
                  <a:lnTo>
                    <a:pt x="1462" y="845"/>
                  </a:lnTo>
                  <a:cubicBezTo>
                    <a:pt x="1554" y="886"/>
                    <a:pt x="1649" y="931"/>
                    <a:pt x="1745" y="978"/>
                  </a:cubicBezTo>
                  <a:lnTo>
                    <a:pt x="1818" y="1014"/>
                  </a:lnTo>
                  <a:cubicBezTo>
                    <a:pt x="1842" y="1025"/>
                    <a:pt x="1864" y="1038"/>
                    <a:pt x="1886" y="1053"/>
                  </a:cubicBezTo>
                  <a:lnTo>
                    <a:pt x="1953" y="1101"/>
                  </a:lnTo>
                  <a:cubicBezTo>
                    <a:pt x="1977" y="1117"/>
                    <a:pt x="2002" y="1132"/>
                    <a:pt x="2028" y="1144"/>
                  </a:cubicBezTo>
                  <a:lnTo>
                    <a:pt x="2174" y="1226"/>
                  </a:lnTo>
                  <a:cubicBezTo>
                    <a:pt x="2224" y="1254"/>
                    <a:pt x="2284" y="1268"/>
                    <a:pt x="2336" y="1287"/>
                  </a:cubicBezTo>
                  <a:cubicBezTo>
                    <a:pt x="2364" y="1296"/>
                    <a:pt x="2391" y="1309"/>
                    <a:pt x="2417" y="1325"/>
                  </a:cubicBezTo>
                  <a:lnTo>
                    <a:pt x="2497" y="1370"/>
                  </a:lnTo>
                  <a:lnTo>
                    <a:pt x="2577" y="1414"/>
                  </a:lnTo>
                  <a:cubicBezTo>
                    <a:pt x="2603" y="1429"/>
                    <a:pt x="2627" y="1446"/>
                    <a:pt x="2651" y="1464"/>
                  </a:cubicBezTo>
                  <a:cubicBezTo>
                    <a:pt x="2676" y="1482"/>
                    <a:pt x="2700" y="1500"/>
                    <a:pt x="2727" y="1516"/>
                  </a:cubicBezTo>
                  <a:cubicBezTo>
                    <a:pt x="2755" y="1532"/>
                    <a:pt x="2780" y="1543"/>
                    <a:pt x="2807" y="1557"/>
                  </a:cubicBezTo>
                  <a:lnTo>
                    <a:pt x="2963" y="1635"/>
                  </a:lnTo>
                  <a:cubicBezTo>
                    <a:pt x="3016" y="1661"/>
                    <a:pt x="3068" y="1680"/>
                    <a:pt x="3115" y="1706"/>
                  </a:cubicBezTo>
                  <a:cubicBezTo>
                    <a:pt x="3164" y="1731"/>
                    <a:pt x="3215" y="1749"/>
                    <a:pt x="3261" y="1770"/>
                  </a:cubicBezTo>
                  <a:cubicBezTo>
                    <a:pt x="3306" y="1789"/>
                    <a:pt x="3349" y="1814"/>
                    <a:pt x="3389" y="1841"/>
                  </a:cubicBezTo>
                  <a:lnTo>
                    <a:pt x="3450" y="1882"/>
                  </a:lnTo>
                  <a:cubicBezTo>
                    <a:pt x="3470" y="1895"/>
                    <a:pt x="3492" y="1906"/>
                    <a:pt x="3512" y="1916"/>
                  </a:cubicBezTo>
                  <a:lnTo>
                    <a:pt x="3626" y="1974"/>
                  </a:lnTo>
                  <a:lnTo>
                    <a:pt x="3680" y="2001"/>
                  </a:lnTo>
                  <a:cubicBezTo>
                    <a:pt x="3699" y="2008"/>
                    <a:pt x="3717" y="2016"/>
                    <a:pt x="3734" y="2022"/>
                  </a:cubicBezTo>
                  <a:cubicBezTo>
                    <a:pt x="3802" y="2047"/>
                    <a:pt x="3863" y="2064"/>
                    <a:pt x="3912" y="2080"/>
                  </a:cubicBezTo>
                  <a:cubicBezTo>
                    <a:pt x="3953" y="2090"/>
                    <a:pt x="3994" y="2096"/>
                    <a:pt x="4035" y="2097"/>
                  </a:cubicBezTo>
                  <a:cubicBezTo>
                    <a:pt x="4065" y="2097"/>
                    <a:pt x="4084" y="2089"/>
                    <a:pt x="4091" y="2072"/>
                  </a:cubicBezTo>
                  <a:cubicBezTo>
                    <a:pt x="4098" y="2055"/>
                    <a:pt x="4091" y="2035"/>
                    <a:pt x="4070" y="2015"/>
                  </a:cubicBezTo>
                  <a:cubicBezTo>
                    <a:pt x="4047" y="1994"/>
                    <a:pt x="4011" y="1974"/>
                    <a:pt x="3965" y="1953"/>
                  </a:cubicBezTo>
                  <a:lnTo>
                    <a:pt x="3930" y="1934"/>
                  </a:lnTo>
                  <a:cubicBezTo>
                    <a:pt x="3917" y="1929"/>
                    <a:pt x="3903" y="1922"/>
                    <a:pt x="3888" y="1915"/>
                  </a:cubicBezTo>
                  <a:lnTo>
                    <a:pt x="3793" y="1879"/>
                  </a:lnTo>
                  <a:lnTo>
                    <a:pt x="3744" y="1857"/>
                  </a:lnTo>
                  <a:lnTo>
                    <a:pt x="3690" y="1833"/>
                  </a:lnTo>
                  <a:lnTo>
                    <a:pt x="3574" y="1778"/>
                  </a:lnTo>
                  <a:cubicBezTo>
                    <a:pt x="3553" y="1768"/>
                    <a:pt x="3534" y="1759"/>
                    <a:pt x="3515" y="1748"/>
                  </a:cubicBezTo>
                  <a:lnTo>
                    <a:pt x="3455" y="1712"/>
                  </a:lnTo>
                  <a:cubicBezTo>
                    <a:pt x="3411" y="1683"/>
                    <a:pt x="3364" y="1661"/>
                    <a:pt x="3315" y="1644"/>
                  </a:cubicBezTo>
                  <a:cubicBezTo>
                    <a:pt x="3265" y="1624"/>
                    <a:pt x="3214" y="1610"/>
                    <a:pt x="3166" y="1587"/>
                  </a:cubicBezTo>
                  <a:cubicBezTo>
                    <a:pt x="3115" y="1563"/>
                    <a:pt x="3062" y="1546"/>
                    <a:pt x="3010" y="1524"/>
                  </a:cubicBezTo>
                  <a:lnTo>
                    <a:pt x="2853" y="1451"/>
                  </a:lnTo>
                  <a:cubicBezTo>
                    <a:pt x="2826" y="1439"/>
                    <a:pt x="2800" y="1427"/>
                    <a:pt x="2775" y="1413"/>
                  </a:cubicBezTo>
                  <a:cubicBezTo>
                    <a:pt x="2750" y="1398"/>
                    <a:pt x="2727" y="1380"/>
                    <a:pt x="2702" y="1361"/>
                  </a:cubicBezTo>
                  <a:cubicBezTo>
                    <a:pt x="2677" y="1343"/>
                    <a:pt x="2651" y="1326"/>
                    <a:pt x="2623" y="1310"/>
                  </a:cubicBezTo>
                  <a:lnTo>
                    <a:pt x="2544" y="1264"/>
                  </a:lnTo>
                  <a:lnTo>
                    <a:pt x="2465" y="1217"/>
                  </a:lnTo>
                  <a:lnTo>
                    <a:pt x="2445" y="1205"/>
                  </a:lnTo>
                  <a:lnTo>
                    <a:pt x="2423" y="1194"/>
                  </a:lnTo>
                  <a:cubicBezTo>
                    <a:pt x="2408" y="1187"/>
                    <a:pt x="2393" y="1181"/>
                    <a:pt x="2378" y="1174"/>
                  </a:cubicBezTo>
                  <a:lnTo>
                    <a:pt x="2300" y="1144"/>
                  </a:lnTo>
                  <a:cubicBezTo>
                    <a:pt x="2276" y="1134"/>
                    <a:pt x="2251" y="1121"/>
                    <a:pt x="2229" y="1106"/>
                  </a:cubicBezTo>
                  <a:lnTo>
                    <a:pt x="2087" y="1018"/>
                  </a:lnTo>
                  <a:cubicBezTo>
                    <a:pt x="2041" y="991"/>
                    <a:pt x="2001" y="957"/>
                    <a:pt x="1955" y="922"/>
                  </a:cubicBezTo>
                  <a:cubicBezTo>
                    <a:pt x="1933" y="906"/>
                    <a:pt x="1909" y="890"/>
                    <a:pt x="1883" y="877"/>
                  </a:cubicBezTo>
                  <a:lnTo>
                    <a:pt x="1813" y="838"/>
                  </a:lnTo>
                  <a:cubicBezTo>
                    <a:pt x="1719" y="786"/>
                    <a:pt x="1627" y="737"/>
                    <a:pt x="1538" y="692"/>
                  </a:cubicBezTo>
                  <a:lnTo>
                    <a:pt x="1286" y="555"/>
                  </a:lnTo>
                  <a:lnTo>
                    <a:pt x="1170" y="493"/>
                  </a:lnTo>
                  <a:lnTo>
                    <a:pt x="1063" y="433"/>
                  </a:lnTo>
                  <a:lnTo>
                    <a:pt x="964" y="381"/>
                  </a:lnTo>
                  <a:cubicBezTo>
                    <a:pt x="930" y="365"/>
                    <a:pt x="899" y="353"/>
                    <a:pt x="870" y="340"/>
                  </a:cubicBezTo>
                  <a:cubicBezTo>
                    <a:pt x="841" y="329"/>
                    <a:pt x="816" y="317"/>
                    <a:pt x="793" y="306"/>
                  </a:cubicBezTo>
                  <a:cubicBezTo>
                    <a:pt x="768" y="294"/>
                    <a:pt x="745" y="284"/>
                    <a:pt x="723" y="275"/>
                  </a:cubicBezTo>
                  <a:lnTo>
                    <a:pt x="630" y="237"/>
                  </a:lnTo>
                  <a:lnTo>
                    <a:pt x="599" y="222"/>
                  </a:lnTo>
                  <a:cubicBezTo>
                    <a:pt x="590" y="217"/>
                    <a:pt x="580" y="212"/>
                    <a:pt x="571" y="206"/>
                  </a:cubicBezTo>
                  <a:cubicBezTo>
                    <a:pt x="553" y="195"/>
                    <a:pt x="533" y="183"/>
                    <a:pt x="514" y="170"/>
                  </a:cubicBezTo>
                  <a:cubicBezTo>
                    <a:pt x="496" y="159"/>
                    <a:pt x="475" y="146"/>
                    <a:pt x="455" y="135"/>
                  </a:cubicBezTo>
                  <a:cubicBezTo>
                    <a:pt x="436" y="124"/>
                    <a:pt x="417" y="116"/>
                    <a:pt x="395" y="108"/>
                  </a:cubicBezTo>
                  <a:cubicBezTo>
                    <a:pt x="358" y="95"/>
                    <a:pt x="323" y="81"/>
                    <a:pt x="288" y="70"/>
                  </a:cubicBezTo>
                  <a:lnTo>
                    <a:pt x="196" y="43"/>
                  </a:lnTo>
                  <a:cubicBezTo>
                    <a:pt x="143" y="25"/>
                    <a:pt x="98" y="8"/>
                    <a:pt x="65" y="3"/>
                  </a:cubicBezTo>
                  <a:cubicBezTo>
                    <a:pt x="57" y="2"/>
                    <a:pt x="49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 rot="-2303074">
              <a:off x="8315583" y="4542422"/>
              <a:ext cx="123497" cy="47758"/>
            </a:xfrm>
            <a:custGeom>
              <a:rect b="b" l="l" r="r" t="t"/>
              <a:pathLst>
                <a:path extrusionOk="0" h="507" w="1311">
                  <a:moveTo>
                    <a:pt x="506" y="0"/>
                  </a:moveTo>
                  <a:cubicBezTo>
                    <a:pt x="468" y="0"/>
                    <a:pt x="429" y="2"/>
                    <a:pt x="390" y="5"/>
                  </a:cubicBezTo>
                  <a:cubicBezTo>
                    <a:pt x="297" y="13"/>
                    <a:pt x="196" y="36"/>
                    <a:pt x="118" y="95"/>
                  </a:cubicBezTo>
                  <a:cubicBezTo>
                    <a:pt x="48" y="147"/>
                    <a:pt x="0" y="226"/>
                    <a:pt x="6" y="302"/>
                  </a:cubicBezTo>
                  <a:cubicBezTo>
                    <a:pt x="14" y="394"/>
                    <a:pt x="105" y="459"/>
                    <a:pt x="192" y="488"/>
                  </a:cubicBezTo>
                  <a:cubicBezTo>
                    <a:pt x="231" y="501"/>
                    <a:pt x="270" y="506"/>
                    <a:pt x="310" y="506"/>
                  </a:cubicBezTo>
                  <a:cubicBezTo>
                    <a:pt x="447" y="506"/>
                    <a:pt x="590" y="440"/>
                    <a:pt x="713" y="372"/>
                  </a:cubicBezTo>
                  <a:cubicBezTo>
                    <a:pt x="859" y="293"/>
                    <a:pt x="1018" y="193"/>
                    <a:pt x="1186" y="193"/>
                  </a:cubicBezTo>
                  <a:cubicBezTo>
                    <a:pt x="1195" y="193"/>
                    <a:pt x="1203" y="193"/>
                    <a:pt x="1211" y="194"/>
                  </a:cubicBezTo>
                  <a:cubicBezTo>
                    <a:pt x="1232" y="195"/>
                    <a:pt x="1251" y="200"/>
                    <a:pt x="1271" y="203"/>
                  </a:cubicBezTo>
                  <a:cubicBezTo>
                    <a:pt x="1273" y="203"/>
                    <a:pt x="1275" y="203"/>
                    <a:pt x="1277" y="203"/>
                  </a:cubicBezTo>
                  <a:cubicBezTo>
                    <a:pt x="1298" y="203"/>
                    <a:pt x="1311" y="181"/>
                    <a:pt x="1299" y="166"/>
                  </a:cubicBezTo>
                  <a:cubicBezTo>
                    <a:pt x="1287" y="153"/>
                    <a:pt x="1271" y="145"/>
                    <a:pt x="1255" y="145"/>
                  </a:cubicBezTo>
                  <a:cubicBezTo>
                    <a:pt x="1249" y="145"/>
                    <a:pt x="1243" y="146"/>
                    <a:pt x="1237" y="148"/>
                  </a:cubicBezTo>
                  <a:cubicBezTo>
                    <a:pt x="1204" y="134"/>
                    <a:pt x="1170" y="123"/>
                    <a:pt x="1135" y="113"/>
                  </a:cubicBezTo>
                  <a:cubicBezTo>
                    <a:pt x="1088" y="98"/>
                    <a:pt x="1040" y="84"/>
                    <a:pt x="991" y="71"/>
                  </a:cubicBezTo>
                  <a:cubicBezTo>
                    <a:pt x="894" y="44"/>
                    <a:pt x="794" y="25"/>
                    <a:pt x="694" y="12"/>
                  </a:cubicBezTo>
                  <a:cubicBezTo>
                    <a:pt x="632" y="4"/>
                    <a:pt x="569" y="0"/>
                    <a:pt x="5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 rot="-2303074">
              <a:off x="8321853" y="4557402"/>
              <a:ext cx="94389" cy="15542"/>
            </a:xfrm>
            <a:custGeom>
              <a:rect b="b" l="l" r="r" t="t"/>
              <a:pathLst>
                <a:path extrusionOk="0" h="165" w="1002">
                  <a:moveTo>
                    <a:pt x="624" y="1"/>
                  </a:moveTo>
                  <a:cubicBezTo>
                    <a:pt x="548" y="1"/>
                    <a:pt x="471" y="5"/>
                    <a:pt x="395" y="14"/>
                  </a:cubicBezTo>
                  <a:cubicBezTo>
                    <a:pt x="313" y="23"/>
                    <a:pt x="234" y="39"/>
                    <a:pt x="156" y="61"/>
                  </a:cubicBezTo>
                  <a:cubicBezTo>
                    <a:pt x="98" y="78"/>
                    <a:pt x="31" y="102"/>
                    <a:pt x="1" y="159"/>
                  </a:cubicBezTo>
                  <a:cubicBezTo>
                    <a:pt x="0" y="162"/>
                    <a:pt x="3" y="165"/>
                    <a:pt x="5" y="165"/>
                  </a:cubicBezTo>
                  <a:cubicBezTo>
                    <a:pt x="6" y="165"/>
                    <a:pt x="7" y="164"/>
                    <a:pt x="8" y="164"/>
                  </a:cubicBezTo>
                  <a:cubicBezTo>
                    <a:pt x="59" y="120"/>
                    <a:pt x="132" y="101"/>
                    <a:pt x="196" y="87"/>
                  </a:cubicBezTo>
                  <a:cubicBezTo>
                    <a:pt x="273" y="71"/>
                    <a:pt x="351" y="60"/>
                    <a:pt x="430" y="57"/>
                  </a:cubicBezTo>
                  <a:cubicBezTo>
                    <a:pt x="499" y="53"/>
                    <a:pt x="568" y="50"/>
                    <a:pt x="637" y="50"/>
                  </a:cubicBezTo>
                  <a:cubicBezTo>
                    <a:pt x="651" y="50"/>
                    <a:pt x="665" y="50"/>
                    <a:pt x="679" y="51"/>
                  </a:cubicBezTo>
                  <a:cubicBezTo>
                    <a:pt x="728" y="52"/>
                    <a:pt x="777" y="54"/>
                    <a:pt x="825" y="58"/>
                  </a:cubicBezTo>
                  <a:cubicBezTo>
                    <a:pt x="872" y="61"/>
                    <a:pt x="919" y="72"/>
                    <a:pt x="966" y="72"/>
                  </a:cubicBezTo>
                  <a:cubicBezTo>
                    <a:pt x="968" y="72"/>
                    <a:pt x="970" y="72"/>
                    <a:pt x="972" y="72"/>
                  </a:cubicBezTo>
                  <a:cubicBezTo>
                    <a:pt x="996" y="72"/>
                    <a:pt x="1002" y="37"/>
                    <a:pt x="977" y="29"/>
                  </a:cubicBezTo>
                  <a:cubicBezTo>
                    <a:pt x="933" y="13"/>
                    <a:pt x="881" y="11"/>
                    <a:pt x="834" y="8"/>
                  </a:cubicBezTo>
                  <a:cubicBezTo>
                    <a:pt x="779" y="4"/>
                    <a:pt x="725" y="1"/>
                    <a:pt x="670" y="1"/>
                  </a:cubicBezTo>
                  <a:cubicBezTo>
                    <a:pt x="655" y="1"/>
                    <a:pt x="640" y="1"/>
                    <a:pt x="6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 rot="-2303074">
              <a:off x="8397126" y="4529090"/>
              <a:ext cx="125569" cy="48982"/>
            </a:xfrm>
            <a:custGeom>
              <a:rect b="b" l="l" r="r" t="t"/>
              <a:pathLst>
                <a:path extrusionOk="0" h="520" w="1333">
                  <a:moveTo>
                    <a:pt x="668" y="0"/>
                  </a:moveTo>
                  <a:cubicBezTo>
                    <a:pt x="661" y="0"/>
                    <a:pt x="653" y="0"/>
                    <a:pt x="646" y="0"/>
                  </a:cubicBezTo>
                  <a:cubicBezTo>
                    <a:pt x="472" y="5"/>
                    <a:pt x="278" y="31"/>
                    <a:pt x="127" y="135"/>
                  </a:cubicBezTo>
                  <a:cubicBezTo>
                    <a:pt x="92" y="160"/>
                    <a:pt x="54" y="191"/>
                    <a:pt x="32" y="226"/>
                  </a:cubicBezTo>
                  <a:cubicBezTo>
                    <a:pt x="10" y="261"/>
                    <a:pt x="0" y="303"/>
                    <a:pt x="4" y="345"/>
                  </a:cubicBezTo>
                  <a:cubicBezTo>
                    <a:pt x="12" y="428"/>
                    <a:pt x="74" y="489"/>
                    <a:pt x="162" y="509"/>
                  </a:cubicBezTo>
                  <a:cubicBezTo>
                    <a:pt x="191" y="516"/>
                    <a:pt x="220" y="519"/>
                    <a:pt x="250" y="519"/>
                  </a:cubicBezTo>
                  <a:cubicBezTo>
                    <a:pt x="410" y="519"/>
                    <a:pt x="567" y="427"/>
                    <a:pt x="703" y="338"/>
                  </a:cubicBezTo>
                  <a:cubicBezTo>
                    <a:pt x="788" y="283"/>
                    <a:pt x="876" y="232"/>
                    <a:pt x="974" y="203"/>
                  </a:cubicBezTo>
                  <a:cubicBezTo>
                    <a:pt x="1033" y="186"/>
                    <a:pt x="1094" y="175"/>
                    <a:pt x="1154" y="175"/>
                  </a:cubicBezTo>
                  <a:cubicBezTo>
                    <a:pt x="1186" y="175"/>
                    <a:pt x="1218" y="178"/>
                    <a:pt x="1248" y="185"/>
                  </a:cubicBezTo>
                  <a:cubicBezTo>
                    <a:pt x="1269" y="191"/>
                    <a:pt x="1289" y="197"/>
                    <a:pt x="1310" y="206"/>
                  </a:cubicBezTo>
                  <a:cubicBezTo>
                    <a:pt x="1311" y="206"/>
                    <a:pt x="1313" y="207"/>
                    <a:pt x="1315" y="207"/>
                  </a:cubicBezTo>
                  <a:cubicBezTo>
                    <a:pt x="1325" y="207"/>
                    <a:pt x="1333" y="194"/>
                    <a:pt x="1323" y="187"/>
                  </a:cubicBezTo>
                  <a:cubicBezTo>
                    <a:pt x="1314" y="182"/>
                    <a:pt x="1304" y="178"/>
                    <a:pt x="1295" y="174"/>
                  </a:cubicBezTo>
                  <a:cubicBezTo>
                    <a:pt x="1294" y="171"/>
                    <a:pt x="1293" y="169"/>
                    <a:pt x="1292" y="167"/>
                  </a:cubicBezTo>
                  <a:cubicBezTo>
                    <a:pt x="1285" y="161"/>
                    <a:pt x="1278" y="155"/>
                    <a:pt x="1270" y="151"/>
                  </a:cubicBezTo>
                  <a:cubicBezTo>
                    <a:pt x="1260" y="143"/>
                    <a:pt x="1249" y="136"/>
                    <a:pt x="1236" y="131"/>
                  </a:cubicBezTo>
                  <a:cubicBezTo>
                    <a:pt x="1232" y="129"/>
                    <a:pt x="1226" y="125"/>
                    <a:pt x="1222" y="123"/>
                  </a:cubicBezTo>
                  <a:cubicBezTo>
                    <a:pt x="1219" y="120"/>
                    <a:pt x="1215" y="117"/>
                    <a:pt x="1209" y="116"/>
                  </a:cubicBezTo>
                  <a:cubicBezTo>
                    <a:pt x="1117" y="89"/>
                    <a:pt x="1026" y="58"/>
                    <a:pt x="932" y="35"/>
                  </a:cubicBezTo>
                  <a:cubicBezTo>
                    <a:pt x="846" y="12"/>
                    <a:pt x="757" y="0"/>
                    <a:pt x="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 rot="-2303074">
              <a:off x="8407262" y="4546823"/>
              <a:ext cx="80070" cy="18839"/>
            </a:xfrm>
            <a:custGeom>
              <a:rect b="b" l="l" r="r" t="t"/>
              <a:pathLst>
                <a:path extrusionOk="0" h="200" w="850">
                  <a:moveTo>
                    <a:pt x="615" y="0"/>
                  </a:moveTo>
                  <a:cubicBezTo>
                    <a:pt x="535" y="0"/>
                    <a:pt x="454" y="6"/>
                    <a:pt x="375" y="17"/>
                  </a:cubicBezTo>
                  <a:cubicBezTo>
                    <a:pt x="302" y="26"/>
                    <a:pt x="230" y="45"/>
                    <a:pt x="161" y="72"/>
                  </a:cubicBezTo>
                  <a:cubicBezTo>
                    <a:pt x="102" y="98"/>
                    <a:pt x="35" y="131"/>
                    <a:pt x="2" y="189"/>
                  </a:cubicBezTo>
                  <a:cubicBezTo>
                    <a:pt x="0" y="193"/>
                    <a:pt x="3" y="200"/>
                    <a:pt x="9" y="200"/>
                  </a:cubicBezTo>
                  <a:cubicBezTo>
                    <a:pt x="9" y="200"/>
                    <a:pt x="10" y="200"/>
                    <a:pt x="11" y="200"/>
                  </a:cubicBezTo>
                  <a:lnTo>
                    <a:pt x="12" y="200"/>
                  </a:lnTo>
                  <a:cubicBezTo>
                    <a:pt x="69" y="176"/>
                    <a:pt x="123" y="143"/>
                    <a:pt x="183" y="122"/>
                  </a:cubicBezTo>
                  <a:cubicBezTo>
                    <a:pt x="250" y="98"/>
                    <a:pt x="319" y="80"/>
                    <a:pt x="390" y="68"/>
                  </a:cubicBezTo>
                  <a:cubicBezTo>
                    <a:pt x="536" y="40"/>
                    <a:pt x="685" y="41"/>
                    <a:pt x="834" y="37"/>
                  </a:cubicBezTo>
                  <a:cubicBezTo>
                    <a:pt x="845" y="37"/>
                    <a:pt x="850" y="17"/>
                    <a:pt x="837" y="15"/>
                  </a:cubicBezTo>
                  <a:cubicBezTo>
                    <a:pt x="763" y="5"/>
                    <a:pt x="689" y="0"/>
                    <a:pt x="6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 rot="-2303074">
              <a:off x="8492682" y="4519687"/>
              <a:ext cx="91751" cy="46533"/>
            </a:xfrm>
            <a:custGeom>
              <a:rect b="b" l="l" r="r" t="t"/>
              <a:pathLst>
                <a:path extrusionOk="0" h="494" w="974">
                  <a:moveTo>
                    <a:pt x="665" y="1"/>
                  </a:moveTo>
                  <a:cubicBezTo>
                    <a:pt x="591" y="1"/>
                    <a:pt x="515" y="7"/>
                    <a:pt x="441" y="19"/>
                  </a:cubicBezTo>
                  <a:cubicBezTo>
                    <a:pt x="290" y="46"/>
                    <a:pt x="132" y="114"/>
                    <a:pt x="52" y="246"/>
                  </a:cubicBezTo>
                  <a:cubicBezTo>
                    <a:pt x="18" y="300"/>
                    <a:pt x="1" y="366"/>
                    <a:pt x="36" y="417"/>
                  </a:cubicBezTo>
                  <a:cubicBezTo>
                    <a:pt x="68" y="464"/>
                    <a:pt x="129" y="487"/>
                    <a:pt x="192" y="493"/>
                  </a:cubicBezTo>
                  <a:cubicBezTo>
                    <a:pt x="199" y="493"/>
                    <a:pt x="205" y="493"/>
                    <a:pt x="212" y="493"/>
                  </a:cubicBezTo>
                  <a:cubicBezTo>
                    <a:pt x="273" y="493"/>
                    <a:pt x="332" y="476"/>
                    <a:pt x="382" y="441"/>
                  </a:cubicBezTo>
                  <a:cubicBezTo>
                    <a:pt x="446" y="400"/>
                    <a:pt x="498" y="344"/>
                    <a:pt x="551" y="294"/>
                  </a:cubicBezTo>
                  <a:cubicBezTo>
                    <a:pt x="606" y="240"/>
                    <a:pt x="664" y="192"/>
                    <a:pt x="728" y="149"/>
                  </a:cubicBezTo>
                  <a:cubicBezTo>
                    <a:pt x="794" y="106"/>
                    <a:pt x="868" y="75"/>
                    <a:pt x="945" y="56"/>
                  </a:cubicBezTo>
                  <a:cubicBezTo>
                    <a:pt x="973" y="48"/>
                    <a:pt x="969" y="12"/>
                    <a:pt x="943" y="12"/>
                  </a:cubicBezTo>
                  <a:cubicBezTo>
                    <a:pt x="941" y="12"/>
                    <a:pt x="939" y="12"/>
                    <a:pt x="937" y="13"/>
                  </a:cubicBezTo>
                  <a:cubicBezTo>
                    <a:pt x="924" y="15"/>
                    <a:pt x="911" y="18"/>
                    <a:pt x="900" y="22"/>
                  </a:cubicBezTo>
                  <a:cubicBezTo>
                    <a:pt x="828" y="8"/>
                    <a:pt x="755" y="1"/>
                    <a:pt x="683" y="1"/>
                  </a:cubicBezTo>
                  <a:cubicBezTo>
                    <a:pt x="677" y="1"/>
                    <a:pt x="671" y="1"/>
                    <a:pt x="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 rot="-2303074">
              <a:off x="8501832" y="4528967"/>
              <a:ext cx="60571" cy="29766"/>
            </a:xfrm>
            <a:custGeom>
              <a:rect b="b" l="l" r="r" t="t"/>
              <a:pathLst>
                <a:path extrusionOk="0" h="316" w="643">
                  <a:moveTo>
                    <a:pt x="591" y="1"/>
                  </a:moveTo>
                  <a:cubicBezTo>
                    <a:pt x="472" y="1"/>
                    <a:pt x="349" y="38"/>
                    <a:pt x="245" y="91"/>
                  </a:cubicBezTo>
                  <a:cubicBezTo>
                    <a:pt x="153" y="137"/>
                    <a:pt x="39" y="210"/>
                    <a:pt x="1" y="310"/>
                  </a:cubicBezTo>
                  <a:cubicBezTo>
                    <a:pt x="0" y="313"/>
                    <a:pt x="2" y="315"/>
                    <a:pt x="4" y="315"/>
                  </a:cubicBezTo>
                  <a:cubicBezTo>
                    <a:pt x="6" y="315"/>
                    <a:pt x="7" y="315"/>
                    <a:pt x="8" y="314"/>
                  </a:cubicBezTo>
                  <a:lnTo>
                    <a:pt x="7" y="314"/>
                  </a:lnTo>
                  <a:cubicBezTo>
                    <a:pt x="49" y="278"/>
                    <a:pt x="86" y="239"/>
                    <a:pt x="130" y="207"/>
                  </a:cubicBezTo>
                  <a:cubicBezTo>
                    <a:pt x="176" y="175"/>
                    <a:pt x="225" y="148"/>
                    <a:pt x="277" y="127"/>
                  </a:cubicBezTo>
                  <a:cubicBezTo>
                    <a:pt x="391" y="82"/>
                    <a:pt x="510" y="68"/>
                    <a:pt x="626" y="33"/>
                  </a:cubicBezTo>
                  <a:cubicBezTo>
                    <a:pt x="643" y="27"/>
                    <a:pt x="640" y="3"/>
                    <a:pt x="623" y="2"/>
                  </a:cubicBezTo>
                  <a:cubicBezTo>
                    <a:pt x="612" y="1"/>
                    <a:pt x="602" y="1"/>
                    <a:pt x="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 rot="-2303074">
              <a:off x="8153323" y="4572264"/>
              <a:ext cx="68955" cy="28542"/>
            </a:xfrm>
            <a:custGeom>
              <a:rect b="b" l="l" r="r" t="t"/>
              <a:pathLst>
                <a:path extrusionOk="0" h="303" w="732">
                  <a:moveTo>
                    <a:pt x="301" y="0"/>
                  </a:moveTo>
                  <a:cubicBezTo>
                    <a:pt x="220" y="0"/>
                    <a:pt x="136" y="21"/>
                    <a:pt x="70" y="75"/>
                  </a:cubicBezTo>
                  <a:cubicBezTo>
                    <a:pt x="31" y="106"/>
                    <a:pt x="0" y="148"/>
                    <a:pt x="8" y="193"/>
                  </a:cubicBezTo>
                  <a:cubicBezTo>
                    <a:pt x="14" y="234"/>
                    <a:pt x="46" y="265"/>
                    <a:pt x="85" y="285"/>
                  </a:cubicBezTo>
                  <a:cubicBezTo>
                    <a:pt x="110" y="297"/>
                    <a:pt x="138" y="303"/>
                    <a:pt x="166" y="303"/>
                  </a:cubicBezTo>
                  <a:cubicBezTo>
                    <a:pt x="185" y="303"/>
                    <a:pt x="204" y="300"/>
                    <a:pt x="223" y="294"/>
                  </a:cubicBezTo>
                  <a:cubicBezTo>
                    <a:pt x="276" y="280"/>
                    <a:pt x="326" y="254"/>
                    <a:pt x="377" y="230"/>
                  </a:cubicBezTo>
                  <a:cubicBezTo>
                    <a:pt x="427" y="205"/>
                    <a:pt x="479" y="185"/>
                    <a:pt x="533" y="170"/>
                  </a:cubicBezTo>
                  <a:cubicBezTo>
                    <a:pt x="573" y="159"/>
                    <a:pt x="614" y="154"/>
                    <a:pt x="655" y="154"/>
                  </a:cubicBezTo>
                  <a:cubicBezTo>
                    <a:pt x="670" y="154"/>
                    <a:pt x="685" y="155"/>
                    <a:pt x="701" y="156"/>
                  </a:cubicBezTo>
                  <a:cubicBezTo>
                    <a:pt x="724" y="156"/>
                    <a:pt x="732" y="125"/>
                    <a:pt x="709" y="123"/>
                  </a:cubicBezTo>
                  <a:cubicBezTo>
                    <a:pt x="699" y="122"/>
                    <a:pt x="691" y="121"/>
                    <a:pt x="682" y="121"/>
                  </a:cubicBezTo>
                  <a:cubicBezTo>
                    <a:pt x="640" y="93"/>
                    <a:pt x="595" y="71"/>
                    <a:pt x="549" y="54"/>
                  </a:cubicBezTo>
                  <a:cubicBezTo>
                    <a:pt x="496" y="33"/>
                    <a:pt x="443" y="17"/>
                    <a:pt x="388" y="8"/>
                  </a:cubicBezTo>
                  <a:cubicBezTo>
                    <a:pt x="360" y="3"/>
                    <a:pt x="331" y="0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 rot="-2303074">
              <a:off x="8158875" y="4581950"/>
              <a:ext cx="47665" cy="10267"/>
            </a:xfrm>
            <a:custGeom>
              <a:rect b="b" l="l" r="r" t="t"/>
              <a:pathLst>
                <a:path extrusionOk="0" h="109" w="506">
                  <a:moveTo>
                    <a:pt x="309" y="1"/>
                  </a:moveTo>
                  <a:cubicBezTo>
                    <a:pt x="280" y="1"/>
                    <a:pt x="252" y="3"/>
                    <a:pt x="224" y="7"/>
                  </a:cubicBezTo>
                  <a:cubicBezTo>
                    <a:pt x="149" y="18"/>
                    <a:pt x="53" y="42"/>
                    <a:pt x="2" y="103"/>
                  </a:cubicBezTo>
                  <a:cubicBezTo>
                    <a:pt x="1" y="105"/>
                    <a:pt x="1" y="108"/>
                    <a:pt x="3" y="108"/>
                  </a:cubicBezTo>
                  <a:cubicBezTo>
                    <a:pt x="4" y="108"/>
                    <a:pt x="4" y="108"/>
                    <a:pt x="5" y="108"/>
                  </a:cubicBezTo>
                  <a:cubicBezTo>
                    <a:pt x="42" y="94"/>
                    <a:pt x="77" y="74"/>
                    <a:pt x="115" y="63"/>
                  </a:cubicBezTo>
                  <a:cubicBezTo>
                    <a:pt x="151" y="51"/>
                    <a:pt x="190" y="43"/>
                    <a:pt x="228" y="40"/>
                  </a:cubicBezTo>
                  <a:cubicBezTo>
                    <a:pt x="240" y="39"/>
                    <a:pt x="252" y="39"/>
                    <a:pt x="264" y="39"/>
                  </a:cubicBezTo>
                  <a:cubicBezTo>
                    <a:pt x="340" y="39"/>
                    <a:pt x="414" y="54"/>
                    <a:pt x="489" y="57"/>
                  </a:cubicBezTo>
                  <a:cubicBezTo>
                    <a:pt x="500" y="57"/>
                    <a:pt x="505" y="40"/>
                    <a:pt x="496" y="36"/>
                  </a:cubicBezTo>
                  <a:cubicBezTo>
                    <a:pt x="438" y="12"/>
                    <a:pt x="373" y="1"/>
                    <a:pt x="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 rot="-2303074">
              <a:off x="8302012" y="4457827"/>
              <a:ext cx="62643" cy="99189"/>
            </a:xfrm>
            <a:custGeom>
              <a:rect b="b" l="l" r="r" t="t"/>
              <a:pathLst>
                <a:path extrusionOk="0" h="1053" w="665">
                  <a:moveTo>
                    <a:pt x="280" y="0"/>
                  </a:moveTo>
                  <a:cubicBezTo>
                    <a:pt x="254" y="0"/>
                    <a:pt x="227" y="4"/>
                    <a:pt x="201" y="13"/>
                  </a:cubicBezTo>
                  <a:cubicBezTo>
                    <a:pt x="120" y="42"/>
                    <a:pt x="56" y="107"/>
                    <a:pt x="28" y="189"/>
                  </a:cubicBezTo>
                  <a:cubicBezTo>
                    <a:pt x="0" y="274"/>
                    <a:pt x="21" y="361"/>
                    <a:pt x="53" y="436"/>
                  </a:cubicBezTo>
                  <a:cubicBezTo>
                    <a:pt x="90" y="517"/>
                    <a:pt x="137" y="593"/>
                    <a:pt x="195" y="662"/>
                  </a:cubicBezTo>
                  <a:cubicBezTo>
                    <a:pt x="253" y="734"/>
                    <a:pt x="317" y="800"/>
                    <a:pt x="386" y="861"/>
                  </a:cubicBezTo>
                  <a:cubicBezTo>
                    <a:pt x="422" y="893"/>
                    <a:pt x="458" y="923"/>
                    <a:pt x="495" y="953"/>
                  </a:cubicBezTo>
                  <a:cubicBezTo>
                    <a:pt x="522" y="974"/>
                    <a:pt x="549" y="995"/>
                    <a:pt x="577" y="1014"/>
                  </a:cubicBezTo>
                  <a:cubicBezTo>
                    <a:pt x="582" y="1035"/>
                    <a:pt x="601" y="1051"/>
                    <a:pt x="624" y="1052"/>
                  </a:cubicBezTo>
                  <a:cubicBezTo>
                    <a:pt x="625" y="1052"/>
                    <a:pt x="626" y="1053"/>
                    <a:pt x="627" y="1053"/>
                  </a:cubicBezTo>
                  <a:cubicBezTo>
                    <a:pt x="649" y="1053"/>
                    <a:pt x="665" y="1031"/>
                    <a:pt x="651" y="1015"/>
                  </a:cubicBezTo>
                  <a:cubicBezTo>
                    <a:pt x="639" y="1001"/>
                    <a:pt x="625" y="988"/>
                    <a:pt x="614" y="973"/>
                  </a:cubicBezTo>
                  <a:cubicBezTo>
                    <a:pt x="526" y="845"/>
                    <a:pt x="565" y="671"/>
                    <a:pt x="586" y="518"/>
                  </a:cubicBezTo>
                  <a:cubicBezTo>
                    <a:pt x="609" y="359"/>
                    <a:pt x="616" y="178"/>
                    <a:pt x="480" y="72"/>
                  </a:cubicBezTo>
                  <a:cubicBezTo>
                    <a:pt x="429" y="32"/>
                    <a:pt x="356" y="0"/>
                    <a:pt x="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 rot="-2303074">
              <a:off x="8314732" y="4466197"/>
              <a:ext cx="35985" cy="76205"/>
            </a:xfrm>
            <a:custGeom>
              <a:rect b="b" l="l" r="r" t="t"/>
              <a:pathLst>
                <a:path extrusionOk="0" h="809" w="382">
                  <a:moveTo>
                    <a:pt x="48" y="1"/>
                  </a:moveTo>
                  <a:cubicBezTo>
                    <a:pt x="47" y="1"/>
                    <a:pt x="46" y="1"/>
                    <a:pt x="45" y="1"/>
                  </a:cubicBezTo>
                  <a:lnTo>
                    <a:pt x="45" y="3"/>
                  </a:lnTo>
                  <a:cubicBezTo>
                    <a:pt x="1" y="44"/>
                    <a:pt x="3" y="109"/>
                    <a:pt x="11" y="165"/>
                  </a:cubicBezTo>
                  <a:cubicBezTo>
                    <a:pt x="23" y="241"/>
                    <a:pt x="44" y="315"/>
                    <a:pt x="74" y="385"/>
                  </a:cubicBezTo>
                  <a:cubicBezTo>
                    <a:pt x="105" y="458"/>
                    <a:pt x="142" y="528"/>
                    <a:pt x="183" y="596"/>
                  </a:cubicBezTo>
                  <a:cubicBezTo>
                    <a:pt x="207" y="636"/>
                    <a:pt x="233" y="674"/>
                    <a:pt x="260" y="711"/>
                  </a:cubicBezTo>
                  <a:cubicBezTo>
                    <a:pt x="285" y="744"/>
                    <a:pt x="309" y="782"/>
                    <a:pt x="344" y="805"/>
                  </a:cubicBezTo>
                  <a:cubicBezTo>
                    <a:pt x="347" y="808"/>
                    <a:pt x="351" y="809"/>
                    <a:pt x="354" y="809"/>
                  </a:cubicBezTo>
                  <a:cubicBezTo>
                    <a:pt x="369" y="809"/>
                    <a:pt x="381" y="789"/>
                    <a:pt x="374" y="775"/>
                  </a:cubicBezTo>
                  <a:cubicBezTo>
                    <a:pt x="353" y="741"/>
                    <a:pt x="323" y="711"/>
                    <a:pt x="300" y="680"/>
                  </a:cubicBezTo>
                  <a:cubicBezTo>
                    <a:pt x="276" y="648"/>
                    <a:pt x="254" y="615"/>
                    <a:pt x="234" y="582"/>
                  </a:cubicBezTo>
                  <a:cubicBezTo>
                    <a:pt x="194" y="518"/>
                    <a:pt x="158" y="452"/>
                    <a:pt x="126" y="384"/>
                  </a:cubicBezTo>
                  <a:cubicBezTo>
                    <a:pt x="73" y="277"/>
                    <a:pt x="4" y="125"/>
                    <a:pt x="52" y="6"/>
                  </a:cubicBezTo>
                  <a:cubicBezTo>
                    <a:pt x="53" y="3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 rot="-2303074">
              <a:off x="8389678" y="4441789"/>
              <a:ext cx="61136" cy="102204"/>
            </a:xfrm>
            <a:custGeom>
              <a:rect b="b" l="l" r="r" t="t"/>
              <a:pathLst>
                <a:path extrusionOk="0" h="1085" w="649">
                  <a:moveTo>
                    <a:pt x="301" y="1"/>
                  </a:moveTo>
                  <a:cubicBezTo>
                    <a:pt x="273" y="1"/>
                    <a:pt x="243" y="6"/>
                    <a:pt x="214" y="16"/>
                  </a:cubicBezTo>
                  <a:cubicBezTo>
                    <a:pt x="170" y="28"/>
                    <a:pt x="130" y="54"/>
                    <a:pt x="99" y="88"/>
                  </a:cubicBezTo>
                  <a:cubicBezTo>
                    <a:pt x="74" y="120"/>
                    <a:pt x="54" y="159"/>
                    <a:pt x="45" y="201"/>
                  </a:cubicBezTo>
                  <a:cubicBezTo>
                    <a:pt x="1" y="361"/>
                    <a:pt x="56" y="519"/>
                    <a:pt x="128" y="652"/>
                  </a:cubicBezTo>
                  <a:cubicBezTo>
                    <a:pt x="171" y="729"/>
                    <a:pt x="225" y="797"/>
                    <a:pt x="291" y="855"/>
                  </a:cubicBezTo>
                  <a:cubicBezTo>
                    <a:pt x="358" y="916"/>
                    <a:pt x="431" y="970"/>
                    <a:pt x="499" y="1028"/>
                  </a:cubicBezTo>
                  <a:cubicBezTo>
                    <a:pt x="503" y="1031"/>
                    <a:pt x="508" y="1033"/>
                    <a:pt x="513" y="1034"/>
                  </a:cubicBezTo>
                  <a:cubicBezTo>
                    <a:pt x="517" y="1037"/>
                    <a:pt x="521" y="1041"/>
                    <a:pt x="526" y="1043"/>
                  </a:cubicBezTo>
                  <a:cubicBezTo>
                    <a:pt x="537" y="1049"/>
                    <a:pt x="550" y="1055"/>
                    <a:pt x="563" y="1059"/>
                  </a:cubicBezTo>
                  <a:cubicBezTo>
                    <a:pt x="572" y="1063"/>
                    <a:pt x="580" y="1066"/>
                    <a:pt x="590" y="1069"/>
                  </a:cubicBezTo>
                  <a:lnTo>
                    <a:pt x="597" y="1069"/>
                  </a:lnTo>
                  <a:cubicBezTo>
                    <a:pt x="607" y="1074"/>
                    <a:pt x="616" y="1078"/>
                    <a:pt x="625" y="1084"/>
                  </a:cubicBezTo>
                  <a:cubicBezTo>
                    <a:pt x="627" y="1084"/>
                    <a:pt x="629" y="1085"/>
                    <a:pt x="630" y="1085"/>
                  </a:cubicBezTo>
                  <a:cubicBezTo>
                    <a:pt x="641" y="1085"/>
                    <a:pt x="648" y="1071"/>
                    <a:pt x="639" y="1065"/>
                  </a:cubicBezTo>
                  <a:cubicBezTo>
                    <a:pt x="621" y="1055"/>
                    <a:pt x="605" y="1042"/>
                    <a:pt x="590" y="1028"/>
                  </a:cubicBezTo>
                  <a:cubicBezTo>
                    <a:pt x="529" y="971"/>
                    <a:pt x="500" y="892"/>
                    <a:pt x="488" y="812"/>
                  </a:cubicBezTo>
                  <a:cubicBezTo>
                    <a:pt x="477" y="724"/>
                    <a:pt x="492" y="636"/>
                    <a:pt x="513" y="547"/>
                  </a:cubicBezTo>
                  <a:cubicBezTo>
                    <a:pt x="554" y="380"/>
                    <a:pt x="588" y="186"/>
                    <a:pt x="458" y="62"/>
                  </a:cubicBezTo>
                  <a:cubicBezTo>
                    <a:pt x="417" y="22"/>
                    <a:pt x="361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 rot="-2303074">
              <a:off x="8401447" y="4457082"/>
              <a:ext cx="24304" cy="67728"/>
            </a:xfrm>
            <a:custGeom>
              <a:rect b="b" l="l" r="r" t="t"/>
              <a:pathLst>
                <a:path extrusionOk="0" h="719" w="258">
                  <a:moveTo>
                    <a:pt x="59" y="0"/>
                  </a:moveTo>
                  <a:cubicBezTo>
                    <a:pt x="57" y="0"/>
                    <a:pt x="55" y="1"/>
                    <a:pt x="53" y="3"/>
                  </a:cubicBezTo>
                  <a:cubicBezTo>
                    <a:pt x="14" y="43"/>
                    <a:pt x="5" y="106"/>
                    <a:pt x="3" y="161"/>
                  </a:cubicBezTo>
                  <a:cubicBezTo>
                    <a:pt x="1" y="228"/>
                    <a:pt x="12" y="296"/>
                    <a:pt x="35" y="359"/>
                  </a:cubicBezTo>
                  <a:cubicBezTo>
                    <a:pt x="81" y="488"/>
                    <a:pt x="148" y="609"/>
                    <a:pt x="236" y="715"/>
                  </a:cubicBezTo>
                  <a:cubicBezTo>
                    <a:pt x="238" y="717"/>
                    <a:pt x="240" y="718"/>
                    <a:pt x="242" y="718"/>
                  </a:cubicBezTo>
                  <a:cubicBezTo>
                    <a:pt x="250" y="718"/>
                    <a:pt x="257" y="709"/>
                    <a:pt x="253" y="701"/>
                  </a:cubicBezTo>
                  <a:cubicBezTo>
                    <a:pt x="191" y="589"/>
                    <a:pt x="127" y="479"/>
                    <a:pt x="90" y="355"/>
                  </a:cubicBezTo>
                  <a:cubicBezTo>
                    <a:pt x="72" y="298"/>
                    <a:pt x="61" y="238"/>
                    <a:pt x="55" y="177"/>
                  </a:cubicBezTo>
                  <a:cubicBezTo>
                    <a:pt x="52" y="119"/>
                    <a:pt x="66" y="65"/>
                    <a:pt x="67" y="8"/>
                  </a:cubicBezTo>
                  <a:cubicBezTo>
                    <a:pt x="67" y="4"/>
                    <a:pt x="63" y="0"/>
                    <a:pt x="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 rot="-2303074">
              <a:off x="8169611" y="4508800"/>
              <a:ext cx="50397" cy="70459"/>
            </a:xfrm>
            <a:custGeom>
              <a:rect b="b" l="l" r="r" t="t"/>
              <a:pathLst>
                <a:path extrusionOk="0" h="748" w="535">
                  <a:moveTo>
                    <a:pt x="208" y="0"/>
                  </a:moveTo>
                  <a:cubicBezTo>
                    <a:pt x="181" y="0"/>
                    <a:pt x="152" y="7"/>
                    <a:pt x="125" y="20"/>
                  </a:cubicBezTo>
                  <a:cubicBezTo>
                    <a:pt x="94" y="34"/>
                    <a:pt x="67" y="56"/>
                    <a:pt x="48" y="82"/>
                  </a:cubicBezTo>
                  <a:cubicBezTo>
                    <a:pt x="32" y="108"/>
                    <a:pt x="22" y="138"/>
                    <a:pt x="19" y="168"/>
                  </a:cubicBezTo>
                  <a:cubicBezTo>
                    <a:pt x="1" y="286"/>
                    <a:pt x="55" y="394"/>
                    <a:pt x="119" y="483"/>
                  </a:cubicBezTo>
                  <a:cubicBezTo>
                    <a:pt x="157" y="534"/>
                    <a:pt x="203" y="578"/>
                    <a:pt x="255" y="614"/>
                  </a:cubicBezTo>
                  <a:cubicBezTo>
                    <a:pt x="308" y="651"/>
                    <a:pt x="367" y="684"/>
                    <a:pt x="422" y="719"/>
                  </a:cubicBezTo>
                  <a:cubicBezTo>
                    <a:pt x="425" y="722"/>
                    <a:pt x="429" y="723"/>
                    <a:pt x="432" y="723"/>
                  </a:cubicBezTo>
                  <a:cubicBezTo>
                    <a:pt x="437" y="725"/>
                    <a:pt x="440" y="726"/>
                    <a:pt x="443" y="727"/>
                  </a:cubicBezTo>
                  <a:cubicBezTo>
                    <a:pt x="453" y="731"/>
                    <a:pt x="461" y="734"/>
                    <a:pt x="471" y="737"/>
                  </a:cubicBezTo>
                  <a:cubicBezTo>
                    <a:pt x="477" y="739"/>
                    <a:pt x="485" y="740"/>
                    <a:pt x="491" y="740"/>
                  </a:cubicBezTo>
                  <a:cubicBezTo>
                    <a:pt x="493" y="740"/>
                    <a:pt x="496" y="740"/>
                    <a:pt x="497" y="739"/>
                  </a:cubicBezTo>
                  <a:cubicBezTo>
                    <a:pt x="504" y="742"/>
                    <a:pt x="512" y="745"/>
                    <a:pt x="519" y="747"/>
                  </a:cubicBezTo>
                  <a:cubicBezTo>
                    <a:pt x="520" y="748"/>
                    <a:pt x="521" y="748"/>
                    <a:pt x="522" y="748"/>
                  </a:cubicBezTo>
                  <a:cubicBezTo>
                    <a:pt x="529" y="748"/>
                    <a:pt x="534" y="737"/>
                    <a:pt x="527" y="733"/>
                  </a:cubicBezTo>
                  <a:cubicBezTo>
                    <a:pt x="513" y="727"/>
                    <a:pt x="500" y="719"/>
                    <a:pt x="488" y="711"/>
                  </a:cubicBezTo>
                  <a:cubicBezTo>
                    <a:pt x="439" y="677"/>
                    <a:pt x="410" y="622"/>
                    <a:pt x="395" y="565"/>
                  </a:cubicBezTo>
                  <a:cubicBezTo>
                    <a:pt x="378" y="505"/>
                    <a:pt x="382" y="439"/>
                    <a:pt x="389" y="374"/>
                  </a:cubicBezTo>
                  <a:cubicBezTo>
                    <a:pt x="404" y="250"/>
                    <a:pt x="411" y="109"/>
                    <a:pt x="305" y="32"/>
                  </a:cubicBezTo>
                  <a:cubicBezTo>
                    <a:pt x="278" y="11"/>
                    <a:pt x="244" y="0"/>
                    <a:pt x="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 rot="-2303074">
              <a:off x="8178622" y="4521223"/>
              <a:ext cx="22514" cy="46816"/>
            </a:xfrm>
            <a:custGeom>
              <a:rect b="b" l="l" r="r" t="t"/>
              <a:pathLst>
                <a:path extrusionOk="0" h="497" w="239">
                  <a:moveTo>
                    <a:pt x="31" y="0"/>
                  </a:moveTo>
                  <a:cubicBezTo>
                    <a:pt x="29" y="0"/>
                    <a:pt x="28" y="1"/>
                    <a:pt x="27" y="2"/>
                  </a:cubicBezTo>
                  <a:cubicBezTo>
                    <a:pt x="1" y="34"/>
                    <a:pt x="0" y="80"/>
                    <a:pt x="3" y="120"/>
                  </a:cubicBezTo>
                  <a:cubicBezTo>
                    <a:pt x="9" y="167"/>
                    <a:pt x="22" y="212"/>
                    <a:pt x="43" y="254"/>
                  </a:cubicBezTo>
                  <a:cubicBezTo>
                    <a:pt x="87" y="345"/>
                    <a:pt x="148" y="426"/>
                    <a:pt x="221" y="494"/>
                  </a:cubicBezTo>
                  <a:cubicBezTo>
                    <a:pt x="223" y="496"/>
                    <a:pt x="225" y="496"/>
                    <a:pt x="227" y="496"/>
                  </a:cubicBezTo>
                  <a:cubicBezTo>
                    <a:pt x="233" y="496"/>
                    <a:pt x="238" y="490"/>
                    <a:pt x="233" y="485"/>
                  </a:cubicBezTo>
                  <a:cubicBezTo>
                    <a:pt x="180" y="411"/>
                    <a:pt x="124" y="339"/>
                    <a:pt x="86" y="256"/>
                  </a:cubicBezTo>
                  <a:cubicBezTo>
                    <a:pt x="68" y="216"/>
                    <a:pt x="54" y="176"/>
                    <a:pt x="44" y="133"/>
                  </a:cubicBezTo>
                  <a:cubicBezTo>
                    <a:pt x="35" y="90"/>
                    <a:pt x="41" y="48"/>
                    <a:pt x="35" y="6"/>
                  </a:cubicBezTo>
                  <a:cubicBezTo>
                    <a:pt x="35" y="3"/>
                    <a:pt x="33" y="0"/>
                    <a:pt x="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 rot="-2303074">
              <a:off x="8478623" y="4435261"/>
              <a:ext cx="45216" cy="82611"/>
            </a:xfrm>
            <a:custGeom>
              <a:rect b="b" l="l" r="r" t="t"/>
              <a:pathLst>
                <a:path extrusionOk="0" h="877" w="480">
                  <a:moveTo>
                    <a:pt x="275" y="1"/>
                  </a:moveTo>
                  <a:cubicBezTo>
                    <a:pt x="210" y="1"/>
                    <a:pt x="150" y="41"/>
                    <a:pt x="109" y="89"/>
                  </a:cubicBezTo>
                  <a:cubicBezTo>
                    <a:pt x="5" y="207"/>
                    <a:pt x="1" y="357"/>
                    <a:pt x="39" y="483"/>
                  </a:cubicBezTo>
                  <a:cubicBezTo>
                    <a:pt x="61" y="549"/>
                    <a:pt x="89" y="614"/>
                    <a:pt x="126" y="675"/>
                  </a:cubicBezTo>
                  <a:cubicBezTo>
                    <a:pt x="159" y="730"/>
                    <a:pt x="199" y="783"/>
                    <a:pt x="243" y="830"/>
                  </a:cubicBezTo>
                  <a:cubicBezTo>
                    <a:pt x="245" y="840"/>
                    <a:pt x="247" y="851"/>
                    <a:pt x="250" y="862"/>
                  </a:cubicBezTo>
                  <a:cubicBezTo>
                    <a:pt x="252" y="872"/>
                    <a:pt x="261" y="877"/>
                    <a:pt x="271" y="877"/>
                  </a:cubicBezTo>
                  <a:cubicBezTo>
                    <a:pt x="285" y="877"/>
                    <a:pt x="301" y="866"/>
                    <a:pt x="298" y="849"/>
                  </a:cubicBezTo>
                  <a:cubicBezTo>
                    <a:pt x="285" y="780"/>
                    <a:pt x="286" y="710"/>
                    <a:pt x="303" y="642"/>
                  </a:cubicBezTo>
                  <a:cubicBezTo>
                    <a:pt x="321" y="575"/>
                    <a:pt x="347" y="509"/>
                    <a:pt x="379" y="446"/>
                  </a:cubicBezTo>
                  <a:cubicBezTo>
                    <a:pt x="410" y="383"/>
                    <a:pt x="447" y="320"/>
                    <a:pt x="464" y="253"/>
                  </a:cubicBezTo>
                  <a:cubicBezTo>
                    <a:pt x="480" y="196"/>
                    <a:pt x="468" y="134"/>
                    <a:pt x="434" y="86"/>
                  </a:cubicBezTo>
                  <a:cubicBezTo>
                    <a:pt x="400" y="36"/>
                    <a:pt x="345" y="5"/>
                    <a:pt x="285" y="1"/>
                  </a:cubicBezTo>
                  <a:cubicBezTo>
                    <a:pt x="282" y="1"/>
                    <a:pt x="279" y="1"/>
                    <a:pt x="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 rot="-2303074">
              <a:off x="8488052" y="4446122"/>
              <a:ext cx="13471" cy="58119"/>
            </a:xfrm>
            <a:custGeom>
              <a:rect b="b" l="l" r="r" t="t"/>
              <a:pathLst>
                <a:path extrusionOk="0" h="617" w="143">
                  <a:moveTo>
                    <a:pt x="139" y="0"/>
                  </a:moveTo>
                  <a:cubicBezTo>
                    <a:pt x="138" y="0"/>
                    <a:pt x="137" y="0"/>
                    <a:pt x="137" y="1"/>
                  </a:cubicBezTo>
                  <a:cubicBezTo>
                    <a:pt x="56" y="59"/>
                    <a:pt x="23" y="178"/>
                    <a:pt x="14" y="273"/>
                  </a:cubicBezTo>
                  <a:cubicBezTo>
                    <a:pt x="1" y="385"/>
                    <a:pt x="22" y="513"/>
                    <a:pt x="83" y="609"/>
                  </a:cubicBezTo>
                  <a:cubicBezTo>
                    <a:pt x="86" y="614"/>
                    <a:pt x="91" y="617"/>
                    <a:pt x="96" y="617"/>
                  </a:cubicBezTo>
                  <a:cubicBezTo>
                    <a:pt x="105" y="617"/>
                    <a:pt x="114" y="609"/>
                    <a:pt x="111" y="598"/>
                  </a:cubicBezTo>
                  <a:cubicBezTo>
                    <a:pt x="94" y="491"/>
                    <a:pt x="56" y="391"/>
                    <a:pt x="59" y="282"/>
                  </a:cubicBezTo>
                  <a:cubicBezTo>
                    <a:pt x="60" y="234"/>
                    <a:pt x="68" y="186"/>
                    <a:pt x="82" y="140"/>
                  </a:cubicBezTo>
                  <a:cubicBezTo>
                    <a:pt x="98" y="93"/>
                    <a:pt x="124" y="51"/>
                    <a:pt x="142" y="5"/>
                  </a:cubicBezTo>
                  <a:cubicBezTo>
                    <a:pt x="143" y="3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 rot="-2303074">
              <a:off x="8231663" y="4485663"/>
              <a:ext cx="56991" cy="80256"/>
            </a:xfrm>
            <a:custGeom>
              <a:rect b="b" l="l" r="r" t="t"/>
              <a:pathLst>
                <a:path extrusionOk="0" h="852" w="605">
                  <a:moveTo>
                    <a:pt x="231" y="0"/>
                  </a:moveTo>
                  <a:cubicBezTo>
                    <a:pt x="201" y="0"/>
                    <a:pt x="171" y="7"/>
                    <a:pt x="143" y="20"/>
                  </a:cubicBezTo>
                  <a:cubicBezTo>
                    <a:pt x="109" y="34"/>
                    <a:pt x="78" y="57"/>
                    <a:pt x="56" y="87"/>
                  </a:cubicBezTo>
                  <a:cubicBezTo>
                    <a:pt x="38" y="115"/>
                    <a:pt x="26" y="148"/>
                    <a:pt x="22" y="181"/>
                  </a:cubicBezTo>
                  <a:cubicBezTo>
                    <a:pt x="0" y="314"/>
                    <a:pt x="61" y="438"/>
                    <a:pt x="134" y="541"/>
                  </a:cubicBezTo>
                  <a:cubicBezTo>
                    <a:pt x="175" y="599"/>
                    <a:pt x="228" y="650"/>
                    <a:pt x="287" y="691"/>
                  </a:cubicBezTo>
                  <a:cubicBezTo>
                    <a:pt x="348" y="735"/>
                    <a:pt x="414" y="774"/>
                    <a:pt x="476" y="816"/>
                  </a:cubicBezTo>
                  <a:cubicBezTo>
                    <a:pt x="480" y="818"/>
                    <a:pt x="483" y="820"/>
                    <a:pt x="488" y="821"/>
                  </a:cubicBezTo>
                  <a:lnTo>
                    <a:pt x="500" y="826"/>
                  </a:lnTo>
                  <a:cubicBezTo>
                    <a:pt x="510" y="830"/>
                    <a:pt x="521" y="833"/>
                    <a:pt x="533" y="837"/>
                  </a:cubicBezTo>
                  <a:cubicBezTo>
                    <a:pt x="540" y="839"/>
                    <a:pt x="547" y="841"/>
                    <a:pt x="555" y="842"/>
                  </a:cubicBezTo>
                  <a:cubicBezTo>
                    <a:pt x="557" y="842"/>
                    <a:pt x="559" y="841"/>
                    <a:pt x="561" y="841"/>
                  </a:cubicBezTo>
                  <a:cubicBezTo>
                    <a:pt x="570" y="844"/>
                    <a:pt x="577" y="847"/>
                    <a:pt x="586" y="851"/>
                  </a:cubicBezTo>
                  <a:cubicBezTo>
                    <a:pt x="587" y="851"/>
                    <a:pt x="589" y="851"/>
                    <a:pt x="590" y="851"/>
                  </a:cubicBezTo>
                  <a:cubicBezTo>
                    <a:pt x="598" y="851"/>
                    <a:pt x="604" y="839"/>
                    <a:pt x="596" y="836"/>
                  </a:cubicBezTo>
                  <a:cubicBezTo>
                    <a:pt x="580" y="828"/>
                    <a:pt x="566" y="818"/>
                    <a:pt x="552" y="809"/>
                  </a:cubicBezTo>
                  <a:cubicBezTo>
                    <a:pt x="495" y="768"/>
                    <a:pt x="464" y="706"/>
                    <a:pt x="447" y="642"/>
                  </a:cubicBezTo>
                  <a:cubicBezTo>
                    <a:pt x="429" y="573"/>
                    <a:pt x="433" y="500"/>
                    <a:pt x="443" y="426"/>
                  </a:cubicBezTo>
                  <a:cubicBezTo>
                    <a:pt x="460" y="288"/>
                    <a:pt x="471" y="130"/>
                    <a:pt x="351" y="38"/>
                  </a:cubicBezTo>
                  <a:cubicBezTo>
                    <a:pt x="315" y="13"/>
                    <a:pt x="273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 rot="-2303074">
              <a:off x="8241627" y="4499488"/>
              <a:ext cx="25246" cy="53315"/>
            </a:xfrm>
            <a:custGeom>
              <a:rect b="b" l="l" r="r" t="t"/>
              <a:pathLst>
                <a:path extrusionOk="0" h="566" w="268">
                  <a:moveTo>
                    <a:pt x="35" y="1"/>
                  </a:moveTo>
                  <a:cubicBezTo>
                    <a:pt x="34" y="1"/>
                    <a:pt x="33" y="1"/>
                    <a:pt x="32" y="3"/>
                  </a:cubicBezTo>
                  <a:cubicBezTo>
                    <a:pt x="3" y="39"/>
                    <a:pt x="1" y="90"/>
                    <a:pt x="5" y="135"/>
                  </a:cubicBezTo>
                  <a:cubicBezTo>
                    <a:pt x="9" y="189"/>
                    <a:pt x="24" y="240"/>
                    <a:pt x="48" y="288"/>
                  </a:cubicBezTo>
                  <a:cubicBezTo>
                    <a:pt x="98" y="391"/>
                    <a:pt x="165" y="484"/>
                    <a:pt x="249" y="563"/>
                  </a:cubicBezTo>
                  <a:cubicBezTo>
                    <a:pt x="250" y="565"/>
                    <a:pt x="252" y="566"/>
                    <a:pt x="255" y="566"/>
                  </a:cubicBezTo>
                  <a:cubicBezTo>
                    <a:pt x="261" y="566"/>
                    <a:pt x="267" y="559"/>
                    <a:pt x="263" y="552"/>
                  </a:cubicBezTo>
                  <a:cubicBezTo>
                    <a:pt x="202" y="468"/>
                    <a:pt x="140" y="385"/>
                    <a:pt x="97" y="289"/>
                  </a:cubicBezTo>
                  <a:cubicBezTo>
                    <a:pt x="76" y="244"/>
                    <a:pt x="60" y="197"/>
                    <a:pt x="50" y="149"/>
                  </a:cubicBezTo>
                  <a:cubicBezTo>
                    <a:pt x="40" y="101"/>
                    <a:pt x="47" y="56"/>
                    <a:pt x="42" y="7"/>
                  </a:cubicBezTo>
                  <a:cubicBezTo>
                    <a:pt x="42" y="4"/>
                    <a:pt x="39" y="1"/>
                    <a:pt x="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 rot="-2303074">
              <a:off x="8189818" y="4568160"/>
              <a:ext cx="94106" cy="42765"/>
            </a:xfrm>
            <a:custGeom>
              <a:rect b="b" l="l" r="r" t="t"/>
              <a:pathLst>
                <a:path extrusionOk="0" h="454" w="999">
                  <a:moveTo>
                    <a:pt x="543" y="0"/>
                  </a:moveTo>
                  <a:cubicBezTo>
                    <a:pt x="523" y="0"/>
                    <a:pt x="502" y="1"/>
                    <a:pt x="482" y="2"/>
                  </a:cubicBezTo>
                  <a:cubicBezTo>
                    <a:pt x="331" y="9"/>
                    <a:pt x="168" y="60"/>
                    <a:pt x="69" y="182"/>
                  </a:cubicBezTo>
                  <a:cubicBezTo>
                    <a:pt x="28" y="234"/>
                    <a:pt x="1" y="297"/>
                    <a:pt x="28" y="353"/>
                  </a:cubicBezTo>
                  <a:cubicBezTo>
                    <a:pt x="51" y="405"/>
                    <a:pt x="108" y="435"/>
                    <a:pt x="166" y="448"/>
                  </a:cubicBezTo>
                  <a:cubicBezTo>
                    <a:pt x="186" y="452"/>
                    <a:pt x="205" y="454"/>
                    <a:pt x="224" y="454"/>
                  </a:cubicBezTo>
                  <a:cubicBezTo>
                    <a:pt x="272" y="454"/>
                    <a:pt x="319" y="442"/>
                    <a:pt x="361" y="420"/>
                  </a:cubicBezTo>
                  <a:cubicBezTo>
                    <a:pt x="428" y="386"/>
                    <a:pt x="487" y="337"/>
                    <a:pt x="548" y="292"/>
                  </a:cubicBezTo>
                  <a:cubicBezTo>
                    <a:pt x="609" y="245"/>
                    <a:pt x="673" y="203"/>
                    <a:pt x="742" y="168"/>
                  </a:cubicBezTo>
                  <a:cubicBezTo>
                    <a:pt x="812" y="132"/>
                    <a:pt x="888" y="109"/>
                    <a:pt x="966" y="99"/>
                  </a:cubicBezTo>
                  <a:cubicBezTo>
                    <a:pt x="998" y="95"/>
                    <a:pt x="997" y="55"/>
                    <a:pt x="968" y="55"/>
                  </a:cubicBezTo>
                  <a:cubicBezTo>
                    <a:pt x="967" y="55"/>
                    <a:pt x="966" y="55"/>
                    <a:pt x="965" y="55"/>
                  </a:cubicBezTo>
                  <a:cubicBezTo>
                    <a:pt x="953" y="56"/>
                    <a:pt x="940" y="59"/>
                    <a:pt x="929" y="61"/>
                  </a:cubicBezTo>
                  <a:cubicBezTo>
                    <a:pt x="860" y="38"/>
                    <a:pt x="791" y="22"/>
                    <a:pt x="720" y="14"/>
                  </a:cubicBezTo>
                  <a:cubicBezTo>
                    <a:pt x="661" y="5"/>
                    <a:pt x="602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 rot="-2303074">
              <a:off x="8198506" y="4578702"/>
              <a:ext cx="63114" cy="23455"/>
            </a:xfrm>
            <a:custGeom>
              <a:rect b="b" l="l" r="r" t="t"/>
              <a:pathLst>
                <a:path extrusionOk="0" h="249" w="670">
                  <a:moveTo>
                    <a:pt x="550" y="0"/>
                  </a:moveTo>
                  <a:cubicBezTo>
                    <a:pt x="454" y="0"/>
                    <a:pt x="356" y="22"/>
                    <a:pt x="269" y="53"/>
                  </a:cubicBezTo>
                  <a:cubicBezTo>
                    <a:pt x="172" y="90"/>
                    <a:pt x="52" y="148"/>
                    <a:pt x="1" y="243"/>
                  </a:cubicBezTo>
                  <a:cubicBezTo>
                    <a:pt x="1" y="245"/>
                    <a:pt x="3" y="249"/>
                    <a:pt x="5" y="249"/>
                  </a:cubicBezTo>
                  <a:cubicBezTo>
                    <a:pt x="6" y="249"/>
                    <a:pt x="6" y="248"/>
                    <a:pt x="7" y="248"/>
                  </a:cubicBezTo>
                  <a:lnTo>
                    <a:pt x="8" y="248"/>
                  </a:lnTo>
                  <a:cubicBezTo>
                    <a:pt x="53" y="218"/>
                    <a:pt x="94" y="183"/>
                    <a:pt x="141" y="156"/>
                  </a:cubicBezTo>
                  <a:cubicBezTo>
                    <a:pt x="189" y="130"/>
                    <a:pt x="239" y="109"/>
                    <a:pt x="291" y="94"/>
                  </a:cubicBezTo>
                  <a:cubicBezTo>
                    <a:pt x="411" y="60"/>
                    <a:pt x="534" y="61"/>
                    <a:pt x="655" y="40"/>
                  </a:cubicBezTo>
                  <a:cubicBezTo>
                    <a:pt x="670" y="34"/>
                    <a:pt x="670" y="14"/>
                    <a:pt x="655" y="10"/>
                  </a:cubicBezTo>
                  <a:cubicBezTo>
                    <a:pt x="620" y="3"/>
                    <a:pt x="585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 rot="-2303074">
              <a:off x="8249600" y="4555918"/>
              <a:ext cx="99947" cy="42294"/>
            </a:xfrm>
            <a:custGeom>
              <a:rect b="b" l="l" r="r" t="t"/>
              <a:pathLst>
                <a:path extrusionOk="0" h="449" w="1061">
                  <a:moveTo>
                    <a:pt x="462" y="1"/>
                  </a:moveTo>
                  <a:cubicBezTo>
                    <a:pt x="413" y="1"/>
                    <a:pt x="363" y="3"/>
                    <a:pt x="314" y="9"/>
                  </a:cubicBezTo>
                  <a:cubicBezTo>
                    <a:pt x="235" y="18"/>
                    <a:pt x="153" y="45"/>
                    <a:pt x="92" y="98"/>
                  </a:cubicBezTo>
                  <a:cubicBezTo>
                    <a:pt x="34" y="149"/>
                    <a:pt x="1" y="216"/>
                    <a:pt x="14" y="281"/>
                  </a:cubicBezTo>
                  <a:cubicBezTo>
                    <a:pt x="25" y="342"/>
                    <a:pt x="65" y="392"/>
                    <a:pt x="121" y="419"/>
                  </a:cubicBezTo>
                  <a:cubicBezTo>
                    <a:pt x="163" y="440"/>
                    <a:pt x="208" y="449"/>
                    <a:pt x="255" y="449"/>
                  </a:cubicBezTo>
                  <a:cubicBezTo>
                    <a:pt x="360" y="449"/>
                    <a:pt x="472" y="404"/>
                    <a:pt x="565" y="347"/>
                  </a:cubicBezTo>
                  <a:cubicBezTo>
                    <a:pt x="651" y="297"/>
                    <a:pt x="727" y="230"/>
                    <a:pt x="820" y="189"/>
                  </a:cubicBezTo>
                  <a:cubicBezTo>
                    <a:pt x="856" y="173"/>
                    <a:pt x="892" y="158"/>
                    <a:pt x="930" y="145"/>
                  </a:cubicBezTo>
                  <a:cubicBezTo>
                    <a:pt x="967" y="133"/>
                    <a:pt x="1005" y="123"/>
                    <a:pt x="1043" y="116"/>
                  </a:cubicBezTo>
                  <a:cubicBezTo>
                    <a:pt x="1057" y="113"/>
                    <a:pt x="1060" y="97"/>
                    <a:pt x="1048" y="94"/>
                  </a:cubicBezTo>
                  <a:cubicBezTo>
                    <a:pt x="1041" y="92"/>
                    <a:pt x="1035" y="91"/>
                    <a:pt x="1028" y="91"/>
                  </a:cubicBezTo>
                  <a:cubicBezTo>
                    <a:pt x="884" y="38"/>
                    <a:pt x="722" y="13"/>
                    <a:pt x="563" y="4"/>
                  </a:cubicBezTo>
                  <a:cubicBezTo>
                    <a:pt x="530" y="2"/>
                    <a:pt x="496" y="1"/>
                    <a:pt x="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 rot="-2303074">
              <a:off x="8254577" y="4570394"/>
              <a:ext cx="69520" cy="15260"/>
            </a:xfrm>
            <a:custGeom>
              <a:rect b="b" l="l" r="r" t="t"/>
              <a:pathLst>
                <a:path extrusionOk="0" h="162" w="738">
                  <a:moveTo>
                    <a:pt x="682" y="0"/>
                  </a:moveTo>
                  <a:cubicBezTo>
                    <a:pt x="567" y="0"/>
                    <a:pt x="452" y="9"/>
                    <a:pt x="338" y="28"/>
                  </a:cubicBezTo>
                  <a:cubicBezTo>
                    <a:pt x="277" y="37"/>
                    <a:pt x="218" y="50"/>
                    <a:pt x="160" y="66"/>
                  </a:cubicBezTo>
                  <a:cubicBezTo>
                    <a:pt x="106" y="82"/>
                    <a:pt x="30" y="104"/>
                    <a:pt x="1" y="157"/>
                  </a:cubicBezTo>
                  <a:cubicBezTo>
                    <a:pt x="0" y="160"/>
                    <a:pt x="2" y="162"/>
                    <a:pt x="6" y="162"/>
                  </a:cubicBezTo>
                  <a:cubicBezTo>
                    <a:pt x="35" y="152"/>
                    <a:pt x="60" y="135"/>
                    <a:pt x="89" y="124"/>
                  </a:cubicBezTo>
                  <a:cubicBezTo>
                    <a:pt x="119" y="114"/>
                    <a:pt x="150" y="105"/>
                    <a:pt x="181" y="99"/>
                  </a:cubicBezTo>
                  <a:cubicBezTo>
                    <a:pt x="241" y="87"/>
                    <a:pt x="301" y="76"/>
                    <a:pt x="361" y="69"/>
                  </a:cubicBezTo>
                  <a:cubicBezTo>
                    <a:pt x="480" y="54"/>
                    <a:pt x="600" y="42"/>
                    <a:pt x="720" y="27"/>
                  </a:cubicBezTo>
                  <a:cubicBezTo>
                    <a:pt x="738" y="27"/>
                    <a:pt x="738" y="0"/>
                    <a:pt x="720" y="0"/>
                  </a:cubicBezTo>
                  <a:cubicBezTo>
                    <a:pt x="707" y="0"/>
                    <a:pt x="695" y="0"/>
                    <a:pt x="6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26"/>
          <p:cNvGrpSpPr/>
          <p:nvPr/>
        </p:nvGrpSpPr>
        <p:grpSpPr>
          <a:xfrm rot="-312858">
            <a:off x="5970042" y="1878915"/>
            <a:ext cx="823893" cy="1182696"/>
            <a:chOff x="8358204" y="-193346"/>
            <a:chExt cx="956274" cy="1372729"/>
          </a:xfrm>
        </p:grpSpPr>
        <p:sp>
          <p:nvSpPr>
            <p:cNvPr id="216" name="Google Shape;216;p26"/>
            <p:cNvSpPr/>
            <p:nvPr/>
          </p:nvSpPr>
          <p:spPr>
            <a:xfrm flipH="1" rot="1043886">
              <a:off x="8463005" y="869098"/>
              <a:ext cx="388244" cy="258146"/>
            </a:xfrm>
            <a:custGeom>
              <a:rect b="b" l="l" r="r" t="t"/>
              <a:pathLst>
                <a:path extrusionOk="0" h="2895" w="4354">
                  <a:moveTo>
                    <a:pt x="351" y="1"/>
                  </a:moveTo>
                  <a:cubicBezTo>
                    <a:pt x="157" y="1"/>
                    <a:pt x="1" y="158"/>
                    <a:pt x="1" y="351"/>
                  </a:cubicBezTo>
                  <a:lnTo>
                    <a:pt x="1" y="2209"/>
                  </a:lnTo>
                  <a:cubicBezTo>
                    <a:pt x="1" y="2403"/>
                    <a:pt x="176" y="2476"/>
                    <a:pt x="351" y="2560"/>
                  </a:cubicBezTo>
                  <a:cubicBezTo>
                    <a:pt x="816" y="2784"/>
                    <a:pt x="1502" y="2894"/>
                    <a:pt x="2184" y="2894"/>
                  </a:cubicBezTo>
                  <a:cubicBezTo>
                    <a:pt x="2871" y="2894"/>
                    <a:pt x="3554" y="2782"/>
                    <a:pt x="4002" y="2560"/>
                  </a:cubicBezTo>
                  <a:cubicBezTo>
                    <a:pt x="4176" y="2473"/>
                    <a:pt x="4354" y="2403"/>
                    <a:pt x="4353" y="2209"/>
                  </a:cubicBezTo>
                  <a:lnTo>
                    <a:pt x="4353" y="351"/>
                  </a:lnTo>
                  <a:cubicBezTo>
                    <a:pt x="4353" y="158"/>
                    <a:pt x="4196" y="1"/>
                    <a:pt x="4002" y="1"/>
                  </a:cubicBezTo>
                  <a:close/>
                </a:path>
              </a:pathLst>
            </a:custGeom>
            <a:solidFill>
              <a:srgbClr val="C270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 flipH="1" rot="1043886">
              <a:off x="8501821" y="-117638"/>
              <a:ext cx="669039" cy="1062989"/>
            </a:xfrm>
            <a:custGeom>
              <a:rect b="b" l="l" r="r" t="t"/>
              <a:pathLst>
                <a:path extrusionOk="0" h="11921" w="7503">
                  <a:moveTo>
                    <a:pt x="6631" y="0"/>
                  </a:moveTo>
                  <a:cubicBezTo>
                    <a:pt x="6422" y="0"/>
                    <a:pt x="6205" y="35"/>
                    <a:pt x="6028" y="46"/>
                  </a:cubicBezTo>
                  <a:cubicBezTo>
                    <a:pt x="5399" y="85"/>
                    <a:pt x="4774" y="97"/>
                    <a:pt x="4149" y="97"/>
                  </a:cubicBezTo>
                  <a:cubicBezTo>
                    <a:pt x="2991" y="97"/>
                    <a:pt x="1836" y="54"/>
                    <a:pt x="669" y="54"/>
                  </a:cubicBezTo>
                  <a:cubicBezTo>
                    <a:pt x="585" y="54"/>
                    <a:pt x="501" y="54"/>
                    <a:pt x="416" y="55"/>
                  </a:cubicBezTo>
                  <a:cubicBezTo>
                    <a:pt x="216" y="55"/>
                    <a:pt x="0" y="232"/>
                    <a:pt x="20" y="444"/>
                  </a:cubicBezTo>
                  <a:cubicBezTo>
                    <a:pt x="184" y="2290"/>
                    <a:pt x="411" y="4132"/>
                    <a:pt x="656" y="5969"/>
                  </a:cubicBezTo>
                  <a:cubicBezTo>
                    <a:pt x="786" y="6950"/>
                    <a:pt x="898" y="7935"/>
                    <a:pt x="1051" y="8913"/>
                  </a:cubicBezTo>
                  <a:cubicBezTo>
                    <a:pt x="1158" y="9604"/>
                    <a:pt x="1212" y="10302"/>
                    <a:pt x="1352" y="10987"/>
                  </a:cubicBezTo>
                  <a:cubicBezTo>
                    <a:pt x="1386" y="11156"/>
                    <a:pt x="1420" y="11336"/>
                    <a:pt x="1491" y="11494"/>
                  </a:cubicBezTo>
                  <a:cubicBezTo>
                    <a:pt x="1560" y="11650"/>
                    <a:pt x="1757" y="11681"/>
                    <a:pt x="1907" y="11700"/>
                  </a:cubicBezTo>
                  <a:cubicBezTo>
                    <a:pt x="2340" y="11754"/>
                    <a:pt x="2763" y="11857"/>
                    <a:pt x="3199" y="11894"/>
                  </a:cubicBezTo>
                  <a:cubicBezTo>
                    <a:pt x="3406" y="11911"/>
                    <a:pt x="3613" y="11920"/>
                    <a:pt x="3820" y="11920"/>
                  </a:cubicBezTo>
                  <a:cubicBezTo>
                    <a:pt x="4266" y="11920"/>
                    <a:pt x="4712" y="11877"/>
                    <a:pt x="5150" y="11782"/>
                  </a:cubicBezTo>
                  <a:cubicBezTo>
                    <a:pt x="5347" y="11740"/>
                    <a:pt x="5563" y="11716"/>
                    <a:pt x="5755" y="11639"/>
                  </a:cubicBezTo>
                  <a:cubicBezTo>
                    <a:pt x="5994" y="11544"/>
                    <a:pt x="6061" y="11431"/>
                    <a:pt x="6079" y="11183"/>
                  </a:cubicBezTo>
                  <a:cubicBezTo>
                    <a:pt x="6322" y="7919"/>
                    <a:pt x="7040" y="4715"/>
                    <a:pt x="7320" y="1456"/>
                  </a:cubicBezTo>
                  <a:cubicBezTo>
                    <a:pt x="7349" y="1112"/>
                    <a:pt x="7502" y="596"/>
                    <a:pt x="7293" y="280"/>
                  </a:cubicBezTo>
                  <a:cubicBezTo>
                    <a:pt x="7143" y="55"/>
                    <a:pt x="6892" y="0"/>
                    <a:pt x="6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 flipH="1" rot="1043886">
              <a:off x="8649606" y="75588"/>
              <a:ext cx="375849" cy="680274"/>
            </a:xfrm>
            <a:custGeom>
              <a:rect b="b" l="l" r="r" t="t"/>
              <a:pathLst>
                <a:path extrusionOk="0" h="7629" w="4215">
                  <a:moveTo>
                    <a:pt x="3781" y="0"/>
                  </a:moveTo>
                  <a:cubicBezTo>
                    <a:pt x="3682" y="0"/>
                    <a:pt x="3577" y="24"/>
                    <a:pt x="3478" y="36"/>
                  </a:cubicBezTo>
                  <a:cubicBezTo>
                    <a:pt x="3137" y="77"/>
                    <a:pt x="2795" y="90"/>
                    <a:pt x="2452" y="90"/>
                  </a:cubicBezTo>
                  <a:cubicBezTo>
                    <a:pt x="1742" y="90"/>
                    <a:pt x="1029" y="32"/>
                    <a:pt x="320" y="32"/>
                  </a:cubicBezTo>
                  <a:cubicBezTo>
                    <a:pt x="292" y="32"/>
                    <a:pt x="263" y="32"/>
                    <a:pt x="235" y="32"/>
                  </a:cubicBezTo>
                  <a:cubicBezTo>
                    <a:pt x="121" y="33"/>
                    <a:pt x="0" y="146"/>
                    <a:pt x="11" y="282"/>
                  </a:cubicBezTo>
                  <a:cubicBezTo>
                    <a:pt x="176" y="2379"/>
                    <a:pt x="448" y="4468"/>
                    <a:pt x="693" y="6553"/>
                  </a:cubicBezTo>
                  <a:cubicBezTo>
                    <a:pt x="696" y="6576"/>
                    <a:pt x="705" y="6597"/>
                    <a:pt x="720" y="6615"/>
                  </a:cubicBezTo>
                  <a:cubicBezTo>
                    <a:pt x="757" y="6822"/>
                    <a:pt x="802" y="7027"/>
                    <a:pt x="859" y="7228"/>
                  </a:cubicBezTo>
                  <a:cubicBezTo>
                    <a:pt x="886" y="7325"/>
                    <a:pt x="947" y="7377"/>
                    <a:pt x="1015" y="7393"/>
                  </a:cubicBezTo>
                  <a:cubicBezTo>
                    <a:pt x="1046" y="7426"/>
                    <a:pt x="1086" y="7452"/>
                    <a:pt x="1128" y="7470"/>
                  </a:cubicBezTo>
                  <a:cubicBezTo>
                    <a:pt x="1253" y="7523"/>
                    <a:pt x="1385" y="7563"/>
                    <a:pt x="1519" y="7590"/>
                  </a:cubicBezTo>
                  <a:cubicBezTo>
                    <a:pt x="1665" y="7617"/>
                    <a:pt x="1810" y="7629"/>
                    <a:pt x="1954" y="7629"/>
                  </a:cubicBezTo>
                  <a:cubicBezTo>
                    <a:pt x="2125" y="7629"/>
                    <a:pt x="2295" y="7612"/>
                    <a:pt x="2464" y="7583"/>
                  </a:cubicBezTo>
                  <a:cubicBezTo>
                    <a:pt x="2502" y="7583"/>
                    <a:pt x="2541" y="7583"/>
                    <a:pt x="2578" y="7581"/>
                  </a:cubicBezTo>
                  <a:cubicBezTo>
                    <a:pt x="2799" y="7568"/>
                    <a:pt x="3026" y="7533"/>
                    <a:pt x="3234" y="7447"/>
                  </a:cubicBezTo>
                  <a:cubicBezTo>
                    <a:pt x="3472" y="7352"/>
                    <a:pt x="3536" y="7180"/>
                    <a:pt x="3571" y="6915"/>
                  </a:cubicBezTo>
                  <a:cubicBezTo>
                    <a:pt x="3635" y="6425"/>
                    <a:pt x="3696" y="5935"/>
                    <a:pt x="3748" y="5444"/>
                  </a:cubicBezTo>
                  <a:cubicBezTo>
                    <a:pt x="3847" y="4478"/>
                    <a:pt x="3921" y="3507"/>
                    <a:pt x="3991" y="2538"/>
                  </a:cubicBezTo>
                  <a:cubicBezTo>
                    <a:pt x="4031" y="2002"/>
                    <a:pt x="4073" y="1468"/>
                    <a:pt x="4113" y="932"/>
                  </a:cubicBezTo>
                  <a:cubicBezTo>
                    <a:pt x="4129" y="711"/>
                    <a:pt x="4215" y="380"/>
                    <a:pt x="4098" y="177"/>
                  </a:cubicBezTo>
                  <a:cubicBezTo>
                    <a:pt x="4016" y="37"/>
                    <a:pt x="3903" y="0"/>
                    <a:pt x="3781" y="0"/>
                  </a:cubicBezTo>
                  <a:close/>
                </a:path>
              </a:pathLst>
            </a:custGeom>
            <a:solidFill>
              <a:srgbClr val="FFC6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 flipH="1" rot="1043886">
              <a:off x="8798598" y="118923"/>
              <a:ext cx="139907" cy="406345"/>
            </a:xfrm>
            <a:custGeom>
              <a:rect b="b" l="l" r="r" t="t"/>
              <a:pathLst>
                <a:path extrusionOk="0" h="4557" w="1569">
                  <a:moveTo>
                    <a:pt x="975" y="1"/>
                  </a:moveTo>
                  <a:cubicBezTo>
                    <a:pt x="962" y="1"/>
                    <a:pt x="949" y="4"/>
                    <a:pt x="937" y="9"/>
                  </a:cubicBezTo>
                  <a:cubicBezTo>
                    <a:pt x="916" y="21"/>
                    <a:pt x="900" y="39"/>
                    <a:pt x="891" y="62"/>
                  </a:cubicBezTo>
                  <a:cubicBezTo>
                    <a:pt x="807" y="241"/>
                    <a:pt x="887" y="462"/>
                    <a:pt x="985" y="670"/>
                  </a:cubicBezTo>
                  <a:cubicBezTo>
                    <a:pt x="953" y="752"/>
                    <a:pt x="930" y="840"/>
                    <a:pt x="905" y="917"/>
                  </a:cubicBezTo>
                  <a:cubicBezTo>
                    <a:pt x="888" y="967"/>
                    <a:pt x="874" y="1019"/>
                    <a:pt x="859" y="1070"/>
                  </a:cubicBezTo>
                  <a:cubicBezTo>
                    <a:pt x="842" y="1035"/>
                    <a:pt x="828" y="997"/>
                    <a:pt x="820" y="959"/>
                  </a:cubicBezTo>
                  <a:cubicBezTo>
                    <a:pt x="777" y="738"/>
                    <a:pt x="779" y="655"/>
                    <a:pt x="680" y="433"/>
                  </a:cubicBezTo>
                  <a:cubicBezTo>
                    <a:pt x="668" y="408"/>
                    <a:pt x="633" y="357"/>
                    <a:pt x="596" y="353"/>
                  </a:cubicBezTo>
                  <a:cubicBezTo>
                    <a:pt x="593" y="352"/>
                    <a:pt x="589" y="352"/>
                    <a:pt x="586" y="352"/>
                  </a:cubicBezTo>
                  <a:cubicBezTo>
                    <a:pt x="553" y="352"/>
                    <a:pt x="522" y="366"/>
                    <a:pt x="499" y="390"/>
                  </a:cubicBezTo>
                  <a:cubicBezTo>
                    <a:pt x="481" y="411"/>
                    <a:pt x="470" y="439"/>
                    <a:pt x="468" y="468"/>
                  </a:cubicBezTo>
                  <a:cubicBezTo>
                    <a:pt x="439" y="717"/>
                    <a:pt x="642" y="922"/>
                    <a:pt x="849" y="1106"/>
                  </a:cubicBezTo>
                  <a:cubicBezTo>
                    <a:pt x="820" y="1209"/>
                    <a:pt x="793" y="1313"/>
                    <a:pt x="771" y="1417"/>
                  </a:cubicBezTo>
                  <a:cubicBezTo>
                    <a:pt x="757" y="1484"/>
                    <a:pt x="745" y="1550"/>
                    <a:pt x="733" y="1616"/>
                  </a:cubicBezTo>
                  <a:cubicBezTo>
                    <a:pt x="698" y="1582"/>
                    <a:pt x="654" y="1533"/>
                    <a:pt x="636" y="1476"/>
                  </a:cubicBezTo>
                  <a:cubicBezTo>
                    <a:pt x="509" y="1239"/>
                    <a:pt x="581" y="1131"/>
                    <a:pt x="441" y="864"/>
                  </a:cubicBezTo>
                  <a:cubicBezTo>
                    <a:pt x="426" y="834"/>
                    <a:pt x="381" y="774"/>
                    <a:pt x="344" y="772"/>
                  </a:cubicBezTo>
                  <a:cubicBezTo>
                    <a:pt x="342" y="771"/>
                    <a:pt x="340" y="771"/>
                    <a:pt x="338" y="771"/>
                  </a:cubicBezTo>
                  <a:cubicBezTo>
                    <a:pt x="303" y="771"/>
                    <a:pt x="269" y="798"/>
                    <a:pt x="252" y="828"/>
                  </a:cubicBezTo>
                  <a:cubicBezTo>
                    <a:pt x="237" y="859"/>
                    <a:pt x="231" y="895"/>
                    <a:pt x="235" y="929"/>
                  </a:cubicBezTo>
                  <a:cubicBezTo>
                    <a:pt x="248" y="1226"/>
                    <a:pt x="546" y="1570"/>
                    <a:pt x="728" y="1649"/>
                  </a:cubicBezTo>
                  <a:cubicBezTo>
                    <a:pt x="691" y="1868"/>
                    <a:pt x="670" y="2090"/>
                    <a:pt x="664" y="2312"/>
                  </a:cubicBezTo>
                  <a:cubicBezTo>
                    <a:pt x="624" y="2261"/>
                    <a:pt x="574" y="2190"/>
                    <a:pt x="549" y="2124"/>
                  </a:cubicBezTo>
                  <a:cubicBezTo>
                    <a:pt x="394" y="1775"/>
                    <a:pt x="470" y="1734"/>
                    <a:pt x="301" y="1434"/>
                  </a:cubicBezTo>
                  <a:cubicBezTo>
                    <a:pt x="283" y="1401"/>
                    <a:pt x="232" y="1334"/>
                    <a:pt x="192" y="1330"/>
                  </a:cubicBezTo>
                  <a:cubicBezTo>
                    <a:pt x="189" y="1329"/>
                    <a:pt x="186" y="1329"/>
                    <a:pt x="183" y="1329"/>
                  </a:cubicBezTo>
                  <a:cubicBezTo>
                    <a:pt x="147" y="1329"/>
                    <a:pt x="115" y="1356"/>
                    <a:pt x="100" y="1387"/>
                  </a:cubicBezTo>
                  <a:cubicBezTo>
                    <a:pt x="84" y="1422"/>
                    <a:pt x="85" y="1460"/>
                    <a:pt x="90" y="1496"/>
                  </a:cubicBezTo>
                  <a:cubicBezTo>
                    <a:pt x="130" y="1840"/>
                    <a:pt x="397" y="2107"/>
                    <a:pt x="663" y="2343"/>
                  </a:cubicBezTo>
                  <a:cubicBezTo>
                    <a:pt x="661" y="2402"/>
                    <a:pt x="659" y="2461"/>
                    <a:pt x="659" y="2520"/>
                  </a:cubicBezTo>
                  <a:cubicBezTo>
                    <a:pt x="661" y="2642"/>
                    <a:pt x="669" y="2765"/>
                    <a:pt x="679" y="2888"/>
                  </a:cubicBezTo>
                  <a:cubicBezTo>
                    <a:pt x="634" y="2868"/>
                    <a:pt x="596" y="2833"/>
                    <a:pt x="572" y="2789"/>
                  </a:cubicBezTo>
                  <a:cubicBezTo>
                    <a:pt x="427" y="2512"/>
                    <a:pt x="450" y="2493"/>
                    <a:pt x="245" y="2227"/>
                  </a:cubicBezTo>
                  <a:cubicBezTo>
                    <a:pt x="222" y="2198"/>
                    <a:pt x="163" y="2140"/>
                    <a:pt x="124" y="2140"/>
                  </a:cubicBezTo>
                  <a:cubicBezTo>
                    <a:pt x="123" y="2140"/>
                    <a:pt x="123" y="2140"/>
                    <a:pt x="123" y="2140"/>
                  </a:cubicBezTo>
                  <a:cubicBezTo>
                    <a:pt x="83" y="2141"/>
                    <a:pt x="50" y="2174"/>
                    <a:pt x="39" y="2210"/>
                  </a:cubicBezTo>
                  <a:cubicBezTo>
                    <a:pt x="28" y="2245"/>
                    <a:pt x="34" y="2282"/>
                    <a:pt x="42" y="2316"/>
                  </a:cubicBezTo>
                  <a:cubicBezTo>
                    <a:pt x="125" y="2639"/>
                    <a:pt x="421" y="2816"/>
                    <a:pt x="682" y="2924"/>
                  </a:cubicBezTo>
                  <a:cubicBezTo>
                    <a:pt x="696" y="3068"/>
                    <a:pt x="714" y="3212"/>
                    <a:pt x="740" y="3354"/>
                  </a:cubicBezTo>
                  <a:cubicBezTo>
                    <a:pt x="684" y="3343"/>
                    <a:pt x="632" y="3322"/>
                    <a:pt x="581" y="3295"/>
                  </a:cubicBezTo>
                  <a:cubicBezTo>
                    <a:pt x="436" y="3172"/>
                    <a:pt x="431" y="3065"/>
                    <a:pt x="207" y="2868"/>
                  </a:cubicBezTo>
                  <a:cubicBezTo>
                    <a:pt x="185" y="2848"/>
                    <a:pt x="131" y="2813"/>
                    <a:pt x="93" y="2813"/>
                  </a:cubicBezTo>
                  <a:cubicBezTo>
                    <a:pt x="88" y="2813"/>
                    <a:pt x="85" y="2814"/>
                    <a:pt x="81" y="2815"/>
                  </a:cubicBezTo>
                  <a:cubicBezTo>
                    <a:pt x="44" y="2824"/>
                    <a:pt x="15" y="2853"/>
                    <a:pt x="6" y="2891"/>
                  </a:cubicBezTo>
                  <a:cubicBezTo>
                    <a:pt x="1" y="2923"/>
                    <a:pt x="5" y="2956"/>
                    <a:pt x="19" y="2985"/>
                  </a:cubicBezTo>
                  <a:cubicBezTo>
                    <a:pt x="130" y="3258"/>
                    <a:pt x="558" y="3391"/>
                    <a:pt x="749" y="3406"/>
                  </a:cubicBezTo>
                  <a:cubicBezTo>
                    <a:pt x="758" y="3450"/>
                    <a:pt x="765" y="3495"/>
                    <a:pt x="775" y="3539"/>
                  </a:cubicBezTo>
                  <a:cubicBezTo>
                    <a:pt x="804" y="3665"/>
                    <a:pt x="839" y="3789"/>
                    <a:pt x="881" y="3910"/>
                  </a:cubicBezTo>
                  <a:cubicBezTo>
                    <a:pt x="840" y="3901"/>
                    <a:pt x="769" y="3879"/>
                    <a:pt x="720" y="3830"/>
                  </a:cubicBezTo>
                  <a:cubicBezTo>
                    <a:pt x="541" y="3642"/>
                    <a:pt x="534" y="3614"/>
                    <a:pt x="309" y="3450"/>
                  </a:cubicBezTo>
                  <a:cubicBezTo>
                    <a:pt x="287" y="3434"/>
                    <a:pt x="239" y="3407"/>
                    <a:pt x="206" y="3407"/>
                  </a:cubicBezTo>
                  <a:cubicBezTo>
                    <a:pt x="201" y="3407"/>
                    <a:pt x="196" y="3408"/>
                    <a:pt x="192" y="3409"/>
                  </a:cubicBezTo>
                  <a:cubicBezTo>
                    <a:pt x="161" y="3421"/>
                    <a:pt x="141" y="3451"/>
                    <a:pt x="141" y="3483"/>
                  </a:cubicBezTo>
                  <a:cubicBezTo>
                    <a:pt x="142" y="3514"/>
                    <a:pt x="152" y="3543"/>
                    <a:pt x="169" y="3568"/>
                  </a:cubicBezTo>
                  <a:cubicBezTo>
                    <a:pt x="317" y="3822"/>
                    <a:pt x="603" y="3861"/>
                    <a:pt x="892" y="3947"/>
                  </a:cubicBezTo>
                  <a:cubicBezTo>
                    <a:pt x="968" y="4154"/>
                    <a:pt x="1054" y="4357"/>
                    <a:pt x="1150" y="4555"/>
                  </a:cubicBezTo>
                  <a:cubicBezTo>
                    <a:pt x="1150" y="4556"/>
                    <a:pt x="1151" y="4556"/>
                    <a:pt x="1152" y="4556"/>
                  </a:cubicBezTo>
                  <a:cubicBezTo>
                    <a:pt x="1154" y="4556"/>
                    <a:pt x="1155" y="4555"/>
                    <a:pt x="1154" y="4554"/>
                  </a:cubicBezTo>
                  <a:cubicBezTo>
                    <a:pt x="1087" y="4403"/>
                    <a:pt x="1028" y="4249"/>
                    <a:pt x="978" y="4092"/>
                  </a:cubicBezTo>
                  <a:cubicBezTo>
                    <a:pt x="1229" y="3962"/>
                    <a:pt x="1491" y="3875"/>
                    <a:pt x="1559" y="3623"/>
                  </a:cubicBezTo>
                  <a:cubicBezTo>
                    <a:pt x="1568" y="3597"/>
                    <a:pt x="1568" y="3569"/>
                    <a:pt x="1561" y="3544"/>
                  </a:cubicBezTo>
                  <a:cubicBezTo>
                    <a:pt x="1549" y="3514"/>
                    <a:pt x="1522" y="3492"/>
                    <a:pt x="1491" y="3488"/>
                  </a:cubicBezTo>
                  <a:cubicBezTo>
                    <a:pt x="1490" y="3488"/>
                    <a:pt x="1488" y="3488"/>
                    <a:pt x="1487" y="3488"/>
                  </a:cubicBezTo>
                  <a:cubicBezTo>
                    <a:pt x="1454" y="3488"/>
                    <a:pt x="1410" y="3525"/>
                    <a:pt x="1392" y="3545"/>
                  </a:cubicBezTo>
                  <a:cubicBezTo>
                    <a:pt x="1226" y="3732"/>
                    <a:pt x="1229" y="3758"/>
                    <a:pt x="1113" y="3954"/>
                  </a:cubicBezTo>
                  <a:cubicBezTo>
                    <a:pt x="1073" y="4021"/>
                    <a:pt x="990" y="4054"/>
                    <a:pt x="966" y="4063"/>
                  </a:cubicBezTo>
                  <a:cubicBezTo>
                    <a:pt x="917" y="3908"/>
                    <a:pt x="876" y="3749"/>
                    <a:pt x="842" y="3588"/>
                  </a:cubicBezTo>
                  <a:lnTo>
                    <a:pt x="842" y="3588"/>
                  </a:lnTo>
                  <a:lnTo>
                    <a:pt x="847" y="3598"/>
                  </a:lnTo>
                  <a:cubicBezTo>
                    <a:pt x="1016" y="3578"/>
                    <a:pt x="1462" y="3399"/>
                    <a:pt x="1535" y="3111"/>
                  </a:cubicBezTo>
                  <a:cubicBezTo>
                    <a:pt x="1545" y="3081"/>
                    <a:pt x="1545" y="3049"/>
                    <a:pt x="1535" y="3020"/>
                  </a:cubicBezTo>
                  <a:cubicBezTo>
                    <a:pt x="1519" y="2985"/>
                    <a:pt x="1487" y="2961"/>
                    <a:pt x="1449" y="2956"/>
                  </a:cubicBezTo>
                  <a:cubicBezTo>
                    <a:pt x="1448" y="2956"/>
                    <a:pt x="1447" y="2956"/>
                    <a:pt x="1445" y="2956"/>
                  </a:cubicBezTo>
                  <a:cubicBezTo>
                    <a:pt x="1407" y="2956"/>
                    <a:pt x="1354" y="2998"/>
                    <a:pt x="1334" y="3021"/>
                  </a:cubicBezTo>
                  <a:cubicBezTo>
                    <a:pt x="1143" y="3234"/>
                    <a:pt x="1152" y="3336"/>
                    <a:pt x="1027" y="3470"/>
                  </a:cubicBezTo>
                  <a:cubicBezTo>
                    <a:pt x="955" y="3523"/>
                    <a:pt x="865" y="3551"/>
                    <a:pt x="836" y="3560"/>
                  </a:cubicBezTo>
                  <a:cubicBezTo>
                    <a:pt x="804" y="3403"/>
                    <a:pt x="780" y="3244"/>
                    <a:pt x="762" y="3086"/>
                  </a:cubicBezTo>
                  <a:cubicBezTo>
                    <a:pt x="1022" y="3001"/>
                    <a:pt x="1326" y="2854"/>
                    <a:pt x="1397" y="2558"/>
                  </a:cubicBezTo>
                  <a:cubicBezTo>
                    <a:pt x="1407" y="2527"/>
                    <a:pt x="1407" y="2494"/>
                    <a:pt x="1396" y="2463"/>
                  </a:cubicBezTo>
                  <a:cubicBezTo>
                    <a:pt x="1381" y="2428"/>
                    <a:pt x="1349" y="2403"/>
                    <a:pt x="1310" y="2399"/>
                  </a:cubicBezTo>
                  <a:cubicBezTo>
                    <a:pt x="1310" y="2399"/>
                    <a:pt x="1309" y="2399"/>
                    <a:pt x="1308" y="2399"/>
                  </a:cubicBezTo>
                  <a:cubicBezTo>
                    <a:pt x="1270" y="2399"/>
                    <a:pt x="1215" y="2446"/>
                    <a:pt x="1194" y="2471"/>
                  </a:cubicBezTo>
                  <a:cubicBezTo>
                    <a:pt x="1002" y="2700"/>
                    <a:pt x="1025" y="2718"/>
                    <a:pt x="895" y="2960"/>
                  </a:cubicBezTo>
                  <a:cubicBezTo>
                    <a:pt x="858" y="3024"/>
                    <a:pt x="794" y="3048"/>
                    <a:pt x="758" y="3056"/>
                  </a:cubicBezTo>
                  <a:cubicBezTo>
                    <a:pt x="736" y="2860"/>
                    <a:pt x="726" y="2663"/>
                    <a:pt x="726" y="2466"/>
                  </a:cubicBezTo>
                  <a:cubicBezTo>
                    <a:pt x="726" y="2455"/>
                    <a:pt x="727" y="2445"/>
                    <a:pt x="727" y="2434"/>
                  </a:cubicBezTo>
                  <a:cubicBezTo>
                    <a:pt x="1042" y="2337"/>
                    <a:pt x="1372" y="2217"/>
                    <a:pt x="1504" y="1944"/>
                  </a:cubicBezTo>
                  <a:cubicBezTo>
                    <a:pt x="1520" y="1917"/>
                    <a:pt x="1527" y="1883"/>
                    <a:pt x="1523" y="1851"/>
                  </a:cubicBezTo>
                  <a:cubicBezTo>
                    <a:pt x="1517" y="1814"/>
                    <a:pt x="1490" y="1783"/>
                    <a:pt x="1454" y="1770"/>
                  </a:cubicBezTo>
                  <a:cubicBezTo>
                    <a:pt x="1449" y="1769"/>
                    <a:pt x="1444" y="1768"/>
                    <a:pt x="1439" y="1768"/>
                  </a:cubicBezTo>
                  <a:cubicBezTo>
                    <a:pt x="1400" y="1768"/>
                    <a:pt x="1347" y="1798"/>
                    <a:pt x="1324" y="1816"/>
                  </a:cubicBezTo>
                  <a:cubicBezTo>
                    <a:pt x="1088" y="2000"/>
                    <a:pt x="1148" y="2061"/>
                    <a:pt x="912" y="2290"/>
                  </a:cubicBezTo>
                  <a:cubicBezTo>
                    <a:pt x="862" y="2344"/>
                    <a:pt x="778" y="2390"/>
                    <a:pt x="728" y="2418"/>
                  </a:cubicBezTo>
                  <a:cubicBezTo>
                    <a:pt x="730" y="2232"/>
                    <a:pt x="743" y="2047"/>
                    <a:pt x="766" y="1864"/>
                  </a:cubicBezTo>
                  <a:cubicBezTo>
                    <a:pt x="776" y="1865"/>
                    <a:pt x="786" y="1866"/>
                    <a:pt x="797" y="1866"/>
                  </a:cubicBezTo>
                  <a:cubicBezTo>
                    <a:pt x="989" y="1866"/>
                    <a:pt x="1366" y="1692"/>
                    <a:pt x="1468" y="1449"/>
                  </a:cubicBezTo>
                  <a:cubicBezTo>
                    <a:pt x="1481" y="1422"/>
                    <a:pt x="1487" y="1390"/>
                    <a:pt x="1481" y="1359"/>
                  </a:cubicBezTo>
                  <a:cubicBezTo>
                    <a:pt x="1475" y="1321"/>
                    <a:pt x="1449" y="1290"/>
                    <a:pt x="1414" y="1276"/>
                  </a:cubicBezTo>
                  <a:cubicBezTo>
                    <a:pt x="1409" y="1275"/>
                    <a:pt x="1403" y="1274"/>
                    <a:pt x="1397" y="1274"/>
                  </a:cubicBezTo>
                  <a:cubicBezTo>
                    <a:pt x="1362" y="1274"/>
                    <a:pt x="1317" y="1300"/>
                    <a:pt x="1296" y="1316"/>
                  </a:cubicBezTo>
                  <a:cubicBezTo>
                    <a:pt x="1087" y="1487"/>
                    <a:pt x="1121" y="1604"/>
                    <a:pt x="931" y="1755"/>
                  </a:cubicBezTo>
                  <a:cubicBezTo>
                    <a:pt x="889" y="1806"/>
                    <a:pt x="813" y="1832"/>
                    <a:pt x="768" y="1845"/>
                  </a:cubicBezTo>
                  <a:cubicBezTo>
                    <a:pt x="783" y="1724"/>
                    <a:pt x="803" y="1602"/>
                    <a:pt x="827" y="1484"/>
                  </a:cubicBezTo>
                  <a:cubicBezTo>
                    <a:pt x="843" y="1409"/>
                    <a:pt x="861" y="1335"/>
                    <a:pt x="881" y="1261"/>
                  </a:cubicBezTo>
                  <a:cubicBezTo>
                    <a:pt x="1150" y="1196"/>
                    <a:pt x="1429" y="1112"/>
                    <a:pt x="1521" y="875"/>
                  </a:cubicBezTo>
                  <a:cubicBezTo>
                    <a:pt x="1533" y="850"/>
                    <a:pt x="1536" y="820"/>
                    <a:pt x="1530" y="792"/>
                  </a:cubicBezTo>
                  <a:cubicBezTo>
                    <a:pt x="1520" y="757"/>
                    <a:pt x="1495" y="728"/>
                    <a:pt x="1461" y="714"/>
                  </a:cubicBezTo>
                  <a:cubicBezTo>
                    <a:pt x="1455" y="712"/>
                    <a:pt x="1448" y="711"/>
                    <a:pt x="1441" y="711"/>
                  </a:cubicBezTo>
                  <a:cubicBezTo>
                    <a:pt x="1409" y="711"/>
                    <a:pt x="1369" y="732"/>
                    <a:pt x="1351" y="746"/>
                  </a:cubicBezTo>
                  <a:cubicBezTo>
                    <a:pt x="1158" y="895"/>
                    <a:pt x="1121" y="969"/>
                    <a:pt x="979" y="1145"/>
                  </a:cubicBezTo>
                  <a:cubicBezTo>
                    <a:pt x="952" y="1175"/>
                    <a:pt x="922" y="1201"/>
                    <a:pt x="889" y="1225"/>
                  </a:cubicBezTo>
                  <a:cubicBezTo>
                    <a:pt x="915" y="1130"/>
                    <a:pt x="943" y="1036"/>
                    <a:pt x="974" y="942"/>
                  </a:cubicBezTo>
                  <a:cubicBezTo>
                    <a:pt x="991" y="888"/>
                    <a:pt x="1013" y="835"/>
                    <a:pt x="1037" y="781"/>
                  </a:cubicBezTo>
                  <a:cubicBezTo>
                    <a:pt x="1258" y="703"/>
                    <a:pt x="1481" y="610"/>
                    <a:pt x="1520" y="433"/>
                  </a:cubicBezTo>
                  <a:cubicBezTo>
                    <a:pt x="1526" y="412"/>
                    <a:pt x="1523" y="390"/>
                    <a:pt x="1514" y="372"/>
                  </a:cubicBezTo>
                  <a:cubicBezTo>
                    <a:pt x="1496" y="346"/>
                    <a:pt x="1470" y="329"/>
                    <a:pt x="1440" y="324"/>
                  </a:cubicBezTo>
                  <a:cubicBezTo>
                    <a:pt x="1437" y="323"/>
                    <a:pt x="1435" y="323"/>
                    <a:pt x="1433" y="323"/>
                  </a:cubicBezTo>
                  <a:cubicBezTo>
                    <a:pt x="1401" y="323"/>
                    <a:pt x="1363" y="347"/>
                    <a:pt x="1348" y="360"/>
                  </a:cubicBezTo>
                  <a:cubicBezTo>
                    <a:pt x="1206" y="489"/>
                    <a:pt x="1253" y="573"/>
                    <a:pt x="1121" y="702"/>
                  </a:cubicBezTo>
                  <a:cubicBezTo>
                    <a:pt x="1100" y="730"/>
                    <a:pt x="1073" y="752"/>
                    <a:pt x="1043" y="768"/>
                  </a:cubicBezTo>
                  <a:cubicBezTo>
                    <a:pt x="1084" y="674"/>
                    <a:pt x="1121" y="580"/>
                    <a:pt x="1133" y="484"/>
                  </a:cubicBezTo>
                  <a:cubicBezTo>
                    <a:pt x="1135" y="470"/>
                    <a:pt x="1125" y="463"/>
                    <a:pt x="1113" y="463"/>
                  </a:cubicBezTo>
                  <a:cubicBezTo>
                    <a:pt x="1107" y="463"/>
                    <a:pt x="1100" y="465"/>
                    <a:pt x="1095" y="470"/>
                  </a:cubicBezTo>
                  <a:cubicBezTo>
                    <a:pt x="1055" y="520"/>
                    <a:pt x="1022" y="577"/>
                    <a:pt x="998" y="637"/>
                  </a:cubicBezTo>
                  <a:cubicBezTo>
                    <a:pt x="996" y="619"/>
                    <a:pt x="996" y="600"/>
                    <a:pt x="998" y="581"/>
                  </a:cubicBezTo>
                  <a:cubicBezTo>
                    <a:pt x="990" y="373"/>
                    <a:pt x="1078" y="325"/>
                    <a:pt x="1062" y="109"/>
                  </a:cubicBezTo>
                  <a:cubicBezTo>
                    <a:pt x="1061" y="84"/>
                    <a:pt x="1047" y="31"/>
                    <a:pt x="1022" y="14"/>
                  </a:cubicBezTo>
                  <a:cubicBezTo>
                    <a:pt x="1007" y="5"/>
                    <a:pt x="991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 flipH="1" rot="1043886">
              <a:off x="8670951" y="564425"/>
              <a:ext cx="205803" cy="59833"/>
            </a:xfrm>
            <a:custGeom>
              <a:rect b="b" l="l" r="r" t="t"/>
              <a:pathLst>
                <a:path extrusionOk="0" h="671" w="2308">
                  <a:moveTo>
                    <a:pt x="1729" y="122"/>
                  </a:moveTo>
                  <a:lnTo>
                    <a:pt x="1837" y="152"/>
                  </a:lnTo>
                  <a:cubicBezTo>
                    <a:pt x="1839" y="175"/>
                    <a:pt x="1837" y="200"/>
                    <a:pt x="1830" y="223"/>
                  </a:cubicBezTo>
                  <a:cubicBezTo>
                    <a:pt x="1817" y="264"/>
                    <a:pt x="1796" y="303"/>
                    <a:pt x="1770" y="336"/>
                  </a:cubicBezTo>
                  <a:cubicBezTo>
                    <a:pt x="1753" y="321"/>
                    <a:pt x="1739" y="304"/>
                    <a:pt x="1727" y="284"/>
                  </a:cubicBezTo>
                  <a:cubicBezTo>
                    <a:pt x="1706" y="250"/>
                    <a:pt x="1668" y="143"/>
                    <a:pt x="1729" y="122"/>
                  </a:cubicBezTo>
                  <a:close/>
                  <a:moveTo>
                    <a:pt x="1023" y="264"/>
                  </a:moveTo>
                  <a:lnTo>
                    <a:pt x="1079" y="322"/>
                  </a:lnTo>
                  <a:cubicBezTo>
                    <a:pt x="1080" y="337"/>
                    <a:pt x="1069" y="358"/>
                    <a:pt x="1056" y="378"/>
                  </a:cubicBezTo>
                  <a:cubicBezTo>
                    <a:pt x="1045" y="361"/>
                    <a:pt x="1036" y="342"/>
                    <a:pt x="1031" y="323"/>
                  </a:cubicBezTo>
                  <a:cubicBezTo>
                    <a:pt x="1026" y="304"/>
                    <a:pt x="1023" y="284"/>
                    <a:pt x="1023" y="264"/>
                  </a:cubicBezTo>
                  <a:close/>
                  <a:moveTo>
                    <a:pt x="419" y="235"/>
                  </a:moveTo>
                  <a:cubicBezTo>
                    <a:pt x="473" y="237"/>
                    <a:pt x="494" y="258"/>
                    <a:pt x="486" y="296"/>
                  </a:cubicBezTo>
                  <a:cubicBezTo>
                    <a:pt x="491" y="334"/>
                    <a:pt x="471" y="369"/>
                    <a:pt x="448" y="397"/>
                  </a:cubicBezTo>
                  <a:cubicBezTo>
                    <a:pt x="441" y="405"/>
                    <a:pt x="433" y="413"/>
                    <a:pt x="425" y="420"/>
                  </a:cubicBezTo>
                  <a:cubicBezTo>
                    <a:pt x="399" y="395"/>
                    <a:pt x="380" y="366"/>
                    <a:pt x="379" y="335"/>
                  </a:cubicBezTo>
                  <a:cubicBezTo>
                    <a:pt x="393" y="301"/>
                    <a:pt x="406" y="268"/>
                    <a:pt x="419" y="235"/>
                  </a:cubicBezTo>
                  <a:close/>
                  <a:moveTo>
                    <a:pt x="1778" y="1"/>
                  </a:moveTo>
                  <a:cubicBezTo>
                    <a:pt x="1711" y="1"/>
                    <a:pt x="1649" y="45"/>
                    <a:pt x="1620" y="107"/>
                  </a:cubicBezTo>
                  <a:cubicBezTo>
                    <a:pt x="1575" y="202"/>
                    <a:pt x="1618" y="316"/>
                    <a:pt x="1681" y="393"/>
                  </a:cubicBezTo>
                  <a:cubicBezTo>
                    <a:pt x="1686" y="400"/>
                    <a:pt x="1693" y="404"/>
                    <a:pt x="1698" y="411"/>
                  </a:cubicBezTo>
                  <a:cubicBezTo>
                    <a:pt x="1652" y="451"/>
                    <a:pt x="1600" y="485"/>
                    <a:pt x="1543" y="512"/>
                  </a:cubicBezTo>
                  <a:cubicBezTo>
                    <a:pt x="1488" y="536"/>
                    <a:pt x="1428" y="549"/>
                    <a:pt x="1370" y="549"/>
                  </a:cubicBezTo>
                  <a:cubicBezTo>
                    <a:pt x="1297" y="549"/>
                    <a:pt x="1224" y="530"/>
                    <a:pt x="1160" y="488"/>
                  </a:cubicBezTo>
                  <a:cubicBezTo>
                    <a:pt x="1144" y="477"/>
                    <a:pt x="1128" y="465"/>
                    <a:pt x="1114" y="451"/>
                  </a:cubicBezTo>
                  <a:cubicBezTo>
                    <a:pt x="1115" y="449"/>
                    <a:pt x="1118" y="447"/>
                    <a:pt x="1120" y="445"/>
                  </a:cubicBezTo>
                  <a:cubicBezTo>
                    <a:pt x="1170" y="374"/>
                    <a:pt x="1209" y="266"/>
                    <a:pt x="1152" y="188"/>
                  </a:cubicBezTo>
                  <a:cubicBezTo>
                    <a:pt x="1126" y="155"/>
                    <a:pt x="1084" y="134"/>
                    <a:pt x="1043" y="134"/>
                  </a:cubicBezTo>
                  <a:cubicBezTo>
                    <a:pt x="1018" y="134"/>
                    <a:pt x="993" y="142"/>
                    <a:pt x="973" y="159"/>
                  </a:cubicBezTo>
                  <a:cubicBezTo>
                    <a:pt x="886" y="235"/>
                    <a:pt x="921" y="353"/>
                    <a:pt x="989" y="451"/>
                  </a:cubicBezTo>
                  <a:cubicBezTo>
                    <a:pt x="919" y="512"/>
                    <a:pt x="829" y="541"/>
                    <a:pt x="738" y="541"/>
                  </a:cubicBezTo>
                  <a:cubicBezTo>
                    <a:pt x="688" y="541"/>
                    <a:pt x="638" y="532"/>
                    <a:pt x="592" y="515"/>
                  </a:cubicBezTo>
                  <a:cubicBezTo>
                    <a:pt x="559" y="504"/>
                    <a:pt x="527" y="489"/>
                    <a:pt x="497" y="471"/>
                  </a:cubicBezTo>
                  <a:cubicBezTo>
                    <a:pt x="511" y="459"/>
                    <a:pt x="524" y="444"/>
                    <a:pt x="535" y="428"/>
                  </a:cubicBezTo>
                  <a:cubicBezTo>
                    <a:pt x="602" y="327"/>
                    <a:pt x="570" y="132"/>
                    <a:pt x="450" y="132"/>
                  </a:cubicBezTo>
                  <a:cubicBezTo>
                    <a:pt x="428" y="132"/>
                    <a:pt x="402" y="139"/>
                    <a:pt x="373" y="155"/>
                  </a:cubicBezTo>
                  <a:cubicBezTo>
                    <a:pt x="303" y="195"/>
                    <a:pt x="271" y="282"/>
                    <a:pt x="292" y="358"/>
                  </a:cubicBezTo>
                  <a:cubicBezTo>
                    <a:pt x="304" y="399"/>
                    <a:pt x="325" y="436"/>
                    <a:pt x="354" y="466"/>
                  </a:cubicBezTo>
                  <a:cubicBezTo>
                    <a:pt x="317" y="481"/>
                    <a:pt x="278" y="489"/>
                    <a:pt x="239" y="489"/>
                  </a:cubicBezTo>
                  <a:cubicBezTo>
                    <a:pt x="181" y="489"/>
                    <a:pt x="124" y="473"/>
                    <a:pt x="74" y="442"/>
                  </a:cubicBezTo>
                  <a:cubicBezTo>
                    <a:pt x="67" y="437"/>
                    <a:pt x="60" y="435"/>
                    <a:pt x="54" y="435"/>
                  </a:cubicBezTo>
                  <a:cubicBezTo>
                    <a:pt x="21" y="435"/>
                    <a:pt x="0" y="486"/>
                    <a:pt x="34" y="509"/>
                  </a:cubicBezTo>
                  <a:cubicBezTo>
                    <a:pt x="97" y="551"/>
                    <a:pt x="170" y="572"/>
                    <a:pt x="244" y="572"/>
                  </a:cubicBezTo>
                  <a:cubicBezTo>
                    <a:pt x="306" y="572"/>
                    <a:pt x="369" y="557"/>
                    <a:pt x="426" y="526"/>
                  </a:cubicBezTo>
                  <a:cubicBezTo>
                    <a:pt x="459" y="548"/>
                    <a:pt x="494" y="568"/>
                    <a:pt x="531" y="583"/>
                  </a:cubicBezTo>
                  <a:cubicBezTo>
                    <a:pt x="599" y="611"/>
                    <a:pt x="672" y="626"/>
                    <a:pt x="745" y="626"/>
                  </a:cubicBezTo>
                  <a:cubicBezTo>
                    <a:pt x="854" y="626"/>
                    <a:pt x="961" y="592"/>
                    <a:pt x="1046" y="522"/>
                  </a:cubicBezTo>
                  <a:cubicBezTo>
                    <a:pt x="1081" y="561"/>
                    <a:pt x="1123" y="595"/>
                    <a:pt x="1169" y="621"/>
                  </a:cubicBezTo>
                  <a:cubicBezTo>
                    <a:pt x="1236" y="655"/>
                    <a:pt x="1307" y="670"/>
                    <a:pt x="1377" y="670"/>
                  </a:cubicBezTo>
                  <a:cubicBezTo>
                    <a:pt x="1523" y="670"/>
                    <a:pt x="1667" y="605"/>
                    <a:pt x="1779" y="506"/>
                  </a:cubicBezTo>
                  <a:cubicBezTo>
                    <a:pt x="1786" y="500"/>
                    <a:pt x="1792" y="494"/>
                    <a:pt x="1799" y="488"/>
                  </a:cubicBezTo>
                  <a:cubicBezTo>
                    <a:pt x="1864" y="523"/>
                    <a:pt x="1939" y="542"/>
                    <a:pt x="2013" y="542"/>
                  </a:cubicBezTo>
                  <a:cubicBezTo>
                    <a:pt x="2107" y="542"/>
                    <a:pt x="2200" y="511"/>
                    <a:pt x="2270" y="444"/>
                  </a:cubicBezTo>
                  <a:cubicBezTo>
                    <a:pt x="2308" y="408"/>
                    <a:pt x="2274" y="351"/>
                    <a:pt x="2231" y="351"/>
                  </a:cubicBezTo>
                  <a:cubicBezTo>
                    <a:pt x="2222" y="351"/>
                    <a:pt x="2213" y="353"/>
                    <a:pt x="2205" y="358"/>
                  </a:cubicBezTo>
                  <a:cubicBezTo>
                    <a:pt x="2136" y="398"/>
                    <a:pt x="2067" y="421"/>
                    <a:pt x="1995" y="421"/>
                  </a:cubicBezTo>
                  <a:cubicBezTo>
                    <a:pt x="1955" y="421"/>
                    <a:pt x="1915" y="414"/>
                    <a:pt x="1873" y="399"/>
                  </a:cubicBezTo>
                  <a:cubicBezTo>
                    <a:pt x="1961" y="269"/>
                    <a:pt x="2010" y="93"/>
                    <a:pt x="1841" y="15"/>
                  </a:cubicBezTo>
                  <a:cubicBezTo>
                    <a:pt x="1820" y="5"/>
                    <a:pt x="1799" y="1"/>
                    <a:pt x="1778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 flipH="1" rot="1043886">
              <a:off x="8702882" y="651847"/>
              <a:ext cx="105309" cy="12930"/>
            </a:xfrm>
            <a:custGeom>
              <a:rect b="b" l="l" r="r" t="t"/>
              <a:pathLst>
                <a:path extrusionOk="0" h="145" w="1181">
                  <a:moveTo>
                    <a:pt x="241" y="0"/>
                  </a:moveTo>
                  <a:cubicBezTo>
                    <a:pt x="165" y="0"/>
                    <a:pt x="90" y="5"/>
                    <a:pt x="14" y="9"/>
                  </a:cubicBezTo>
                  <a:cubicBezTo>
                    <a:pt x="5" y="9"/>
                    <a:pt x="1" y="25"/>
                    <a:pt x="11" y="26"/>
                  </a:cubicBezTo>
                  <a:cubicBezTo>
                    <a:pt x="99" y="41"/>
                    <a:pt x="184" y="60"/>
                    <a:pt x="272" y="69"/>
                  </a:cubicBezTo>
                  <a:lnTo>
                    <a:pt x="552" y="95"/>
                  </a:lnTo>
                  <a:cubicBezTo>
                    <a:pt x="738" y="114"/>
                    <a:pt x="924" y="133"/>
                    <a:pt x="1111" y="145"/>
                  </a:cubicBezTo>
                  <a:cubicBezTo>
                    <a:pt x="1113" y="145"/>
                    <a:pt x="1114" y="145"/>
                    <a:pt x="1115" y="145"/>
                  </a:cubicBezTo>
                  <a:cubicBezTo>
                    <a:pt x="1181" y="145"/>
                    <a:pt x="1178" y="41"/>
                    <a:pt x="1110" y="37"/>
                  </a:cubicBezTo>
                  <a:cubicBezTo>
                    <a:pt x="927" y="23"/>
                    <a:pt x="745" y="17"/>
                    <a:pt x="563" y="11"/>
                  </a:cubicBezTo>
                  <a:lnTo>
                    <a:pt x="294" y="1"/>
                  </a:lnTo>
                  <a:cubicBezTo>
                    <a:pt x="276" y="1"/>
                    <a:pt x="258" y="0"/>
                    <a:pt x="241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 flipH="1" rot="1043886">
              <a:off x="8732907" y="679850"/>
              <a:ext cx="44406" cy="9452"/>
            </a:xfrm>
            <a:custGeom>
              <a:rect b="b" l="l" r="r" t="t"/>
              <a:pathLst>
                <a:path extrusionOk="0" h="106" w="498">
                  <a:moveTo>
                    <a:pt x="320" y="0"/>
                  </a:moveTo>
                  <a:cubicBezTo>
                    <a:pt x="293" y="0"/>
                    <a:pt x="266" y="2"/>
                    <a:pt x="240" y="4"/>
                  </a:cubicBezTo>
                  <a:cubicBezTo>
                    <a:pt x="168" y="9"/>
                    <a:pt x="96" y="18"/>
                    <a:pt x="25" y="31"/>
                  </a:cubicBezTo>
                  <a:cubicBezTo>
                    <a:pt x="0" y="34"/>
                    <a:pt x="8" y="71"/>
                    <a:pt x="30" y="71"/>
                  </a:cubicBezTo>
                  <a:cubicBezTo>
                    <a:pt x="102" y="73"/>
                    <a:pt x="173" y="79"/>
                    <a:pt x="244" y="86"/>
                  </a:cubicBezTo>
                  <a:cubicBezTo>
                    <a:pt x="278" y="91"/>
                    <a:pt x="312" y="94"/>
                    <a:pt x="347" y="97"/>
                  </a:cubicBezTo>
                  <a:cubicBezTo>
                    <a:pt x="375" y="99"/>
                    <a:pt x="405" y="106"/>
                    <a:pt x="435" y="106"/>
                  </a:cubicBezTo>
                  <a:cubicBezTo>
                    <a:pt x="444" y="106"/>
                    <a:pt x="453" y="105"/>
                    <a:pt x="462" y="103"/>
                  </a:cubicBezTo>
                  <a:cubicBezTo>
                    <a:pt x="482" y="98"/>
                    <a:pt x="496" y="79"/>
                    <a:pt x="497" y="57"/>
                  </a:cubicBezTo>
                  <a:cubicBezTo>
                    <a:pt x="496" y="36"/>
                    <a:pt x="482" y="17"/>
                    <a:pt x="462" y="11"/>
                  </a:cubicBezTo>
                  <a:cubicBezTo>
                    <a:pt x="446" y="6"/>
                    <a:pt x="429" y="4"/>
                    <a:pt x="412" y="4"/>
                  </a:cubicBezTo>
                  <a:cubicBezTo>
                    <a:pt x="409" y="4"/>
                    <a:pt x="406" y="4"/>
                    <a:pt x="402" y="4"/>
                  </a:cubicBezTo>
                  <a:cubicBezTo>
                    <a:pt x="384" y="3"/>
                    <a:pt x="365" y="2"/>
                    <a:pt x="347" y="1"/>
                  </a:cubicBezTo>
                  <a:cubicBezTo>
                    <a:pt x="338" y="0"/>
                    <a:pt x="329" y="0"/>
                    <a:pt x="320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 flipH="1" rot="1043886">
              <a:off x="9042784" y="170148"/>
              <a:ext cx="28980" cy="10076"/>
            </a:xfrm>
            <a:custGeom>
              <a:rect b="b" l="l" r="r" t="t"/>
              <a:pathLst>
                <a:path extrusionOk="0" h="113" w="325">
                  <a:moveTo>
                    <a:pt x="253" y="1"/>
                  </a:moveTo>
                  <a:cubicBezTo>
                    <a:pt x="239" y="1"/>
                    <a:pt x="225" y="2"/>
                    <a:pt x="212" y="3"/>
                  </a:cubicBezTo>
                  <a:lnTo>
                    <a:pt x="150" y="5"/>
                  </a:lnTo>
                  <a:cubicBezTo>
                    <a:pt x="106" y="5"/>
                    <a:pt x="62" y="15"/>
                    <a:pt x="23" y="34"/>
                  </a:cubicBezTo>
                  <a:cubicBezTo>
                    <a:pt x="0" y="42"/>
                    <a:pt x="0" y="74"/>
                    <a:pt x="23" y="81"/>
                  </a:cubicBezTo>
                  <a:cubicBezTo>
                    <a:pt x="42" y="90"/>
                    <a:pt x="61" y="96"/>
                    <a:pt x="82" y="101"/>
                  </a:cubicBezTo>
                  <a:cubicBezTo>
                    <a:pt x="104" y="106"/>
                    <a:pt x="126" y="109"/>
                    <a:pt x="150" y="109"/>
                  </a:cubicBezTo>
                  <a:lnTo>
                    <a:pt x="212" y="111"/>
                  </a:lnTo>
                  <a:cubicBezTo>
                    <a:pt x="225" y="111"/>
                    <a:pt x="238" y="112"/>
                    <a:pt x="251" y="112"/>
                  </a:cubicBezTo>
                  <a:cubicBezTo>
                    <a:pt x="263" y="112"/>
                    <a:pt x="274" y="111"/>
                    <a:pt x="285" y="108"/>
                  </a:cubicBezTo>
                  <a:cubicBezTo>
                    <a:pt x="307" y="100"/>
                    <a:pt x="323" y="80"/>
                    <a:pt x="324" y="57"/>
                  </a:cubicBezTo>
                  <a:cubicBezTo>
                    <a:pt x="323" y="33"/>
                    <a:pt x="307" y="12"/>
                    <a:pt x="285" y="5"/>
                  </a:cubicBezTo>
                  <a:cubicBezTo>
                    <a:pt x="275" y="2"/>
                    <a:pt x="264" y="1"/>
                    <a:pt x="253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 flipH="1" rot="1043886">
              <a:off x="9033977" y="196532"/>
              <a:ext cx="29426" cy="10611"/>
            </a:xfrm>
            <a:custGeom>
              <a:rect b="b" l="l" r="r" t="t"/>
              <a:pathLst>
                <a:path extrusionOk="0" h="119" w="330">
                  <a:moveTo>
                    <a:pt x="47" y="1"/>
                  </a:moveTo>
                  <a:cubicBezTo>
                    <a:pt x="11" y="1"/>
                    <a:pt x="0" y="55"/>
                    <a:pt x="31" y="73"/>
                  </a:cubicBezTo>
                  <a:cubicBezTo>
                    <a:pt x="51" y="83"/>
                    <a:pt x="71" y="92"/>
                    <a:pt x="92" y="100"/>
                  </a:cubicBezTo>
                  <a:cubicBezTo>
                    <a:pt x="110" y="107"/>
                    <a:pt x="129" y="111"/>
                    <a:pt x="148" y="113"/>
                  </a:cubicBezTo>
                  <a:cubicBezTo>
                    <a:pt x="170" y="118"/>
                    <a:pt x="194" y="119"/>
                    <a:pt x="216" y="119"/>
                  </a:cubicBezTo>
                  <a:cubicBezTo>
                    <a:pt x="230" y="118"/>
                    <a:pt x="243" y="115"/>
                    <a:pt x="257" y="113"/>
                  </a:cubicBezTo>
                  <a:cubicBezTo>
                    <a:pt x="260" y="113"/>
                    <a:pt x="264" y="112"/>
                    <a:pt x="269" y="111"/>
                  </a:cubicBezTo>
                  <a:cubicBezTo>
                    <a:pt x="278" y="109"/>
                    <a:pt x="287" y="103"/>
                    <a:pt x="293" y="95"/>
                  </a:cubicBezTo>
                  <a:cubicBezTo>
                    <a:pt x="330" y="78"/>
                    <a:pt x="324" y="23"/>
                    <a:pt x="285" y="15"/>
                  </a:cubicBezTo>
                  <a:lnTo>
                    <a:pt x="285" y="14"/>
                  </a:lnTo>
                  <a:cubicBezTo>
                    <a:pt x="278" y="10"/>
                    <a:pt x="271" y="6"/>
                    <a:pt x="262" y="5"/>
                  </a:cubicBezTo>
                  <a:cubicBezTo>
                    <a:pt x="259" y="5"/>
                    <a:pt x="256" y="5"/>
                    <a:pt x="252" y="5"/>
                  </a:cubicBezTo>
                  <a:cubicBezTo>
                    <a:pt x="249" y="5"/>
                    <a:pt x="245" y="5"/>
                    <a:pt x="242" y="5"/>
                  </a:cubicBezTo>
                  <a:lnTo>
                    <a:pt x="216" y="5"/>
                  </a:lnTo>
                  <a:cubicBezTo>
                    <a:pt x="198" y="5"/>
                    <a:pt x="179" y="6"/>
                    <a:pt x="161" y="6"/>
                  </a:cubicBezTo>
                  <a:cubicBezTo>
                    <a:pt x="144" y="6"/>
                    <a:pt x="128" y="4"/>
                    <a:pt x="113" y="4"/>
                  </a:cubicBezTo>
                  <a:cubicBezTo>
                    <a:pt x="110" y="4"/>
                    <a:pt x="108" y="4"/>
                    <a:pt x="105" y="4"/>
                  </a:cubicBezTo>
                  <a:cubicBezTo>
                    <a:pt x="87" y="4"/>
                    <a:pt x="69" y="3"/>
                    <a:pt x="51" y="1"/>
                  </a:cubicBezTo>
                  <a:cubicBezTo>
                    <a:pt x="49" y="1"/>
                    <a:pt x="48" y="1"/>
                    <a:pt x="47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 flipH="1" rot="1043886">
              <a:off x="8787953" y="105094"/>
              <a:ext cx="28802" cy="12573"/>
            </a:xfrm>
            <a:custGeom>
              <a:rect b="b" l="l" r="r" t="t"/>
              <a:pathLst>
                <a:path extrusionOk="0" h="141" w="323">
                  <a:moveTo>
                    <a:pt x="75" y="1"/>
                  </a:moveTo>
                  <a:cubicBezTo>
                    <a:pt x="71" y="1"/>
                    <a:pt x="68" y="1"/>
                    <a:pt x="65" y="1"/>
                  </a:cubicBezTo>
                  <a:cubicBezTo>
                    <a:pt x="57" y="1"/>
                    <a:pt x="50" y="2"/>
                    <a:pt x="43" y="3"/>
                  </a:cubicBezTo>
                  <a:cubicBezTo>
                    <a:pt x="34" y="5"/>
                    <a:pt x="25" y="12"/>
                    <a:pt x="19" y="19"/>
                  </a:cubicBezTo>
                  <a:cubicBezTo>
                    <a:pt x="6" y="28"/>
                    <a:pt x="0" y="46"/>
                    <a:pt x="8" y="60"/>
                  </a:cubicBezTo>
                  <a:cubicBezTo>
                    <a:pt x="9" y="71"/>
                    <a:pt x="13" y="80"/>
                    <a:pt x="21" y="88"/>
                  </a:cubicBezTo>
                  <a:cubicBezTo>
                    <a:pt x="26" y="93"/>
                    <a:pt x="32" y="96"/>
                    <a:pt x="39" y="100"/>
                  </a:cubicBezTo>
                  <a:cubicBezTo>
                    <a:pt x="50" y="107"/>
                    <a:pt x="62" y="112"/>
                    <a:pt x="75" y="117"/>
                  </a:cubicBezTo>
                  <a:cubicBezTo>
                    <a:pt x="93" y="122"/>
                    <a:pt x="113" y="125"/>
                    <a:pt x="132" y="128"/>
                  </a:cubicBezTo>
                  <a:cubicBezTo>
                    <a:pt x="155" y="133"/>
                    <a:pt x="179" y="136"/>
                    <a:pt x="202" y="138"/>
                  </a:cubicBezTo>
                  <a:cubicBezTo>
                    <a:pt x="212" y="140"/>
                    <a:pt x="222" y="140"/>
                    <a:pt x="231" y="140"/>
                  </a:cubicBezTo>
                  <a:cubicBezTo>
                    <a:pt x="246" y="140"/>
                    <a:pt x="262" y="138"/>
                    <a:pt x="276" y="134"/>
                  </a:cubicBezTo>
                  <a:cubicBezTo>
                    <a:pt x="289" y="129"/>
                    <a:pt x="301" y="122"/>
                    <a:pt x="309" y="111"/>
                  </a:cubicBezTo>
                  <a:cubicBezTo>
                    <a:pt x="318" y="101"/>
                    <a:pt x="322" y="87"/>
                    <a:pt x="322" y="73"/>
                  </a:cubicBezTo>
                  <a:cubicBezTo>
                    <a:pt x="322" y="45"/>
                    <a:pt x="303" y="20"/>
                    <a:pt x="276" y="12"/>
                  </a:cubicBezTo>
                  <a:cubicBezTo>
                    <a:pt x="260" y="8"/>
                    <a:pt x="245" y="7"/>
                    <a:pt x="229" y="7"/>
                  </a:cubicBezTo>
                  <a:cubicBezTo>
                    <a:pt x="222" y="7"/>
                    <a:pt x="214" y="7"/>
                    <a:pt x="207" y="8"/>
                  </a:cubicBezTo>
                  <a:cubicBezTo>
                    <a:pt x="187" y="8"/>
                    <a:pt x="168" y="8"/>
                    <a:pt x="149" y="7"/>
                  </a:cubicBezTo>
                  <a:cubicBezTo>
                    <a:pt x="139" y="7"/>
                    <a:pt x="130" y="5"/>
                    <a:pt x="120" y="4"/>
                  </a:cubicBezTo>
                  <a:lnTo>
                    <a:pt x="107" y="3"/>
                  </a:lnTo>
                  <a:lnTo>
                    <a:pt x="104" y="3"/>
                  </a:lnTo>
                  <a:cubicBezTo>
                    <a:pt x="94" y="2"/>
                    <a:pt x="84" y="1"/>
                    <a:pt x="75" y="1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 flipH="1" rot="1043886">
              <a:off x="8774396" y="126449"/>
              <a:ext cx="29515" cy="11770"/>
            </a:xfrm>
            <a:custGeom>
              <a:rect b="b" l="l" r="r" t="t"/>
              <a:pathLst>
                <a:path extrusionOk="0" h="132" w="331">
                  <a:moveTo>
                    <a:pt x="127" y="0"/>
                  </a:moveTo>
                  <a:cubicBezTo>
                    <a:pt x="114" y="0"/>
                    <a:pt x="100" y="1"/>
                    <a:pt x="86" y="2"/>
                  </a:cubicBezTo>
                  <a:cubicBezTo>
                    <a:pt x="83" y="2"/>
                    <a:pt x="79" y="1"/>
                    <a:pt x="75" y="1"/>
                  </a:cubicBezTo>
                  <a:cubicBezTo>
                    <a:pt x="66" y="1"/>
                    <a:pt x="56" y="2"/>
                    <a:pt x="47" y="4"/>
                  </a:cubicBezTo>
                  <a:cubicBezTo>
                    <a:pt x="34" y="9"/>
                    <a:pt x="23" y="16"/>
                    <a:pt x="15" y="25"/>
                  </a:cubicBezTo>
                  <a:cubicBezTo>
                    <a:pt x="1" y="36"/>
                    <a:pt x="5" y="57"/>
                    <a:pt x="15" y="69"/>
                  </a:cubicBezTo>
                  <a:lnTo>
                    <a:pt x="19" y="75"/>
                  </a:lnTo>
                  <a:cubicBezTo>
                    <a:pt x="19" y="74"/>
                    <a:pt x="19" y="74"/>
                    <a:pt x="19" y="74"/>
                  </a:cubicBezTo>
                  <a:lnTo>
                    <a:pt x="19" y="74"/>
                  </a:lnTo>
                  <a:cubicBezTo>
                    <a:pt x="18" y="74"/>
                    <a:pt x="20" y="77"/>
                    <a:pt x="25" y="83"/>
                  </a:cubicBezTo>
                  <a:cubicBezTo>
                    <a:pt x="31" y="89"/>
                    <a:pt x="38" y="94"/>
                    <a:pt x="46" y="96"/>
                  </a:cubicBezTo>
                  <a:cubicBezTo>
                    <a:pt x="54" y="98"/>
                    <a:pt x="64" y="100"/>
                    <a:pt x="72" y="103"/>
                  </a:cubicBezTo>
                  <a:cubicBezTo>
                    <a:pt x="91" y="109"/>
                    <a:pt x="111" y="114"/>
                    <a:pt x="130" y="118"/>
                  </a:cubicBezTo>
                  <a:cubicBezTo>
                    <a:pt x="164" y="123"/>
                    <a:pt x="199" y="132"/>
                    <a:pt x="233" y="132"/>
                  </a:cubicBezTo>
                  <a:cubicBezTo>
                    <a:pt x="242" y="132"/>
                    <a:pt x="251" y="131"/>
                    <a:pt x="259" y="130"/>
                  </a:cubicBezTo>
                  <a:cubicBezTo>
                    <a:pt x="274" y="130"/>
                    <a:pt x="289" y="124"/>
                    <a:pt x="300" y="114"/>
                  </a:cubicBezTo>
                  <a:cubicBezTo>
                    <a:pt x="330" y="83"/>
                    <a:pt x="316" y="32"/>
                    <a:pt x="276" y="20"/>
                  </a:cubicBezTo>
                  <a:cubicBezTo>
                    <a:pt x="235" y="4"/>
                    <a:pt x="188" y="4"/>
                    <a:pt x="144" y="1"/>
                  </a:cubicBezTo>
                  <a:cubicBezTo>
                    <a:pt x="138" y="0"/>
                    <a:pt x="133" y="0"/>
                    <a:pt x="127" y="0"/>
                  </a:cubicBezTo>
                  <a:close/>
                </a:path>
              </a:pathLst>
            </a:custGeom>
            <a:solidFill>
              <a:srgbClr val="66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26"/>
          <p:cNvSpPr txBox="1"/>
          <p:nvPr>
            <p:ph type="ctrTitle"/>
          </p:nvPr>
        </p:nvSpPr>
        <p:spPr>
          <a:xfrm>
            <a:off x="1032600" y="1278175"/>
            <a:ext cx="4309200" cy="16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JAVIN DE SEOUL</a:t>
            </a:r>
            <a:endParaRPr/>
          </a:p>
        </p:txBody>
      </p:sp>
      <p:sp>
        <p:nvSpPr>
          <p:cNvPr id="228" name="Google Shape;228;p26"/>
          <p:cNvSpPr txBox="1"/>
          <p:nvPr>
            <p:ph idx="1" type="subTitle"/>
          </p:nvPr>
        </p:nvSpPr>
        <p:spPr>
          <a:xfrm>
            <a:off x="1105875" y="2441675"/>
            <a:ext cx="4309200" cy="4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Open Sans"/>
                <a:ea typeface="Open Sans"/>
                <a:cs typeface="Open Sans"/>
                <a:sym typeface="Open Sans"/>
              </a:rPr>
              <a:t>WINK FOUNDATION PACT </a:t>
            </a:r>
            <a:endParaRPr b="1" sz="2000"/>
          </a:p>
        </p:txBody>
      </p:sp>
      <p:sp>
        <p:nvSpPr>
          <p:cNvPr id="229" name="Google Shape;229;p26"/>
          <p:cNvSpPr/>
          <p:nvPr/>
        </p:nvSpPr>
        <p:spPr>
          <a:xfrm>
            <a:off x="574273" y="4525140"/>
            <a:ext cx="3948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2875" lIns="22875" spcFirstLastPara="1" rIns="22875" wrap="square" tIns="2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00" y="4565825"/>
            <a:ext cx="318675" cy="3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 txBox="1"/>
          <p:nvPr/>
        </p:nvSpPr>
        <p:spPr>
          <a:xfrm>
            <a:off x="980363" y="4525150"/>
            <a:ext cx="30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73763"/>
                </a:solidFill>
              </a:rPr>
              <a:t>CLUB PIAF VIETNAM</a:t>
            </a:r>
            <a:endParaRPr b="1" sz="10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73763"/>
                </a:solidFill>
              </a:rPr>
              <a:t>© 2021 Club Piaf VN, Công ty TNHH DM&amp;C All rights reserved.</a:t>
            </a:r>
            <a:endParaRPr sz="800">
              <a:solidFill>
                <a:srgbClr val="073763"/>
              </a:solidFill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1167600" y="2868000"/>
            <a:ext cx="287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Kế hoạch truyền thông</a:t>
            </a:r>
            <a:endParaRPr b="1" i="1" sz="20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5"/>
          <p:cNvSpPr txBox="1"/>
          <p:nvPr>
            <p:ph type="title"/>
          </p:nvPr>
        </p:nvSpPr>
        <p:spPr>
          <a:xfrm>
            <a:off x="457200" y="30037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C.02  Contest trên Club Piaf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250"/>
          </a:p>
        </p:txBody>
      </p:sp>
      <p:sp>
        <p:nvSpPr>
          <p:cNvPr id="645" name="Google Shape;645;p35"/>
          <p:cNvSpPr txBox="1"/>
          <p:nvPr/>
        </p:nvSpPr>
        <p:spPr>
          <a:xfrm>
            <a:off x="395625" y="1254950"/>
            <a:ext cx="4673700" cy="3654600"/>
          </a:xfrm>
          <a:prstGeom prst="rect">
            <a:avLst/>
          </a:prstGeom>
          <a:noFill/>
          <a:ln cap="flat" cmpd="sng" w="28575">
            <a:solidFill>
              <a:srgbClr val="32AD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765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Bước 1: Pier tạo hình cho mái tóc (phụ kiện trên sản phẩm  Wink Foundation Pack phiên bản đặc biệt) và bình luận dưới bài viết + tag 2 người bạn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47650" lvl="0" marL="4000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Bước 2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Pier chia sẻ bài viết về trang cá nhân kèm hashtag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47650" lvl="0" marL="4000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 người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có tác phẩm sáng tạo nhất, được yêu thích nhất sẽ nhận những  phần quà siêu đặc biệt từ nhãn hàng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47650" lvl="0" marL="4000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Kênh truyền thông: Club Piaf, Group SVV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47650" lvl="0" marL="40005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Mục đích contest: tăng độ nhận biết thương hiệu, tăng tỉ lệ chuyển đổi đơn hàng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6" name="Google Shape;646;p35"/>
          <p:cNvSpPr txBox="1"/>
          <p:nvPr/>
        </p:nvSpPr>
        <p:spPr>
          <a:xfrm>
            <a:off x="5723050" y="787050"/>
            <a:ext cx="3226200" cy="4122300"/>
          </a:xfrm>
          <a:prstGeom prst="rect">
            <a:avLst/>
          </a:prstGeom>
          <a:solidFill>
            <a:srgbClr val="32ADB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5522225" y="1073325"/>
            <a:ext cx="3226200" cy="3597300"/>
          </a:xfrm>
          <a:prstGeom prst="rect">
            <a:avLst/>
          </a:prstGeom>
          <a:solidFill>
            <a:srgbClr val="BDDFD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8" name="Google Shape;6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125" y="1254950"/>
            <a:ext cx="3226200" cy="32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35"/>
          <p:cNvSpPr txBox="1"/>
          <p:nvPr/>
        </p:nvSpPr>
        <p:spPr>
          <a:xfrm>
            <a:off x="395625" y="710850"/>
            <a:ext cx="467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>
                <a:solidFill>
                  <a:srgbClr val="211E33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JAVIN DE FACE - Sáng Tạo Phong Cách Của Bạn </a:t>
            </a:r>
            <a:endParaRPr sz="16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6"/>
          <p:cNvSpPr txBox="1"/>
          <p:nvPr>
            <p:ph type="title"/>
          </p:nvPr>
        </p:nvSpPr>
        <p:spPr>
          <a:xfrm>
            <a:off x="457200" y="271750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C.03 Bài quảng bá về thương hiệu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250"/>
          </a:p>
        </p:txBody>
      </p:sp>
      <p:grpSp>
        <p:nvGrpSpPr>
          <p:cNvPr id="655" name="Google Shape;655;p36"/>
          <p:cNvGrpSpPr/>
          <p:nvPr/>
        </p:nvGrpSpPr>
        <p:grpSpPr>
          <a:xfrm>
            <a:off x="-49541" y="1041084"/>
            <a:ext cx="3890488" cy="3637189"/>
            <a:chOff x="1987587" y="1087094"/>
            <a:chExt cx="4444240" cy="4277033"/>
          </a:xfrm>
        </p:grpSpPr>
        <p:sp>
          <p:nvSpPr>
            <p:cNvPr id="656" name="Google Shape;656;p36"/>
            <p:cNvSpPr/>
            <p:nvPr/>
          </p:nvSpPr>
          <p:spPr>
            <a:xfrm>
              <a:off x="1987587" y="1213851"/>
              <a:ext cx="737228" cy="667491"/>
            </a:xfrm>
            <a:custGeom>
              <a:rect b="b" l="l" r="r" t="t"/>
              <a:pathLst>
                <a:path extrusionOk="0" h="6011" w="6639">
                  <a:moveTo>
                    <a:pt x="3517" y="6010"/>
                  </a:moveTo>
                  <a:cubicBezTo>
                    <a:pt x="3847" y="5966"/>
                    <a:pt x="4326" y="5911"/>
                    <a:pt x="4802" y="5838"/>
                  </a:cubicBezTo>
                  <a:cubicBezTo>
                    <a:pt x="5073" y="5794"/>
                    <a:pt x="5288" y="5648"/>
                    <a:pt x="5490" y="5450"/>
                  </a:cubicBezTo>
                  <a:cubicBezTo>
                    <a:pt x="6445" y="4510"/>
                    <a:pt x="6639" y="3335"/>
                    <a:pt x="6375" y="2069"/>
                  </a:cubicBezTo>
                  <a:cubicBezTo>
                    <a:pt x="6236" y="1428"/>
                    <a:pt x="5859" y="865"/>
                    <a:pt x="5314" y="499"/>
                  </a:cubicBezTo>
                  <a:cubicBezTo>
                    <a:pt x="5087" y="334"/>
                    <a:pt x="4842" y="195"/>
                    <a:pt x="4582" y="85"/>
                  </a:cubicBezTo>
                  <a:cubicBezTo>
                    <a:pt x="4399" y="12"/>
                    <a:pt x="4180" y="1"/>
                    <a:pt x="3978" y="5"/>
                  </a:cubicBezTo>
                  <a:cubicBezTo>
                    <a:pt x="3470" y="19"/>
                    <a:pt x="2957" y="8"/>
                    <a:pt x="2459" y="96"/>
                  </a:cubicBezTo>
                  <a:cubicBezTo>
                    <a:pt x="1669" y="239"/>
                    <a:pt x="1083" y="737"/>
                    <a:pt x="644" y="1443"/>
                  </a:cubicBezTo>
                  <a:cubicBezTo>
                    <a:pt x="55" y="2391"/>
                    <a:pt x="0" y="3393"/>
                    <a:pt x="311" y="4444"/>
                  </a:cubicBezTo>
                  <a:cubicBezTo>
                    <a:pt x="428" y="4835"/>
                    <a:pt x="714" y="5092"/>
                    <a:pt x="1003" y="5337"/>
                  </a:cubicBezTo>
                  <a:cubicBezTo>
                    <a:pt x="1391" y="5663"/>
                    <a:pt x="1819" y="5882"/>
                    <a:pt x="2320" y="5922"/>
                  </a:cubicBezTo>
                  <a:cubicBezTo>
                    <a:pt x="2668" y="5948"/>
                    <a:pt x="3012" y="5974"/>
                    <a:pt x="3517" y="60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7" name="Google Shape;657;p36"/>
            <p:cNvGrpSpPr/>
            <p:nvPr/>
          </p:nvGrpSpPr>
          <p:grpSpPr>
            <a:xfrm>
              <a:off x="2560000" y="1087094"/>
              <a:ext cx="3871827" cy="4277033"/>
              <a:chOff x="2560000" y="1087094"/>
              <a:chExt cx="3871827" cy="4277033"/>
            </a:xfrm>
          </p:grpSpPr>
          <p:sp>
            <p:nvSpPr>
              <p:cNvPr id="658" name="Google Shape;658;p36"/>
              <p:cNvSpPr/>
              <p:nvPr/>
            </p:nvSpPr>
            <p:spPr>
              <a:xfrm>
                <a:off x="2560000" y="1816675"/>
                <a:ext cx="3871827" cy="3470784"/>
              </a:xfrm>
              <a:custGeom>
                <a:rect b="b" l="l" r="r" t="t"/>
                <a:pathLst>
                  <a:path extrusionOk="0" h="19481" w="21732">
                    <a:moveTo>
                      <a:pt x="12282" y="1"/>
                    </a:moveTo>
                    <a:cubicBezTo>
                      <a:pt x="11048" y="1"/>
                      <a:pt x="9812" y="163"/>
                      <a:pt x="8673" y="457"/>
                    </a:cubicBezTo>
                    <a:cubicBezTo>
                      <a:pt x="5991" y="1147"/>
                      <a:pt x="2867" y="3415"/>
                      <a:pt x="4523" y="6336"/>
                    </a:cubicBezTo>
                    <a:cubicBezTo>
                      <a:pt x="4910" y="7019"/>
                      <a:pt x="5499" y="7763"/>
                      <a:pt x="5234" y="8577"/>
                    </a:cubicBezTo>
                    <a:cubicBezTo>
                      <a:pt x="4989" y="9329"/>
                      <a:pt x="3998" y="9553"/>
                      <a:pt x="3307" y="9779"/>
                    </a:cubicBezTo>
                    <a:cubicBezTo>
                      <a:pt x="1014" y="10525"/>
                      <a:pt x="1" y="12535"/>
                      <a:pt x="902" y="14719"/>
                    </a:cubicBezTo>
                    <a:cubicBezTo>
                      <a:pt x="1335" y="15768"/>
                      <a:pt x="2149" y="16651"/>
                      <a:pt x="3102" y="17324"/>
                    </a:cubicBezTo>
                    <a:cubicBezTo>
                      <a:pt x="5020" y="18679"/>
                      <a:pt x="7418" y="19197"/>
                      <a:pt x="9831" y="19385"/>
                    </a:cubicBezTo>
                    <a:cubicBezTo>
                      <a:pt x="10409" y="19431"/>
                      <a:pt x="10990" y="19457"/>
                      <a:pt x="11565" y="19471"/>
                    </a:cubicBezTo>
                    <a:cubicBezTo>
                      <a:pt x="11813" y="19477"/>
                      <a:pt x="12064" y="19481"/>
                      <a:pt x="12315" y="19481"/>
                    </a:cubicBezTo>
                    <a:cubicBezTo>
                      <a:pt x="14734" y="19481"/>
                      <a:pt x="17264" y="19154"/>
                      <a:pt x="19197" y="17677"/>
                    </a:cubicBezTo>
                    <a:cubicBezTo>
                      <a:pt x="20793" y="16458"/>
                      <a:pt x="21732" y="14325"/>
                      <a:pt x="21005" y="12514"/>
                    </a:cubicBezTo>
                    <a:cubicBezTo>
                      <a:pt x="20643" y="11613"/>
                      <a:pt x="19924" y="10881"/>
                      <a:pt x="19137" y="10270"/>
                    </a:cubicBezTo>
                    <a:cubicBezTo>
                      <a:pt x="17888" y="9298"/>
                      <a:pt x="16918" y="8626"/>
                      <a:pt x="18158" y="7212"/>
                    </a:cubicBezTo>
                    <a:cubicBezTo>
                      <a:pt x="19213" y="6009"/>
                      <a:pt x="19689" y="4315"/>
                      <a:pt x="18970" y="2841"/>
                    </a:cubicBezTo>
                    <a:cubicBezTo>
                      <a:pt x="18459" y="1793"/>
                      <a:pt x="17400" y="1053"/>
                      <a:pt x="16257" y="644"/>
                    </a:cubicBezTo>
                    <a:cubicBezTo>
                      <a:pt x="15021" y="201"/>
                      <a:pt x="13652" y="1"/>
                      <a:pt x="122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6"/>
              <p:cNvSpPr/>
              <p:nvPr/>
            </p:nvSpPr>
            <p:spPr>
              <a:xfrm>
                <a:off x="5920857" y="1858167"/>
                <a:ext cx="175001" cy="222513"/>
              </a:xfrm>
              <a:custGeom>
                <a:rect b="b" l="l" r="r" t="t"/>
                <a:pathLst>
                  <a:path extrusionOk="0" h="1124" w="884">
                    <a:moveTo>
                      <a:pt x="446" y="0"/>
                    </a:moveTo>
                    <a:cubicBezTo>
                      <a:pt x="429" y="0"/>
                      <a:pt x="411" y="11"/>
                      <a:pt x="409" y="34"/>
                    </a:cubicBezTo>
                    <a:cubicBezTo>
                      <a:pt x="384" y="277"/>
                      <a:pt x="236" y="470"/>
                      <a:pt x="45" y="512"/>
                    </a:cubicBezTo>
                    <a:cubicBezTo>
                      <a:pt x="2" y="521"/>
                      <a:pt x="1" y="614"/>
                      <a:pt x="45" y="623"/>
                    </a:cubicBezTo>
                    <a:cubicBezTo>
                      <a:pt x="237" y="660"/>
                      <a:pt x="383" y="848"/>
                      <a:pt x="414" y="1091"/>
                    </a:cubicBezTo>
                    <a:cubicBezTo>
                      <a:pt x="415" y="1101"/>
                      <a:pt x="419" y="1109"/>
                      <a:pt x="426" y="1116"/>
                    </a:cubicBezTo>
                    <a:cubicBezTo>
                      <a:pt x="433" y="1121"/>
                      <a:pt x="440" y="1123"/>
                      <a:pt x="447" y="1123"/>
                    </a:cubicBezTo>
                    <a:cubicBezTo>
                      <a:pt x="462" y="1123"/>
                      <a:pt x="477" y="1112"/>
                      <a:pt x="480" y="1091"/>
                    </a:cubicBezTo>
                    <a:cubicBezTo>
                      <a:pt x="511" y="849"/>
                      <a:pt x="653" y="661"/>
                      <a:pt x="842" y="623"/>
                    </a:cubicBezTo>
                    <a:cubicBezTo>
                      <a:pt x="884" y="614"/>
                      <a:pt x="884" y="521"/>
                      <a:pt x="841" y="512"/>
                    </a:cubicBezTo>
                    <a:cubicBezTo>
                      <a:pt x="654" y="470"/>
                      <a:pt x="509" y="277"/>
                      <a:pt x="484" y="34"/>
                    </a:cubicBezTo>
                    <a:cubicBezTo>
                      <a:pt x="481" y="11"/>
                      <a:pt x="464" y="0"/>
                      <a:pt x="4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6"/>
              <p:cNvSpPr/>
              <p:nvPr/>
            </p:nvSpPr>
            <p:spPr>
              <a:xfrm>
                <a:off x="5742292" y="2483934"/>
                <a:ext cx="132043" cy="164311"/>
              </a:xfrm>
              <a:custGeom>
                <a:rect b="b" l="l" r="r" t="t"/>
                <a:pathLst>
                  <a:path extrusionOk="0" h="830" w="667">
                    <a:moveTo>
                      <a:pt x="336" y="1"/>
                    </a:moveTo>
                    <a:cubicBezTo>
                      <a:pt x="323" y="1"/>
                      <a:pt x="310" y="9"/>
                      <a:pt x="309" y="26"/>
                    </a:cubicBezTo>
                    <a:cubicBezTo>
                      <a:pt x="289" y="206"/>
                      <a:pt x="177" y="347"/>
                      <a:pt x="34" y="379"/>
                    </a:cubicBezTo>
                    <a:cubicBezTo>
                      <a:pt x="1" y="386"/>
                      <a:pt x="1" y="454"/>
                      <a:pt x="34" y="460"/>
                    </a:cubicBezTo>
                    <a:cubicBezTo>
                      <a:pt x="179" y="488"/>
                      <a:pt x="288" y="627"/>
                      <a:pt x="312" y="806"/>
                    </a:cubicBezTo>
                    <a:cubicBezTo>
                      <a:pt x="313" y="812"/>
                      <a:pt x="316" y="820"/>
                      <a:pt x="321" y="824"/>
                    </a:cubicBezTo>
                    <a:cubicBezTo>
                      <a:pt x="326" y="828"/>
                      <a:pt x="332" y="830"/>
                      <a:pt x="337" y="830"/>
                    </a:cubicBezTo>
                    <a:cubicBezTo>
                      <a:pt x="349" y="830"/>
                      <a:pt x="361" y="820"/>
                      <a:pt x="362" y="806"/>
                    </a:cubicBezTo>
                    <a:cubicBezTo>
                      <a:pt x="384" y="627"/>
                      <a:pt x="492" y="488"/>
                      <a:pt x="635" y="460"/>
                    </a:cubicBezTo>
                    <a:cubicBezTo>
                      <a:pt x="667" y="454"/>
                      <a:pt x="667" y="386"/>
                      <a:pt x="635" y="379"/>
                    </a:cubicBezTo>
                    <a:cubicBezTo>
                      <a:pt x="493" y="347"/>
                      <a:pt x="383" y="205"/>
                      <a:pt x="365" y="26"/>
                    </a:cubicBezTo>
                    <a:cubicBezTo>
                      <a:pt x="363" y="9"/>
                      <a:pt x="350" y="1"/>
                      <a:pt x="3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6"/>
              <p:cNvSpPr/>
              <p:nvPr/>
            </p:nvSpPr>
            <p:spPr>
              <a:xfrm>
                <a:off x="5985393" y="3114254"/>
                <a:ext cx="189848" cy="241715"/>
              </a:xfrm>
              <a:custGeom>
                <a:rect b="b" l="l" r="r" t="t"/>
                <a:pathLst>
                  <a:path extrusionOk="0" h="1221" w="959">
                    <a:moveTo>
                      <a:pt x="485" y="1"/>
                    </a:moveTo>
                    <a:cubicBezTo>
                      <a:pt x="465" y="1"/>
                      <a:pt x="445" y="14"/>
                      <a:pt x="445" y="41"/>
                    </a:cubicBezTo>
                    <a:cubicBezTo>
                      <a:pt x="417" y="305"/>
                      <a:pt x="255" y="514"/>
                      <a:pt x="48" y="560"/>
                    </a:cubicBezTo>
                    <a:cubicBezTo>
                      <a:pt x="2" y="570"/>
                      <a:pt x="1" y="671"/>
                      <a:pt x="48" y="679"/>
                    </a:cubicBezTo>
                    <a:cubicBezTo>
                      <a:pt x="258" y="721"/>
                      <a:pt x="415" y="924"/>
                      <a:pt x="449" y="1186"/>
                    </a:cubicBezTo>
                    <a:cubicBezTo>
                      <a:pt x="450" y="1197"/>
                      <a:pt x="455" y="1206"/>
                      <a:pt x="463" y="1213"/>
                    </a:cubicBezTo>
                    <a:cubicBezTo>
                      <a:pt x="469" y="1218"/>
                      <a:pt x="477" y="1221"/>
                      <a:pt x="485" y="1221"/>
                    </a:cubicBezTo>
                    <a:cubicBezTo>
                      <a:pt x="501" y="1221"/>
                      <a:pt x="518" y="1209"/>
                      <a:pt x="521" y="1186"/>
                    </a:cubicBezTo>
                    <a:cubicBezTo>
                      <a:pt x="554" y="924"/>
                      <a:pt x="708" y="720"/>
                      <a:pt x="913" y="679"/>
                    </a:cubicBezTo>
                    <a:cubicBezTo>
                      <a:pt x="959" y="671"/>
                      <a:pt x="958" y="570"/>
                      <a:pt x="912" y="560"/>
                    </a:cubicBezTo>
                    <a:cubicBezTo>
                      <a:pt x="709" y="514"/>
                      <a:pt x="552" y="305"/>
                      <a:pt x="525" y="41"/>
                    </a:cubicBezTo>
                    <a:cubicBezTo>
                      <a:pt x="525" y="14"/>
                      <a:pt x="505" y="1"/>
                      <a:pt x="4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6"/>
              <p:cNvSpPr/>
              <p:nvPr/>
            </p:nvSpPr>
            <p:spPr>
              <a:xfrm>
                <a:off x="3139252" y="1788483"/>
                <a:ext cx="127687" cy="162727"/>
              </a:xfrm>
              <a:custGeom>
                <a:rect b="b" l="l" r="r" t="t"/>
                <a:pathLst>
                  <a:path extrusionOk="0" h="822" w="645">
                    <a:moveTo>
                      <a:pt x="319" y="0"/>
                    </a:moveTo>
                    <a:cubicBezTo>
                      <a:pt x="306" y="0"/>
                      <a:pt x="292" y="9"/>
                      <a:pt x="292" y="28"/>
                    </a:cubicBezTo>
                    <a:cubicBezTo>
                      <a:pt x="274" y="205"/>
                      <a:pt x="168" y="345"/>
                      <a:pt x="31" y="376"/>
                    </a:cubicBezTo>
                    <a:cubicBezTo>
                      <a:pt x="0" y="382"/>
                      <a:pt x="0" y="451"/>
                      <a:pt x="31" y="457"/>
                    </a:cubicBezTo>
                    <a:cubicBezTo>
                      <a:pt x="169" y="484"/>
                      <a:pt x="273" y="621"/>
                      <a:pt x="295" y="797"/>
                    </a:cubicBezTo>
                    <a:cubicBezTo>
                      <a:pt x="295" y="812"/>
                      <a:pt x="306" y="821"/>
                      <a:pt x="318" y="821"/>
                    </a:cubicBezTo>
                    <a:cubicBezTo>
                      <a:pt x="324" y="821"/>
                      <a:pt x="329" y="819"/>
                      <a:pt x="334" y="815"/>
                    </a:cubicBezTo>
                    <a:cubicBezTo>
                      <a:pt x="339" y="811"/>
                      <a:pt x="342" y="805"/>
                      <a:pt x="343" y="797"/>
                    </a:cubicBezTo>
                    <a:cubicBezTo>
                      <a:pt x="366" y="621"/>
                      <a:pt x="472" y="484"/>
                      <a:pt x="613" y="457"/>
                    </a:cubicBezTo>
                    <a:cubicBezTo>
                      <a:pt x="645" y="451"/>
                      <a:pt x="644" y="384"/>
                      <a:pt x="613" y="376"/>
                    </a:cubicBezTo>
                    <a:cubicBezTo>
                      <a:pt x="473" y="345"/>
                      <a:pt x="365" y="205"/>
                      <a:pt x="347" y="28"/>
                    </a:cubicBezTo>
                    <a:cubicBezTo>
                      <a:pt x="347" y="9"/>
                      <a:pt x="333" y="0"/>
                      <a:pt x="3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6"/>
              <p:cNvSpPr/>
              <p:nvPr/>
            </p:nvSpPr>
            <p:spPr>
              <a:xfrm>
                <a:off x="3253676" y="2516598"/>
                <a:ext cx="186879" cy="232213"/>
              </a:xfrm>
              <a:custGeom>
                <a:rect b="b" l="l" r="r" t="t"/>
                <a:pathLst>
                  <a:path extrusionOk="0" h="1173" w="944">
                    <a:moveTo>
                      <a:pt x="468" y="0"/>
                    </a:moveTo>
                    <a:cubicBezTo>
                      <a:pt x="450" y="0"/>
                      <a:pt x="431" y="12"/>
                      <a:pt x="428" y="35"/>
                    </a:cubicBezTo>
                    <a:cubicBezTo>
                      <a:pt x="401" y="289"/>
                      <a:pt x="246" y="490"/>
                      <a:pt x="47" y="535"/>
                    </a:cubicBezTo>
                    <a:cubicBezTo>
                      <a:pt x="1" y="545"/>
                      <a:pt x="1" y="642"/>
                      <a:pt x="47" y="650"/>
                    </a:cubicBezTo>
                    <a:cubicBezTo>
                      <a:pt x="249" y="690"/>
                      <a:pt x="400" y="886"/>
                      <a:pt x="432" y="1139"/>
                    </a:cubicBezTo>
                    <a:cubicBezTo>
                      <a:pt x="433" y="1159"/>
                      <a:pt x="450" y="1173"/>
                      <a:pt x="468" y="1173"/>
                    </a:cubicBezTo>
                    <a:cubicBezTo>
                      <a:pt x="475" y="1173"/>
                      <a:pt x="483" y="1171"/>
                      <a:pt x="489" y="1166"/>
                    </a:cubicBezTo>
                    <a:cubicBezTo>
                      <a:pt x="498" y="1158"/>
                      <a:pt x="502" y="1149"/>
                      <a:pt x="503" y="1139"/>
                    </a:cubicBezTo>
                    <a:cubicBezTo>
                      <a:pt x="536" y="886"/>
                      <a:pt x="691" y="690"/>
                      <a:pt x="897" y="650"/>
                    </a:cubicBezTo>
                    <a:cubicBezTo>
                      <a:pt x="943" y="642"/>
                      <a:pt x="943" y="545"/>
                      <a:pt x="897" y="535"/>
                    </a:cubicBezTo>
                    <a:cubicBezTo>
                      <a:pt x="693" y="490"/>
                      <a:pt x="534" y="289"/>
                      <a:pt x="507" y="35"/>
                    </a:cubicBezTo>
                    <a:cubicBezTo>
                      <a:pt x="504" y="12"/>
                      <a:pt x="486" y="0"/>
                      <a:pt x="4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36"/>
              <p:cNvSpPr/>
              <p:nvPr/>
            </p:nvSpPr>
            <p:spPr>
              <a:xfrm>
                <a:off x="3038488" y="3201953"/>
                <a:ext cx="139367" cy="177179"/>
              </a:xfrm>
              <a:custGeom>
                <a:rect b="b" l="l" r="r" t="t"/>
                <a:pathLst>
                  <a:path extrusionOk="0" h="895" w="704">
                    <a:moveTo>
                      <a:pt x="349" y="1"/>
                    </a:moveTo>
                    <a:cubicBezTo>
                      <a:pt x="335" y="1"/>
                      <a:pt x="321" y="10"/>
                      <a:pt x="319" y="28"/>
                    </a:cubicBezTo>
                    <a:cubicBezTo>
                      <a:pt x="300" y="221"/>
                      <a:pt x="184" y="374"/>
                      <a:pt x="35" y="408"/>
                    </a:cubicBezTo>
                    <a:cubicBezTo>
                      <a:pt x="1" y="416"/>
                      <a:pt x="0" y="490"/>
                      <a:pt x="35" y="497"/>
                    </a:cubicBezTo>
                    <a:cubicBezTo>
                      <a:pt x="185" y="527"/>
                      <a:pt x="299" y="677"/>
                      <a:pt x="322" y="869"/>
                    </a:cubicBezTo>
                    <a:cubicBezTo>
                      <a:pt x="324" y="884"/>
                      <a:pt x="336" y="894"/>
                      <a:pt x="350" y="894"/>
                    </a:cubicBezTo>
                    <a:cubicBezTo>
                      <a:pt x="355" y="894"/>
                      <a:pt x="360" y="893"/>
                      <a:pt x="365" y="889"/>
                    </a:cubicBezTo>
                    <a:cubicBezTo>
                      <a:pt x="370" y="884"/>
                      <a:pt x="374" y="877"/>
                      <a:pt x="376" y="869"/>
                    </a:cubicBezTo>
                    <a:cubicBezTo>
                      <a:pt x="400" y="677"/>
                      <a:pt x="516" y="527"/>
                      <a:pt x="670" y="497"/>
                    </a:cubicBezTo>
                    <a:cubicBezTo>
                      <a:pt x="704" y="490"/>
                      <a:pt x="704" y="416"/>
                      <a:pt x="670" y="408"/>
                    </a:cubicBezTo>
                    <a:cubicBezTo>
                      <a:pt x="517" y="375"/>
                      <a:pt x="399" y="221"/>
                      <a:pt x="379" y="28"/>
                    </a:cubicBezTo>
                    <a:cubicBezTo>
                      <a:pt x="377" y="10"/>
                      <a:pt x="363" y="1"/>
                      <a:pt x="3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36"/>
              <p:cNvSpPr/>
              <p:nvPr/>
            </p:nvSpPr>
            <p:spPr>
              <a:xfrm>
                <a:off x="3538349" y="2510263"/>
                <a:ext cx="2098825" cy="2196422"/>
              </a:xfrm>
              <a:custGeom>
                <a:rect b="b" l="l" r="r" t="t"/>
                <a:pathLst>
                  <a:path extrusionOk="0" h="11095" w="10602">
                    <a:moveTo>
                      <a:pt x="5358" y="1"/>
                    </a:moveTo>
                    <a:cubicBezTo>
                      <a:pt x="5036" y="1"/>
                      <a:pt x="4715" y="95"/>
                      <a:pt x="4452" y="304"/>
                    </a:cubicBezTo>
                    <a:cubicBezTo>
                      <a:pt x="4565" y="1663"/>
                      <a:pt x="4597" y="2577"/>
                      <a:pt x="4112" y="3588"/>
                    </a:cubicBezTo>
                    <a:cubicBezTo>
                      <a:pt x="4061" y="3630"/>
                      <a:pt x="1014" y="4365"/>
                      <a:pt x="586" y="4509"/>
                    </a:cubicBezTo>
                    <a:cubicBezTo>
                      <a:pt x="0" y="4703"/>
                      <a:pt x="1003" y="8587"/>
                      <a:pt x="1255" y="9150"/>
                    </a:cubicBezTo>
                    <a:cubicBezTo>
                      <a:pt x="1476" y="9644"/>
                      <a:pt x="5299" y="10813"/>
                      <a:pt x="5811" y="11062"/>
                    </a:cubicBezTo>
                    <a:cubicBezTo>
                      <a:pt x="5856" y="11084"/>
                      <a:pt x="5911" y="11094"/>
                      <a:pt x="5973" y="11094"/>
                    </a:cubicBezTo>
                    <a:cubicBezTo>
                      <a:pt x="6547" y="11094"/>
                      <a:pt x="7747" y="10223"/>
                      <a:pt x="7981" y="9871"/>
                    </a:cubicBezTo>
                    <a:cubicBezTo>
                      <a:pt x="8333" y="9341"/>
                      <a:pt x="10305" y="9151"/>
                      <a:pt x="10503" y="8550"/>
                    </a:cubicBezTo>
                    <a:cubicBezTo>
                      <a:pt x="10601" y="8249"/>
                      <a:pt x="10252" y="4681"/>
                      <a:pt x="10289" y="4365"/>
                    </a:cubicBezTo>
                    <a:cubicBezTo>
                      <a:pt x="9836" y="4365"/>
                      <a:pt x="7175" y="3485"/>
                      <a:pt x="7056" y="3248"/>
                    </a:cubicBezTo>
                    <a:cubicBezTo>
                      <a:pt x="6753" y="2645"/>
                      <a:pt x="7077" y="1795"/>
                      <a:pt x="6949" y="1161"/>
                    </a:cubicBezTo>
                    <a:cubicBezTo>
                      <a:pt x="6809" y="467"/>
                      <a:pt x="6078" y="1"/>
                      <a:pt x="5358" y="1"/>
                    </a:cubicBezTo>
                    <a:close/>
                  </a:path>
                </a:pathLst>
              </a:custGeom>
              <a:solidFill>
                <a:srgbClr val="D17D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36"/>
              <p:cNvSpPr/>
              <p:nvPr/>
            </p:nvSpPr>
            <p:spPr>
              <a:xfrm>
                <a:off x="4303879" y="2548866"/>
                <a:ext cx="614681" cy="685949"/>
              </a:xfrm>
              <a:custGeom>
                <a:rect b="b" l="l" r="r" t="t"/>
                <a:pathLst>
                  <a:path extrusionOk="0" h="3465" w="3105">
                    <a:moveTo>
                      <a:pt x="1467" y="0"/>
                    </a:moveTo>
                    <a:cubicBezTo>
                      <a:pt x="1019" y="0"/>
                      <a:pt x="570" y="122"/>
                      <a:pt x="251" y="375"/>
                    </a:cubicBezTo>
                    <a:cubicBezTo>
                      <a:pt x="251" y="1307"/>
                      <a:pt x="811" y="2260"/>
                      <a:pt x="244" y="3280"/>
                    </a:cubicBezTo>
                    <a:cubicBezTo>
                      <a:pt x="226" y="3313"/>
                      <a:pt x="32" y="3429"/>
                      <a:pt x="0" y="3457"/>
                    </a:cubicBezTo>
                    <a:cubicBezTo>
                      <a:pt x="22" y="3462"/>
                      <a:pt x="54" y="3464"/>
                      <a:pt x="91" y="3464"/>
                    </a:cubicBezTo>
                    <a:cubicBezTo>
                      <a:pt x="198" y="3464"/>
                      <a:pt x="349" y="3447"/>
                      <a:pt x="412" y="3440"/>
                    </a:cubicBezTo>
                    <a:cubicBezTo>
                      <a:pt x="1162" y="3360"/>
                      <a:pt x="3030" y="1933"/>
                      <a:pt x="3030" y="1933"/>
                    </a:cubicBezTo>
                    <a:cubicBezTo>
                      <a:pt x="3028" y="1813"/>
                      <a:pt x="3105" y="1082"/>
                      <a:pt x="3081" y="966"/>
                    </a:cubicBezTo>
                    <a:cubicBezTo>
                      <a:pt x="2954" y="338"/>
                      <a:pt x="2213" y="0"/>
                      <a:pt x="1467" y="0"/>
                    </a:cubicBezTo>
                    <a:close/>
                  </a:path>
                </a:pathLst>
              </a:custGeom>
              <a:solidFill>
                <a:srgbClr val="9A52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36"/>
              <p:cNvSpPr/>
              <p:nvPr/>
            </p:nvSpPr>
            <p:spPr>
              <a:xfrm>
                <a:off x="4674866" y="2826215"/>
                <a:ext cx="44344" cy="35634"/>
              </a:xfrm>
              <a:custGeom>
                <a:rect b="b" l="l" r="r" t="t"/>
                <a:pathLst>
                  <a:path extrusionOk="0" h="180" w="224">
                    <a:moveTo>
                      <a:pt x="126" y="1"/>
                    </a:moveTo>
                    <a:cubicBezTo>
                      <a:pt x="74" y="1"/>
                      <a:pt x="11" y="26"/>
                      <a:pt x="3" y="80"/>
                    </a:cubicBezTo>
                    <a:cubicBezTo>
                      <a:pt x="0" y="103"/>
                      <a:pt x="11" y="126"/>
                      <a:pt x="30" y="139"/>
                    </a:cubicBezTo>
                    <a:cubicBezTo>
                      <a:pt x="36" y="149"/>
                      <a:pt x="44" y="158"/>
                      <a:pt x="54" y="164"/>
                    </a:cubicBezTo>
                    <a:cubicBezTo>
                      <a:pt x="71" y="174"/>
                      <a:pt x="91" y="179"/>
                      <a:pt x="110" y="179"/>
                    </a:cubicBezTo>
                    <a:cubicBezTo>
                      <a:pt x="130" y="179"/>
                      <a:pt x="150" y="174"/>
                      <a:pt x="168" y="163"/>
                    </a:cubicBezTo>
                    <a:cubicBezTo>
                      <a:pt x="199" y="145"/>
                      <a:pt x="224" y="111"/>
                      <a:pt x="221" y="73"/>
                    </a:cubicBezTo>
                    <a:cubicBezTo>
                      <a:pt x="217" y="41"/>
                      <a:pt x="195" y="14"/>
                      <a:pt x="164" y="6"/>
                    </a:cubicBezTo>
                    <a:cubicBezTo>
                      <a:pt x="153" y="2"/>
                      <a:pt x="140" y="1"/>
                      <a:pt x="1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36"/>
              <p:cNvSpPr/>
              <p:nvPr/>
            </p:nvSpPr>
            <p:spPr>
              <a:xfrm>
                <a:off x="3691574" y="1087094"/>
                <a:ext cx="1880074" cy="1875520"/>
              </a:xfrm>
              <a:custGeom>
                <a:rect b="b" l="l" r="r" t="t"/>
                <a:pathLst>
                  <a:path extrusionOk="0" h="9474" w="9497">
                    <a:moveTo>
                      <a:pt x="5753" y="0"/>
                    </a:moveTo>
                    <a:cubicBezTo>
                      <a:pt x="5355" y="0"/>
                      <a:pt x="4943" y="94"/>
                      <a:pt x="4711" y="392"/>
                    </a:cubicBezTo>
                    <a:cubicBezTo>
                      <a:pt x="4476" y="136"/>
                      <a:pt x="4094" y="53"/>
                      <a:pt x="3722" y="53"/>
                    </a:cubicBezTo>
                    <a:cubicBezTo>
                      <a:pt x="3560" y="53"/>
                      <a:pt x="3399" y="69"/>
                      <a:pt x="3255" y="93"/>
                    </a:cubicBezTo>
                    <a:cubicBezTo>
                      <a:pt x="2518" y="216"/>
                      <a:pt x="1855" y="657"/>
                      <a:pt x="1384" y="1225"/>
                    </a:cubicBezTo>
                    <a:cubicBezTo>
                      <a:pt x="516" y="2272"/>
                      <a:pt x="223" y="3769"/>
                      <a:pt x="60" y="5077"/>
                    </a:cubicBezTo>
                    <a:cubicBezTo>
                      <a:pt x="0" y="5552"/>
                      <a:pt x="0" y="6034"/>
                      <a:pt x="23" y="6512"/>
                    </a:cubicBezTo>
                    <a:cubicBezTo>
                      <a:pt x="41" y="6908"/>
                      <a:pt x="44" y="7356"/>
                      <a:pt x="225" y="7721"/>
                    </a:cubicBezTo>
                    <a:cubicBezTo>
                      <a:pt x="232" y="7735"/>
                      <a:pt x="244" y="7741"/>
                      <a:pt x="256" y="7741"/>
                    </a:cubicBezTo>
                    <a:cubicBezTo>
                      <a:pt x="280" y="7741"/>
                      <a:pt x="307" y="7717"/>
                      <a:pt x="299" y="7690"/>
                    </a:cubicBezTo>
                    <a:cubicBezTo>
                      <a:pt x="184" y="7265"/>
                      <a:pt x="170" y="6847"/>
                      <a:pt x="173" y="6410"/>
                    </a:cubicBezTo>
                    <a:cubicBezTo>
                      <a:pt x="175" y="6163"/>
                      <a:pt x="184" y="5918"/>
                      <a:pt x="204" y="5673"/>
                    </a:cubicBezTo>
                    <a:cubicBezTo>
                      <a:pt x="207" y="5929"/>
                      <a:pt x="217" y="6184"/>
                      <a:pt x="240" y="6439"/>
                    </a:cubicBezTo>
                    <a:cubicBezTo>
                      <a:pt x="286" y="6950"/>
                      <a:pt x="359" y="7507"/>
                      <a:pt x="735" y="7896"/>
                    </a:cubicBezTo>
                    <a:cubicBezTo>
                      <a:pt x="754" y="7915"/>
                      <a:pt x="779" y="7924"/>
                      <a:pt x="805" y="7924"/>
                    </a:cubicBezTo>
                    <a:cubicBezTo>
                      <a:pt x="861" y="7924"/>
                      <a:pt x="919" y="7883"/>
                      <a:pt x="913" y="7821"/>
                    </a:cubicBezTo>
                    <a:cubicBezTo>
                      <a:pt x="909" y="7764"/>
                      <a:pt x="909" y="7708"/>
                      <a:pt x="913" y="7651"/>
                    </a:cubicBezTo>
                    <a:cubicBezTo>
                      <a:pt x="1011" y="7900"/>
                      <a:pt x="1108" y="8150"/>
                      <a:pt x="1218" y="8393"/>
                    </a:cubicBezTo>
                    <a:cubicBezTo>
                      <a:pt x="1322" y="8620"/>
                      <a:pt x="1478" y="8852"/>
                      <a:pt x="1749" y="8889"/>
                    </a:cubicBezTo>
                    <a:cubicBezTo>
                      <a:pt x="1756" y="8890"/>
                      <a:pt x="1762" y="8890"/>
                      <a:pt x="1768" y="8890"/>
                    </a:cubicBezTo>
                    <a:cubicBezTo>
                      <a:pt x="1837" y="8890"/>
                      <a:pt x="1899" y="8837"/>
                      <a:pt x="1877" y="8762"/>
                    </a:cubicBezTo>
                    <a:cubicBezTo>
                      <a:pt x="1873" y="8750"/>
                      <a:pt x="1871" y="8738"/>
                      <a:pt x="1868" y="8727"/>
                    </a:cubicBezTo>
                    <a:lnTo>
                      <a:pt x="1868" y="8727"/>
                    </a:lnTo>
                    <a:cubicBezTo>
                      <a:pt x="2127" y="9136"/>
                      <a:pt x="2517" y="9469"/>
                      <a:pt x="2999" y="9469"/>
                    </a:cubicBezTo>
                    <a:cubicBezTo>
                      <a:pt x="3107" y="9469"/>
                      <a:pt x="3220" y="9453"/>
                      <a:pt x="3337" y="9416"/>
                    </a:cubicBezTo>
                    <a:cubicBezTo>
                      <a:pt x="3410" y="9394"/>
                      <a:pt x="3439" y="9301"/>
                      <a:pt x="3382" y="9247"/>
                    </a:cubicBezTo>
                    <a:cubicBezTo>
                      <a:pt x="3158" y="9036"/>
                      <a:pt x="2961" y="8799"/>
                      <a:pt x="2795" y="8541"/>
                    </a:cubicBezTo>
                    <a:cubicBezTo>
                      <a:pt x="2679" y="8363"/>
                      <a:pt x="2596" y="8161"/>
                      <a:pt x="2480" y="7986"/>
                    </a:cubicBezTo>
                    <a:cubicBezTo>
                      <a:pt x="2378" y="7748"/>
                      <a:pt x="2224" y="7522"/>
                      <a:pt x="2126" y="7292"/>
                    </a:cubicBezTo>
                    <a:cubicBezTo>
                      <a:pt x="2004" y="7003"/>
                      <a:pt x="1910" y="6703"/>
                      <a:pt x="1846" y="6396"/>
                    </a:cubicBezTo>
                    <a:cubicBezTo>
                      <a:pt x="1709" y="5757"/>
                      <a:pt x="1695" y="5098"/>
                      <a:pt x="1700" y="4447"/>
                    </a:cubicBezTo>
                    <a:cubicBezTo>
                      <a:pt x="1702" y="4110"/>
                      <a:pt x="1686" y="3764"/>
                      <a:pt x="1733" y="3431"/>
                    </a:cubicBezTo>
                    <a:cubicBezTo>
                      <a:pt x="1778" y="3108"/>
                      <a:pt x="1909" y="2804"/>
                      <a:pt x="2061" y="2516"/>
                    </a:cubicBezTo>
                    <a:cubicBezTo>
                      <a:pt x="2093" y="2456"/>
                      <a:pt x="2125" y="2392"/>
                      <a:pt x="2159" y="2330"/>
                    </a:cubicBezTo>
                    <a:cubicBezTo>
                      <a:pt x="2230" y="1987"/>
                      <a:pt x="4189" y="1171"/>
                      <a:pt x="4760" y="815"/>
                    </a:cubicBezTo>
                    <a:cubicBezTo>
                      <a:pt x="5406" y="1185"/>
                      <a:pt x="7237" y="1947"/>
                      <a:pt x="7307" y="2279"/>
                    </a:cubicBezTo>
                    <a:cubicBezTo>
                      <a:pt x="7343" y="2342"/>
                      <a:pt x="7376" y="2405"/>
                      <a:pt x="7408" y="2466"/>
                    </a:cubicBezTo>
                    <a:cubicBezTo>
                      <a:pt x="7562" y="2755"/>
                      <a:pt x="7694" y="3058"/>
                      <a:pt x="7743" y="3383"/>
                    </a:cubicBezTo>
                    <a:cubicBezTo>
                      <a:pt x="7792" y="3719"/>
                      <a:pt x="7779" y="4069"/>
                      <a:pt x="7783" y="4408"/>
                    </a:cubicBezTo>
                    <a:cubicBezTo>
                      <a:pt x="7793" y="5062"/>
                      <a:pt x="7785" y="5726"/>
                      <a:pt x="7654" y="6370"/>
                    </a:cubicBezTo>
                    <a:cubicBezTo>
                      <a:pt x="7592" y="6679"/>
                      <a:pt x="7501" y="6982"/>
                      <a:pt x="7382" y="7274"/>
                    </a:cubicBezTo>
                    <a:cubicBezTo>
                      <a:pt x="7286" y="7506"/>
                      <a:pt x="7133" y="7736"/>
                      <a:pt x="7034" y="7975"/>
                    </a:cubicBezTo>
                    <a:cubicBezTo>
                      <a:pt x="6918" y="8153"/>
                      <a:pt x="6836" y="8357"/>
                      <a:pt x="6723" y="8537"/>
                    </a:cubicBezTo>
                    <a:cubicBezTo>
                      <a:pt x="6559" y="8798"/>
                      <a:pt x="6363" y="9038"/>
                      <a:pt x="6142" y="9253"/>
                    </a:cubicBezTo>
                    <a:cubicBezTo>
                      <a:pt x="6084" y="9307"/>
                      <a:pt x="6114" y="9400"/>
                      <a:pt x="6187" y="9423"/>
                    </a:cubicBezTo>
                    <a:cubicBezTo>
                      <a:pt x="6301" y="9457"/>
                      <a:pt x="6411" y="9473"/>
                      <a:pt x="6517" y="9473"/>
                    </a:cubicBezTo>
                    <a:cubicBezTo>
                      <a:pt x="7003" y="9473"/>
                      <a:pt x="7393" y="9133"/>
                      <a:pt x="7651" y="8716"/>
                    </a:cubicBezTo>
                    <a:lnTo>
                      <a:pt x="7651" y="8716"/>
                    </a:lnTo>
                    <a:cubicBezTo>
                      <a:pt x="7647" y="8728"/>
                      <a:pt x="7645" y="8739"/>
                      <a:pt x="7642" y="8751"/>
                    </a:cubicBezTo>
                    <a:cubicBezTo>
                      <a:pt x="7622" y="8827"/>
                      <a:pt x="7682" y="8880"/>
                      <a:pt x="7751" y="8880"/>
                    </a:cubicBezTo>
                    <a:cubicBezTo>
                      <a:pt x="7758" y="8880"/>
                      <a:pt x="7765" y="8879"/>
                      <a:pt x="7771" y="8878"/>
                    </a:cubicBezTo>
                    <a:cubicBezTo>
                      <a:pt x="8042" y="8839"/>
                      <a:pt x="8196" y="8604"/>
                      <a:pt x="8298" y="8374"/>
                    </a:cubicBezTo>
                    <a:cubicBezTo>
                      <a:pt x="8406" y="8129"/>
                      <a:pt x="8502" y="7877"/>
                      <a:pt x="8597" y="7624"/>
                    </a:cubicBezTo>
                    <a:cubicBezTo>
                      <a:pt x="8602" y="7682"/>
                      <a:pt x="8602" y="7740"/>
                      <a:pt x="8599" y="7797"/>
                    </a:cubicBezTo>
                    <a:cubicBezTo>
                      <a:pt x="8594" y="7858"/>
                      <a:pt x="8652" y="7899"/>
                      <a:pt x="8708" y="7899"/>
                    </a:cubicBezTo>
                    <a:cubicBezTo>
                      <a:pt x="8734" y="7899"/>
                      <a:pt x="8759" y="7890"/>
                      <a:pt x="8778" y="7870"/>
                    </a:cubicBezTo>
                    <a:cubicBezTo>
                      <a:pt x="9152" y="7476"/>
                      <a:pt x="9219" y="6914"/>
                      <a:pt x="9261" y="6400"/>
                    </a:cubicBezTo>
                    <a:cubicBezTo>
                      <a:pt x="9282" y="6144"/>
                      <a:pt x="9291" y="5886"/>
                      <a:pt x="9291" y="5628"/>
                    </a:cubicBezTo>
                    <a:cubicBezTo>
                      <a:pt x="9312" y="5874"/>
                      <a:pt x="9325" y="6121"/>
                      <a:pt x="9328" y="6369"/>
                    </a:cubicBezTo>
                    <a:cubicBezTo>
                      <a:pt x="9333" y="6811"/>
                      <a:pt x="9324" y="7231"/>
                      <a:pt x="9211" y="7660"/>
                    </a:cubicBezTo>
                    <a:cubicBezTo>
                      <a:pt x="9204" y="7687"/>
                      <a:pt x="9231" y="7710"/>
                      <a:pt x="9255" y="7710"/>
                    </a:cubicBezTo>
                    <a:cubicBezTo>
                      <a:pt x="9268" y="7710"/>
                      <a:pt x="9279" y="7705"/>
                      <a:pt x="9286" y="7691"/>
                    </a:cubicBezTo>
                    <a:cubicBezTo>
                      <a:pt x="9464" y="7322"/>
                      <a:pt x="9464" y="6871"/>
                      <a:pt x="9479" y="6471"/>
                    </a:cubicBezTo>
                    <a:cubicBezTo>
                      <a:pt x="9497" y="5990"/>
                      <a:pt x="9494" y="5504"/>
                      <a:pt x="9431" y="5027"/>
                    </a:cubicBezTo>
                    <a:cubicBezTo>
                      <a:pt x="9257" y="3712"/>
                      <a:pt x="8952" y="2206"/>
                      <a:pt x="8075" y="1161"/>
                    </a:cubicBezTo>
                    <a:cubicBezTo>
                      <a:pt x="7600" y="593"/>
                      <a:pt x="6934" y="154"/>
                      <a:pt x="6197" y="36"/>
                    </a:cubicBezTo>
                    <a:cubicBezTo>
                      <a:pt x="6059" y="14"/>
                      <a:pt x="5907" y="0"/>
                      <a:pt x="5753" y="0"/>
                    </a:cubicBezTo>
                    <a:close/>
                  </a:path>
                </a:pathLst>
              </a:custGeom>
              <a:solidFill>
                <a:srgbClr val="2D27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36"/>
              <p:cNvSpPr/>
              <p:nvPr/>
            </p:nvSpPr>
            <p:spPr>
              <a:xfrm>
                <a:off x="3934675" y="1306241"/>
                <a:ext cx="1343984" cy="1684286"/>
              </a:xfrm>
              <a:custGeom>
                <a:rect b="b" l="l" r="r" t="t"/>
                <a:pathLst>
                  <a:path extrusionOk="0" h="8508" w="6789">
                    <a:moveTo>
                      <a:pt x="3417" y="1"/>
                    </a:moveTo>
                    <a:cubicBezTo>
                      <a:pt x="1864" y="1"/>
                      <a:pt x="552" y="1021"/>
                      <a:pt x="251" y="2400"/>
                    </a:cubicBezTo>
                    <a:cubicBezTo>
                      <a:pt x="1" y="2910"/>
                      <a:pt x="373" y="3346"/>
                      <a:pt x="346" y="3972"/>
                    </a:cubicBezTo>
                    <a:cubicBezTo>
                      <a:pt x="230" y="6638"/>
                      <a:pt x="1432" y="8348"/>
                      <a:pt x="4064" y="8506"/>
                    </a:cubicBezTo>
                    <a:cubicBezTo>
                      <a:pt x="4083" y="8507"/>
                      <a:pt x="4102" y="8508"/>
                      <a:pt x="4121" y="8508"/>
                    </a:cubicBezTo>
                    <a:cubicBezTo>
                      <a:pt x="4962" y="8508"/>
                      <a:pt x="6224" y="7405"/>
                      <a:pt x="6590" y="5986"/>
                    </a:cubicBezTo>
                    <a:cubicBezTo>
                      <a:pt x="6788" y="5222"/>
                      <a:pt x="6571" y="4706"/>
                      <a:pt x="6616" y="4295"/>
                    </a:cubicBezTo>
                    <a:cubicBezTo>
                      <a:pt x="6744" y="3119"/>
                      <a:pt x="6686" y="2134"/>
                      <a:pt x="6532" y="1732"/>
                    </a:cubicBezTo>
                    <a:cubicBezTo>
                      <a:pt x="6292" y="1111"/>
                      <a:pt x="5807" y="858"/>
                      <a:pt x="5211" y="495"/>
                    </a:cubicBezTo>
                    <a:cubicBezTo>
                      <a:pt x="4712" y="195"/>
                      <a:pt x="4146" y="26"/>
                      <a:pt x="3563" y="4"/>
                    </a:cubicBezTo>
                    <a:cubicBezTo>
                      <a:pt x="3514" y="2"/>
                      <a:pt x="3465" y="1"/>
                      <a:pt x="3417" y="1"/>
                    </a:cubicBezTo>
                    <a:close/>
                  </a:path>
                </a:pathLst>
              </a:custGeom>
              <a:solidFill>
                <a:srgbClr val="D17D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36"/>
              <p:cNvSpPr/>
              <p:nvPr/>
            </p:nvSpPr>
            <p:spPr>
              <a:xfrm>
                <a:off x="4611517" y="1320098"/>
                <a:ext cx="2178" cy="1980"/>
              </a:xfrm>
              <a:custGeom>
                <a:rect b="b" l="l" r="r" t="t"/>
                <a:pathLst>
                  <a:path extrusionOk="0" h="10" w="11">
                    <a:moveTo>
                      <a:pt x="5" y="1"/>
                    </a:moveTo>
                    <a:cubicBezTo>
                      <a:pt x="1" y="2"/>
                      <a:pt x="1" y="8"/>
                      <a:pt x="5" y="10"/>
                    </a:cubicBezTo>
                    <a:cubicBezTo>
                      <a:pt x="10" y="8"/>
                      <a:pt x="10" y="2"/>
                      <a:pt x="5" y="1"/>
                    </a:cubicBezTo>
                    <a:close/>
                  </a:path>
                </a:pathLst>
              </a:custGeom>
              <a:solidFill>
                <a:srgbClr val="8A4A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6"/>
              <p:cNvSpPr/>
              <p:nvPr/>
            </p:nvSpPr>
            <p:spPr>
              <a:xfrm>
                <a:off x="3872316" y="1240714"/>
                <a:ext cx="1529478" cy="1038722"/>
              </a:xfrm>
              <a:custGeom>
                <a:rect b="b" l="l" r="r" t="t"/>
                <a:pathLst>
                  <a:path extrusionOk="0" h="5247" w="7726">
                    <a:moveTo>
                      <a:pt x="3868" y="1161"/>
                    </a:moveTo>
                    <a:lnTo>
                      <a:pt x="3868" y="1161"/>
                    </a:lnTo>
                    <a:cubicBezTo>
                      <a:pt x="4265" y="1431"/>
                      <a:pt x="4784" y="1734"/>
                      <a:pt x="5083" y="1955"/>
                    </a:cubicBezTo>
                    <a:cubicBezTo>
                      <a:pt x="5276" y="2098"/>
                      <a:pt x="5477" y="2240"/>
                      <a:pt x="5620" y="2421"/>
                    </a:cubicBezTo>
                    <a:cubicBezTo>
                      <a:pt x="5746" y="2582"/>
                      <a:pt x="5828" y="2761"/>
                      <a:pt x="5893" y="2944"/>
                    </a:cubicBezTo>
                    <a:cubicBezTo>
                      <a:pt x="5963" y="3139"/>
                      <a:pt x="6019" y="3337"/>
                      <a:pt x="6091" y="3529"/>
                    </a:cubicBezTo>
                    <a:cubicBezTo>
                      <a:pt x="6027" y="3435"/>
                      <a:pt x="5969" y="3337"/>
                      <a:pt x="5920" y="3234"/>
                    </a:cubicBezTo>
                    <a:cubicBezTo>
                      <a:pt x="5744" y="2875"/>
                      <a:pt x="5588" y="2492"/>
                      <a:pt x="5286" y="2218"/>
                    </a:cubicBezTo>
                    <a:cubicBezTo>
                      <a:pt x="5036" y="1992"/>
                      <a:pt x="4742" y="1818"/>
                      <a:pt x="4464" y="1630"/>
                    </a:cubicBezTo>
                    <a:cubicBezTo>
                      <a:pt x="4265" y="1496"/>
                      <a:pt x="4029" y="1353"/>
                      <a:pt x="3868" y="1161"/>
                    </a:cubicBezTo>
                    <a:close/>
                    <a:moveTo>
                      <a:pt x="3313" y="1443"/>
                    </a:moveTo>
                    <a:lnTo>
                      <a:pt x="3313" y="1443"/>
                    </a:lnTo>
                    <a:cubicBezTo>
                      <a:pt x="3221" y="1531"/>
                      <a:pt x="3124" y="1611"/>
                      <a:pt x="3031" y="1691"/>
                    </a:cubicBezTo>
                    <a:cubicBezTo>
                      <a:pt x="2774" y="1912"/>
                      <a:pt x="2495" y="2118"/>
                      <a:pt x="2282" y="2384"/>
                    </a:cubicBezTo>
                    <a:cubicBezTo>
                      <a:pt x="2036" y="2689"/>
                      <a:pt x="1908" y="3056"/>
                      <a:pt x="1721" y="3395"/>
                    </a:cubicBezTo>
                    <a:cubicBezTo>
                      <a:pt x="1693" y="3448"/>
                      <a:pt x="1662" y="3496"/>
                      <a:pt x="1630" y="3543"/>
                    </a:cubicBezTo>
                    <a:cubicBezTo>
                      <a:pt x="1703" y="3345"/>
                      <a:pt x="1761" y="3143"/>
                      <a:pt x="1833" y="2943"/>
                    </a:cubicBezTo>
                    <a:cubicBezTo>
                      <a:pt x="1898" y="2760"/>
                      <a:pt x="1979" y="2582"/>
                      <a:pt x="2105" y="2421"/>
                    </a:cubicBezTo>
                    <a:cubicBezTo>
                      <a:pt x="2248" y="2239"/>
                      <a:pt x="2450" y="2098"/>
                      <a:pt x="2643" y="1954"/>
                    </a:cubicBezTo>
                    <a:cubicBezTo>
                      <a:pt x="2869" y="1786"/>
                      <a:pt x="3093" y="1616"/>
                      <a:pt x="3313" y="1443"/>
                    </a:cubicBezTo>
                    <a:close/>
                    <a:moveTo>
                      <a:pt x="3879" y="1"/>
                    </a:moveTo>
                    <a:cubicBezTo>
                      <a:pt x="3574" y="1"/>
                      <a:pt x="3269" y="30"/>
                      <a:pt x="2987" y="63"/>
                    </a:cubicBezTo>
                    <a:cubicBezTo>
                      <a:pt x="2438" y="127"/>
                      <a:pt x="1288" y="187"/>
                      <a:pt x="1060" y="791"/>
                    </a:cubicBezTo>
                    <a:cubicBezTo>
                      <a:pt x="864" y="1313"/>
                      <a:pt x="681" y="1662"/>
                      <a:pt x="381" y="2136"/>
                    </a:cubicBezTo>
                    <a:cubicBezTo>
                      <a:pt x="198" y="2424"/>
                      <a:pt x="84" y="2749"/>
                      <a:pt x="45" y="3087"/>
                    </a:cubicBezTo>
                    <a:cubicBezTo>
                      <a:pt x="0" y="3508"/>
                      <a:pt x="131" y="3880"/>
                      <a:pt x="270" y="4276"/>
                    </a:cubicBezTo>
                    <a:cubicBezTo>
                      <a:pt x="285" y="4319"/>
                      <a:pt x="300" y="4401"/>
                      <a:pt x="326" y="4482"/>
                    </a:cubicBezTo>
                    <a:cubicBezTo>
                      <a:pt x="314" y="4507"/>
                      <a:pt x="315" y="4538"/>
                      <a:pt x="330" y="4564"/>
                    </a:cubicBezTo>
                    <a:cubicBezTo>
                      <a:pt x="432" y="4749"/>
                      <a:pt x="505" y="4951"/>
                      <a:pt x="541" y="5160"/>
                    </a:cubicBezTo>
                    <a:cubicBezTo>
                      <a:pt x="553" y="5220"/>
                      <a:pt x="609" y="5247"/>
                      <a:pt x="668" y="5247"/>
                    </a:cubicBezTo>
                    <a:cubicBezTo>
                      <a:pt x="744" y="5247"/>
                      <a:pt x="826" y="5202"/>
                      <a:pt x="824" y="5127"/>
                    </a:cubicBezTo>
                    <a:cubicBezTo>
                      <a:pt x="819" y="4937"/>
                      <a:pt x="786" y="4749"/>
                      <a:pt x="726" y="4568"/>
                    </a:cubicBezTo>
                    <a:cubicBezTo>
                      <a:pt x="1036" y="4436"/>
                      <a:pt x="1269" y="4232"/>
                      <a:pt x="1432" y="3964"/>
                    </a:cubicBezTo>
                    <a:cubicBezTo>
                      <a:pt x="1444" y="3945"/>
                      <a:pt x="1453" y="3926"/>
                      <a:pt x="1465" y="3905"/>
                    </a:cubicBezTo>
                    <a:cubicBezTo>
                      <a:pt x="1563" y="3808"/>
                      <a:pt x="1652" y="3702"/>
                      <a:pt x="1732" y="3589"/>
                    </a:cubicBezTo>
                    <a:cubicBezTo>
                      <a:pt x="1973" y="3250"/>
                      <a:pt x="2103" y="2845"/>
                      <a:pt x="2359" y="2517"/>
                    </a:cubicBezTo>
                    <a:cubicBezTo>
                      <a:pt x="2741" y="2026"/>
                      <a:pt x="3399" y="1729"/>
                      <a:pt x="3673" y="1155"/>
                    </a:cubicBezTo>
                    <a:cubicBezTo>
                      <a:pt x="3693" y="1139"/>
                      <a:pt x="3712" y="1121"/>
                      <a:pt x="3732" y="1105"/>
                    </a:cubicBezTo>
                    <a:cubicBezTo>
                      <a:pt x="3848" y="1335"/>
                      <a:pt x="4064" y="1522"/>
                      <a:pt x="4265" y="1669"/>
                    </a:cubicBezTo>
                    <a:cubicBezTo>
                      <a:pt x="4572" y="1892"/>
                      <a:pt x="4914" y="2076"/>
                      <a:pt x="5195" y="2331"/>
                    </a:cubicBezTo>
                    <a:cubicBezTo>
                      <a:pt x="5536" y="2638"/>
                      <a:pt x="5678" y="3091"/>
                      <a:pt x="5917" y="3470"/>
                    </a:cubicBezTo>
                    <a:cubicBezTo>
                      <a:pt x="6013" y="3623"/>
                      <a:pt x="6128" y="3778"/>
                      <a:pt x="6263" y="3909"/>
                    </a:cubicBezTo>
                    <a:cubicBezTo>
                      <a:pt x="6274" y="3927"/>
                      <a:pt x="6282" y="3946"/>
                      <a:pt x="6294" y="3964"/>
                    </a:cubicBezTo>
                    <a:cubicBezTo>
                      <a:pt x="6456" y="4232"/>
                      <a:pt x="6690" y="4436"/>
                      <a:pt x="7000" y="4568"/>
                    </a:cubicBezTo>
                    <a:cubicBezTo>
                      <a:pt x="6940" y="4749"/>
                      <a:pt x="6907" y="4937"/>
                      <a:pt x="6902" y="5127"/>
                    </a:cubicBezTo>
                    <a:cubicBezTo>
                      <a:pt x="6900" y="5202"/>
                      <a:pt x="6982" y="5247"/>
                      <a:pt x="7058" y="5247"/>
                    </a:cubicBezTo>
                    <a:cubicBezTo>
                      <a:pt x="7117" y="5247"/>
                      <a:pt x="7173" y="5220"/>
                      <a:pt x="7184" y="5160"/>
                    </a:cubicBezTo>
                    <a:cubicBezTo>
                      <a:pt x="7221" y="4951"/>
                      <a:pt x="7292" y="4749"/>
                      <a:pt x="7396" y="4564"/>
                    </a:cubicBezTo>
                    <a:cubicBezTo>
                      <a:pt x="7411" y="4538"/>
                      <a:pt x="7412" y="4507"/>
                      <a:pt x="7399" y="4482"/>
                    </a:cubicBezTo>
                    <a:cubicBezTo>
                      <a:pt x="7426" y="4401"/>
                      <a:pt x="7441" y="4319"/>
                      <a:pt x="7455" y="4276"/>
                    </a:cubicBezTo>
                    <a:cubicBezTo>
                      <a:pt x="7594" y="3880"/>
                      <a:pt x="7725" y="3508"/>
                      <a:pt x="7679" y="3087"/>
                    </a:cubicBezTo>
                    <a:cubicBezTo>
                      <a:pt x="7620" y="2534"/>
                      <a:pt x="7338" y="2031"/>
                      <a:pt x="6933" y="1655"/>
                    </a:cubicBezTo>
                    <a:cubicBezTo>
                      <a:pt x="6334" y="1098"/>
                      <a:pt x="5736" y="517"/>
                      <a:pt x="4972" y="190"/>
                    </a:cubicBezTo>
                    <a:cubicBezTo>
                      <a:pt x="4637" y="47"/>
                      <a:pt x="4258" y="1"/>
                      <a:pt x="3879" y="1"/>
                    </a:cubicBezTo>
                    <a:close/>
                  </a:path>
                </a:pathLst>
              </a:custGeom>
              <a:solidFill>
                <a:srgbClr val="2D27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36"/>
              <p:cNvSpPr/>
              <p:nvPr/>
            </p:nvSpPr>
            <p:spPr>
              <a:xfrm>
                <a:off x="5204422" y="2108592"/>
                <a:ext cx="274973" cy="334957"/>
              </a:xfrm>
              <a:custGeom>
                <a:rect b="b" l="l" r="r" t="t"/>
                <a:pathLst>
                  <a:path extrusionOk="0" h="1692" w="1389">
                    <a:moveTo>
                      <a:pt x="821" y="0"/>
                    </a:moveTo>
                    <a:cubicBezTo>
                      <a:pt x="513" y="0"/>
                      <a:pt x="258" y="274"/>
                      <a:pt x="35" y="475"/>
                    </a:cubicBezTo>
                    <a:cubicBezTo>
                      <a:pt x="0" y="507"/>
                      <a:pt x="20" y="564"/>
                      <a:pt x="56" y="579"/>
                    </a:cubicBezTo>
                    <a:cubicBezTo>
                      <a:pt x="20" y="715"/>
                      <a:pt x="32" y="878"/>
                      <a:pt x="48" y="1018"/>
                    </a:cubicBezTo>
                    <a:cubicBezTo>
                      <a:pt x="49" y="1025"/>
                      <a:pt x="50" y="1034"/>
                      <a:pt x="51" y="1042"/>
                    </a:cubicBezTo>
                    <a:cubicBezTo>
                      <a:pt x="45" y="1183"/>
                      <a:pt x="87" y="1323"/>
                      <a:pt x="170" y="1438"/>
                    </a:cubicBezTo>
                    <a:cubicBezTo>
                      <a:pt x="201" y="1482"/>
                      <a:pt x="246" y="1539"/>
                      <a:pt x="296" y="1576"/>
                    </a:cubicBezTo>
                    <a:cubicBezTo>
                      <a:pt x="346" y="1620"/>
                      <a:pt x="405" y="1653"/>
                      <a:pt x="469" y="1672"/>
                    </a:cubicBezTo>
                    <a:cubicBezTo>
                      <a:pt x="514" y="1685"/>
                      <a:pt x="558" y="1692"/>
                      <a:pt x="600" y="1692"/>
                    </a:cubicBezTo>
                    <a:cubicBezTo>
                      <a:pt x="1074" y="1692"/>
                      <a:pt x="1389" y="910"/>
                      <a:pt x="1302" y="471"/>
                    </a:cubicBezTo>
                    <a:cubicBezTo>
                      <a:pt x="1252" y="211"/>
                      <a:pt x="1078" y="1"/>
                      <a:pt x="824" y="0"/>
                    </a:cubicBezTo>
                    <a:cubicBezTo>
                      <a:pt x="823" y="0"/>
                      <a:pt x="822" y="0"/>
                      <a:pt x="821" y="0"/>
                    </a:cubicBezTo>
                    <a:close/>
                  </a:path>
                </a:pathLst>
              </a:custGeom>
              <a:solidFill>
                <a:srgbClr val="D17D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36"/>
              <p:cNvSpPr/>
              <p:nvPr/>
            </p:nvSpPr>
            <p:spPr>
              <a:xfrm>
                <a:off x="5287369" y="2169962"/>
                <a:ext cx="134220" cy="164311"/>
              </a:xfrm>
              <a:custGeom>
                <a:rect b="b" l="l" r="r" t="t"/>
                <a:pathLst>
                  <a:path extrusionOk="0" h="830" w="678">
                    <a:moveTo>
                      <a:pt x="399" y="1"/>
                    </a:moveTo>
                    <a:cubicBezTo>
                      <a:pt x="336" y="1"/>
                      <a:pt x="274" y="23"/>
                      <a:pt x="224" y="63"/>
                    </a:cubicBezTo>
                    <a:cubicBezTo>
                      <a:pt x="124" y="144"/>
                      <a:pt x="89" y="283"/>
                      <a:pt x="54" y="399"/>
                    </a:cubicBezTo>
                    <a:cubicBezTo>
                      <a:pt x="33" y="467"/>
                      <a:pt x="17" y="537"/>
                      <a:pt x="8" y="607"/>
                    </a:cubicBezTo>
                    <a:cubicBezTo>
                      <a:pt x="2" y="646"/>
                      <a:pt x="0" y="684"/>
                      <a:pt x="0" y="723"/>
                    </a:cubicBezTo>
                    <a:cubicBezTo>
                      <a:pt x="1" y="755"/>
                      <a:pt x="0" y="790"/>
                      <a:pt x="15" y="820"/>
                    </a:cubicBezTo>
                    <a:cubicBezTo>
                      <a:pt x="19" y="827"/>
                      <a:pt x="24" y="830"/>
                      <a:pt x="30" y="830"/>
                    </a:cubicBezTo>
                    <a:cubicBezTo>
                      <a:pt x="42" y="830"/>
                      <a:pt x="55" y="818"/>
                      <a:pt x="57" y="805"/>
                    </a:cubicBezTo>
                    <a:cubicBezTo>
                      <a:pt x="60" y="776"/>
                      <a:pt x="53" y="748"/>
                      <a:pt x="53" y="719"/>
                    </a:cubicBezTo>
                    <a:cubicBezTo>
                      <a:pt x="51" y="690"/>
                      <a:pt x="53" y="661"/>
                      <a:pt x="56" y="631"/>
                    </a:cubicBezTo>
                    <a:cubicBezTo>
                      <a:pt x="61" y="575"/>
                      <a:pt x="72" y="520"/>
                      <a:pt x="86" y="465"/>
                    </a:cubicBezTo>
                    <a:cubicBezTo>
                      <a:pt x="111" y="363"/>
                      <a:pt x="136" y="248"/>
                      <a:pt x="193" y="157"/>
                    </a:cubicBezTo>
                    <a:cubicBezTo>
                      <a:pt x="237" y="85"/>
                      <a:pt x="312" y="37"/>
                      <a:pt x="394" y="37"/>
                    </a:cubicBezTo>
                    <a:cubicBezTo>
                      <a:pt x="413" y="37"/>
                      <a:pt x="433" y="40"/>
                      <a:pt x="452" y="45"/>
                    </a:cubicBezTo>
                    <a:cubicBezTo>
                      <a:pt x="496" y="59"/>
                      <a:pt x="536" y="85"/>
                      <a:pt x="566" y="120"/>
                    </a:cubicBezTo>
                    <a:cubicBezTo>
                      <a:pt x="589" y="146"/>
                      <a:pt x="607" y="175"/>
                      <a:pt x="619" y="207"/>
                    </a:cubicBezTo>
                    <a:cubicBezTo>
                      <a:pt x="621" y="212"/>
                      <a:pt x="623" y="217"/>
                      <a:pt x="624" y="223"/>
                    </a:cubicBezTo>
                    <a:cubicBezTo>
                      <a:pt x="625" y="230"/>
                      <a:pt x="626" y="236"/>
                      <a:pt x="627" y="240"/>
                    </a:cubicBezTo>
                    <a:lnTo>
                      <a:pt x="627" y="240"/>
                    </a:lnTo>
                    <a:lnTo>
                      <a:pt x="627" y="240"/>
                    </a:lnTo>
                    <a:cubicBezTo>
                      <a:pt x="626" y="240"/>
                      <a:pt x="626" y="241"/>
                      <a:pt x="626" y="242"/>
                    </a:cubicBezTo>
                    <a:cubicBezTo>
                      <a:pt x="624" y="247"/>
                      <a:pt x="627" y="254"/>
                      <a:pt x="630" y="258"/>
                    </a:cubicBezTo>
                    <a:cubicBezTo>
                      <a:pt x="631" y="259"/>
                      <a:pt x="633" y="260"/>
                      <a:pt x="635" y="260"/>
                    </a:cubicBezTo>
                    <a:cubicBezTo>
                      <a:pt x="636" y="260"/>
                      <a:pt x="638" y="259"/>
                      <a:pt x="639" y="258"/>
                    </a:cubicBezTo>
                    <a:cubicBezTo>
                      <a:pt x="678" y="239"/>
                      <a:pt x="641" y="168"/>
                      <a:pt x="626" y="142"/>
                    </a:cubicBezTo>
                    <a:cubicBezTo>
                      <a:pt x="602" y="98"/>
                      <a:pt x="566" y="60"/>
                      <a:pt x="522" y="33"/>
                    </a:cubicBezTo>
                    <a:cubicBezTo>
                      <a:pt x="483" y="11"/>
                      <a:pt x="441" y="1"/>
                      <a:pt x="399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36"/>
              <p:cNvSpPr/>
              <p:nvPr/>
            </p:nvSpPr>
            <p:spPr>
              <a:xfrm>
                <a:off x="5296278" y="2218463"/>
                <a:ext cx="90470" cy="43552"/>
              </a:xfrm>
              <a:custGeom>
                <a:rect b="b" l="l" r="r" t="t"/>
                <a:pathLst>
                  <a:path extrusionOk="0" h="220" w="457">
                    <a:moveTo>
                      <a:pt x="295" y="1"/>
                    </a:moveTo>
                    <a:cubicBezTo>
                      <a:pt x="267" y="1"/>
                      <a:pt x="239" y="5"/>
                      <a:pt x="214" y="13"/>
                    </a:cubicBezTo>
                    <a:cubicBezTo>
                      <a:pt x="124" y="42"/>
                      <a:pt x="55" y="116"/>
                      <a:pt x="9" y="196"/>
                    </a:cubicBezTo>
                    <a:cubicBezTo>
                      <a:pt x="0" y="210"/>
                      <a:pt x="10" y="220"/>
                      <a:pt x="21" y="220"/>
                    </a:cubicBezTo>
                    <a:cubicBezTo>
                      <a:pt x="27" y="220"/>
                      <a:pt x="34" y="217"/>
                      <a:pt x="37" y="210"/>
                    </a:cubicBezTo>
                    <a:cubicBezTo>
                      <a:pt x="78" y="137"/>
                      <a:pt x="136" y="72"/>
                      <a:pt x="216" y="42"/>
                    </a:cubicBezTo>
                    <a:cubicBezTo>
                      <a:pt x="243" y="31"/>
                      <a:pt x="269" y="26"/>
                      <a:pt x="295" y="26"/>
                    </a:cubicBezTo>
                    <a:cubicBezTo>
                      <a:pt x="349" y="26"/>
                      <a:pt x="401" y="47"/>
                      <a:pt x="448" y="78"/>
                    </a:cubicBezTo>
                    <a:cubicBezTo>
                      <a:pt x="449" y="78"/>
                      <a:pt x="449" y="79"/>
                      <a:pt x="450" y="79"/>
                    </a:cubicBezTo>
                    <a:cubicBezTo>
                      <a:pt x="453" y="79"/>
                      <a:pt x="456" y="73"/>
                      <a:pt x="453" y="71"/>
                    </a:cubicBezTo>
                    <a:lnTo>
                      <a:pt x="454" y="71"/>
                    </a:lnTo>
                    <a:cubicBezTo>
                      <a:pt x="418" y="21"/>
                      <a:pt x="356" y="1"/>
                      <a:pt x="295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36"/>
              <p:cNvSpPr/>
              <p:nvPr/>
            </p:nvSpPr>
            <p:spPr>
              <a:xfrm>
                <a:off x="5307364" y="2324968"/>
                <a:ext cx="73445" cy="38603"/>
              </a:xfrm>
              <a:custGeom>
                <a:rect b="b" l="l" r="r" t="t"/>
                <a:pathLst>
                  <a:path extrusionOk="0" h="195" w="371">
                    <a:moveTo>
                      <a:pt x="268" y="1"/>
                    </a:moveTo>
                    <a:cubicBezTo>
                      <a:pt x="232" y="2"/>
                      <a:pt x="195" y="11"/>
                      <a:pt x="161" y="24"/>
                    </a:cubicBezTo>
                    <a:cubicBezTo>
                      <a:pt x="127" y="39"/>
                      <a:pt x="94" y="60"/>
                      <a:pt x="66" y="86"/>
                    </a:cubicBezTo>
                    <a:cubicBezTo>
                      <a:pt x="52" y="98"/>
                      <a:pt x="40" y="112"/>
                      <a:pt x="28" y="127"/>
                    </a:cubicBezTo>
                    <a:cubicBezTo>
                      <a:pt x="17" y="142"/>
                      <a:pt x="1" y="161"/>
                      <a:pt x="1" y="180"/>
                    </a:cubicBezTo>
                    <a:cubicBezTo>
                      <a:pt x="1" y="189"/>
                      <a:pt x="8" y="195"/>
                      <a:pt x="15" y="195"/>
                    </a:cubicBezTo>
                    <a:cubicBezTo>
                      <a:pt x="17" y="195"/>
                      <a:pt x="20" y="194"/>
                      <a:pt x="22" y="192"/>
                    </a:cubicBezTo>
                    <a:cubicBezTo>
                      <a:pt x="35" y="179"/>
                      <a:pt x="46" y="166"/>
                      <a:pt x="54" y="149"/>
                    </a:cubicBezTo>
                    <a:cubicBezTo>
                      <a:pt x="64" y="136"/>
                      <a:pt x="73" y="123"/>
                      <a:pt x="85" y="112"/>
                    </a:cubicBezTo>
                    <a:cubicBezTo>
                      <a:pt x="109" y="87"/>
                      <a:pt x="138" y="67"/>
                      <a:pt x="169" y="52"/>
                    </a:cubicBezTo>
                    <a:cubicBezTo>
                      <a:pt x="198" y="37"/>
                      <a:pt x="231" y="29"/>
                      <a:pt x="264" y="25"/>
                    </a:cubicBezTo>
                    <a:cubicBezTo>
                      <a:pt x="272" y="24"/>
                      <a:pt x="281" y="24"/>
                      <a:pt x="289" y="24"/>
                    </a:cubicBezTo>
                    <a:cubicBezTo>
                      <a:pt x="298" y="24"/>
                      <a:pt x="306" y="24"/>
                      <a:pt x="315" y="25"/>
                    </a:cubicBezTo>
                    <a:cubicBezTo>
                      <a:pt x="330" y="29"/>
                      <a:pt x="346" y="31"/>
                      <a:pt x="362" y="32"/>
                    </a:cubicBezTo>
                    <a:cubicBezTo>
                      <a:pt x="366" y="32"/>
                      <a:pt x="371" y="25"/>
                      <a:pt x="367" y="22"/>
                    </a:cubicBezTo>
                    <a:cubicBezTo>
                      <a:pt x="353" y="13"/>
                      <a:pt x="339" y="7"/>
                      <a:pt x="321" y="5"/>
                    </a:cubicBezTo>
                    <a:cubicBezTo>
                      <a:pt x="304" y="2"/>
                      <a:pt x="286" y="1"/>
                      <a:pt x="268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6"/>
              <p:cNvSpPr/>
              <p:nvPr/>
            </p:nvSpPr>
            <p:spPr>
              <a:xfrm>
                <a:off x="5297465" y="2388317"/>
                <a:ext cx="130855" cy="177377"/>
              </a:xfrm>
              <a:custGeom>
                <a:rect b="b" l="l" r="r" t="t"/>
                <a:pathLst>
                  <a:path extrusionOk="0" h="896" w="661">
                    <a:moveTo>
                      <a:pt x="178" y="0"/>
                    </a:moveTo>
                    <a:cubicBezTo>
                      <a:pt x="136" y="0"/>
                      <a:pt x="100" y="39"/>
                      <a:pt x="80" y="73"/>
                    </a:cubicBezTo>
                    <a:cubicBezTo>
                      <a:pt x="39" y="136"/>
                      <a:pt x="29" y="212"/>
                      <a:pt x="21" y="285"/>
                    </a:cubicBezTo>
                    <a:cubicBezTo>
                      <a:pt x="0" y="442"/>
                      <a:pt x="26" y="612"/>
                      <a:pt x="126" y="740"/>
                    </a:cubicBezTo>
                    <a:cubicBezTo>
                      <a:pt x="189" y="821"/>
                      <a:pt x="293" y="896"/>
                      <a:pt x="401" y="896"/>
                    </a:cubicBezTo>
                    <a:cubicBezTo>
                      <a:pt x="428" y="896"/>
                      <a:pt x="455" y="891"/>
                      <a:pt x="482" y="880"/>
                    </a:cubicBezTo>
                    <a:cubicBezTo>
                      <a:pt x="625" y="824"/>
                      <a:pt x="660" y="665"/>
                      <a:pt x="638" y="527"/>
                    </a:cubicBezTo>
                    <a:cubicBezTo>
                      <a:pt x="623" y="445"/>
                      <a:pt x="593" y="368"/>
                      <a:pt x="550" y="298"/>
                    </a:cubicBezTo>
                    <a:cubicBezTo>
                      <a:pt x="510" y="230"/>
                      <a:pt x="454" y="149"/>
                      <a:pt x="383" y="112"/>
                    </a:cubicBezTo>
                    <a:cubicBezTo>
                      <a:pt x="379" y="110"/>
                      <a:pt x="376" y="109"/>
                      <a:pt x="372" y="109"/>
                    </a:cubicBezTo>
                    <a:cubicBezTo>
                      <a:pt x="355" y="109"/>
                      <a:pt x="342" y="131"/>
                      <a:pt x="356" y="146"/>
                    </a:cubicBezTo>
                    <a:cubicBezTo>
                      <a:pt x="395" y="192"/>
                      <a:pt x="443" y="228"/>
                      <a:pt x="478" y="277"/>
                    </a:cubicBezTo>
                    <a:cubicBezTo>
                      <a:pt x="516" y="328"/>
                      <a:pt x="545" y="383"/>
                      <a:pt x="567" y="441"/>
                    </a:cubicBezTo>
                    <a:cubicBezTo>
                      <a:pt x="611" y="562"/>
                      <a:pt x="641" y="725"/>
                      <a:pt x="531" y="819"/>
                    </a:cubicBezTo>
                    <a:cubicBezTo>
                      <a:pt x="502" y="844"/>
                      <a:pt x="468" y="854"/>
                      <a:pt x="433" y="854"/>
                    </a:cubicBezTo>
                    <a:cubicBezTo>
                      <a:pt x="347" y="854"/>
                      <a:pt x="253" y="791"/>
                      <a:pt x="201" y="730"/>
                    </a:cubicBezTo>
                    <a:cubicBezTo>
                      <a:pt x="120" y="631"/>
                      <a:pt x="96" y="501"/>
                      <a:pt x="100" y="377"/>
                    </a:cubicBezTo>
                    <a:cubicBezTo>
                      <a:pt x="102" y="305"/>
                      <a:pt x="109" y="235"/>
                      <a:pt x="122" y="165"/>
                    </a:cubicBezTo>
                    <a:cubicBezTo>
                      <a:pt x="127" y="136"/>
                      <a:pt x="137" y="109"/>
                      <a:pt x="151" y="84"/>
                    </a:cubicBezTo>
                    <a:cubicBezTo>
                      <a:pt x="166" y="60"/>
                      <a:pt x="190" y="47"/>
                      <a:pt x="209" y="27"/>
                    </a:cubicBezTo>
                    <a:cubicBezTo>
                      <a:pt x="215" y="21"/>
                      <a:pt x="213" y="11"/>
                      <a:pt x="207" y="6"/>
                    </a:cubicBezTo>
                    <a:lnTo>
                      <a:pt x="207" y="7"/>
                    </a:lnTo>
                    <a:cubicBezTo>
                      <a:pt x="197" y="2"/>
                      <a:pt x="187" y="0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6"/>
              <p:cNvSpPr/>
              <p:nvPr/>
            </p:nvSpPr>
            <p:spPr>
              <a:xfrm>
                <a:off x="3804612" y="2098496"/>
                <a:ext cx="281308" cy="337926"/>
              </a:xfrm>
              <a:custGeom>
                <a:rect b="b" l="l" r="r" t="t"/>
                <a:pathLst>
                  <a:path extrusionOk="0" h="1707" w="1421">
                    <a:moveTo>
                      <a:pt x="605" y="1"/>
                    </a:moveTo>
                    <a:cubicBezTo>
                      <a:pt x="368" y="1"/>
                      <a:pt x="193" y="188"/>
                      <a:pt x="124" y="432"/>
                    </a:cubicBezTo>
                    <a:cubicBezTo>
                      <a:pt x="1" y="874"/>
                      <a:pt x="266" y="1707"/>
                      <a:pt x="761" y="1707"/>
                    </a:cubicBezTo>
                    <a:cubicBezTo>
                      <a:pt x="793" y="1707"/>
                      <a:pt x="825" y="1703"/>
                      <a:pt x="858" y="1697"/>
                    </a:cubicBezTo>
                    <a:cubicBezTo>
                      <a:pt x="923" y="1683"/>
                      <a:pt x="984" y="1655"/>
                      <a:pt x="1037" y="1615"/>
                    </a:cubicBezTo>
                    <a:cubicBezTo>
                      <a:pt x="1091" y="1582"/>
                      <a:pt x="1140" y="1529"/>
                      <a:pt x="1174" y="1488"/>
                    </a:cubicBezTo>
                    <a:cubicBezTo>
                      <a:pt x="1267" y="1380"/>
                      <a:pt x="1320" y="1244"/>
                      <a:pt x="1325" y="1102"/>
                    </a:cubicBezTo>
                    <a:cubicBezTo>
                      <a:pt x="1326" y="1095"/>
                      <a:pt x="1328" y="1087"/>
                      <a:pt x="1330" y="1080"/>
                    </a:cubicBezTo>
                    <a:cubicBezTo>
                      <a:pt x="1357" y="941"/>
                      <a:pt x="1383" y="780"/>
                      <a:pt x="1358" y="641"/>
                    </a:cubicBezTo>
                    <a:cubicBezTo>
                      <a:pt x="1394" y="627"/>
                      <a:pt x="1420" y="574"/>
                      <a:pt x="1387" y="539"/>
                    </a:cubicBezTo>
                    <a:cubicBezTo>
                      <a:pt x="1181" y="319"/>
                      <a:pt x="947" y="25"/>
                      <a:pt x="640" y="2"/>
                    </a:cubicBezTo>
                    <a:cubicBezTo>
                      <a:pt x="628" y="1"/>
                      <a:pt x="616" y="1"/>
                      <a:pt x="605" y="1"/>
                    </a:cubicBezTo>
                    <a:close/>
                  </a:path>
                </a:pathLst>
              </a:custGeom>
              <a:solidFill>
                <a:srgbClr val="D17D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6"/>
              <p:cNvSpPr/>
              <p:nvPr/>
            </p:nvSpPr>
            <p:spPr>
              <a:xfrm>
                <a:off x="3868951" y="2160261"/>
                <a:ext cx="127094" cy="169656"/>
              </a:xfrm>
              <a:custGeom>
                <a:rect b="b" l="l" r="r" t="t"/>
                <a:pathLst>
                  <a:path extrusionOk="0" h="857" w="642">
                    <a:moveTo>
                      <a:pt x="284" y="1"/>
                    </a:moveTo>
                    <a:cubicBezTo>
                      <a:pt x="245" y="1"/>
                      <a:pt x="206" y="9"/>
                      <a:pt x="169" y="27"/>
                    </a:cubicBezTo>
                    <a:cubicBezTo>
                      <a:pt x="122" y="51"/>
                      <a:pt x="82" y="88"/>
                      <a:pt x="54" y="134"/>
                    </a:cubicBezTo>
                    <a:cubicBezTo>
                      <a:pt x="40" y="156"/>
                      <a:pt x="0" y="219"/>
                      <a:pt x="35" y="238"/>
                    </a:cubicBezTo>
                    <a:cubicBezTo>
                      <a:pt x="35" y="239"/>
                      <a:pt x="36" y="239"/>
                      <a:pt x="37" y="239"/>
                    </a:cubicBezTo>
                    <a:cubicBezTo>
                      <a:pt x="38" y="239"/>
                      <a:pt x="40" y="238"/>
                      <a:pt x="42" y="237"/>
                    </a:cubicBezTo>
                    <a:cubicBezTo>
                      <a:pt x="47" y="234"/>
                      <a:pt x="52" y="228"/>
                      <a:pt x="51" y="221"/>
                    </a:cubicBezTo>
                    <a:cubicBezTo>
                      <a:pt x="51" y="220"/>
                      <a:pt x="51" y="219"/>
                      <a:pt x="49" y="219"/>
                    </a:cubicBezTo>
                    <a:lnTo>
                      <a:pt x="46" y="218"/>
                    </a:lnTo>
                    <a:cubicBezTo>
                      <a:pt x="46" y="218"/>
                      <a:pt x="45" y="218"/>
                      <a:pt x="45" y="219"/>
                    </a:cubicBezTo>
                    <a:lnTo>
                      <a:pt x="45" y="219"/>
                    </a:lnTo>
                    <a:cubicBezTo>
                      <a:pt x="42" y="212"/>
                      <a:pt x="73" y="159"/>
                      <a:pt x="77" y="153"/>
                    </a:cubicBezTo>
                    <a:cubicBezTo>
                      <a:pt x="90" y="133"/>
                      <a:pt x="105" y="114"/>
                      <a:pt x="123" y="98"/>
                    </a:cubicBezTo>
                    <a:cubicBezTo>
                      <a:pt x="159" y="65"/>
                      <a:pt x="203" y="44"/>
                      <a:pt x="252" y="38"/>
                    </a:cubicBezTo>
                    <a:cubicBezTo>
                      <a:pt x="260" y="37"/>
                      <a:pt x="268" y="36"/>
                      <a:pt x="275" y="36"/>
                    </a:cubicBezTo>
                    <a:cubicBezTo>
                      <a:pt x="372" y="36"/>
                      <a:pt x="452" y="101"/>
                      <a:pt x="492" y="187"/>
                    </a:cubicBezTo>
                    <a:cubicBezTo>
                      <a:pt x="536" y="281"/>
                      <a:pt x="552" y="396"/>
                      <a:pt x="570" y="499"/>
                    </a:cubicBezTo>
                    <a:cubicBezTo>
                      <a:pt x="580" y="554"/>
                      <a:pt x="585" y="609"/>
                      <a:pt x="586" y="666"/>
                    </a:cubicBezTo>
                    <a:cubicBezTo>
                      <a:pt x="586" y="693"/>
                      <a:pt x="585" y="721"/>
                      <a:pt x="583" y="748"/>
                    </a:cubicBezTo>
                    <a:cubicBezTo>
                      <a:pt x="580" y="777"/>
                      <a:pt x="570" y="807"/>
                      <a:pt x="571" y="836"/>
                    </a:cubicBezTo>
                    <a:cubicBezTo>
                      <a:pt x="571" y="849"/>
                      <a:pt x="581" y="856"/>
                      <a:pt x="592" y="856"/>
                    </a:cubicBezTo>
                    <a:cubicBezTo>
                      <a:pt x="599" y="856"/>
                      <a:pt x="607" y="852"/>
                      <a:pt x="611" y="844"/>
                    </a:cubicBezTo>
                    <a:cubicBezTo>
                      <a:pt x="642" y="785"/>
                      <a:pt x="640" y="704"/>
                      <a:pt x="637" y="639"/>
                    </a:cubicBezTo>
                    <a:cubicBezTo>
                      <a:pt x="633" y="566"/>
                      <a:pt x="624" y="493"/>
                      <a:pt x="609" y="422"/>
                    </a:cubicBezTo>
                    <a:cubicBezTo>
                      <a:pt x="583" y="302"/>
                      <a:pt x="559" y="156"/>
                      <a:pt x="463" y="71"/>
                    </a:cubicBezTo>
                    <a:cubicBezTo>
                      <a:pt x="414" y="25"/>
                      <a:pt x="349" y="1"/>
                      <a:pt x="284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6"/>
              <p:cNvSpPr/>
              <p:nvPr/>
            </p:nvSpPr>
            <p:spPr>
              <a:xfrm>
                <a:off x="3902011" y="2209357"/>
                <a:ext cx="88094" cy="47908"/>
              </a:xfrm>
              <a:custGeom>
                <a:rect b="b" l="l" r="r" t="t"/>
                <a:pathLst>
                  <a:path extrusionOk="0" h="242" w="445">
                    <a:moveTo>
                      <a:pt x="151" y="0"/>
                    </a:moveTo>
                    <a:cubicBezTo>
                      <a:pt x="96" y="0"/>
                      <a:pt x="41" y="18"/>
                      <a:pt x="3" y="59"/>
                    </a:cubicBezTo>
                    <a:cubicBezTo>
                      <a:pt x="1" y="61"/>
                      <a:pt x="2" y="65"/>
                      <a:pt x="5" y="65"/>
                    </a:cubicBezTo>
                    <a:cubicBezTo>
                      <a:pt x="6" y="65"/>
                      <a:pt x="7" y="65"/>
                      <a:pt x="8" y="64"/>
                    </a:cubicBezTo>
                    <a:cubicBezTo>
                      <a:pt x="50" y="39"/>
                      <a:pt x="96" y="26"/>
                      <a:pt x="142" y="26"/>
                    </a:cubicBezTo>
                    <a:cubicBezTo>
                      <a:pt x="177" y="26"/>
                      <a:pt x="212" y="34"/>
                      <a:pt x="246" y="51"/>
                    </a:cubicBezTo>
                    <a:cubicBezTo>
                      <a:pt x="321" y="90"/>
                      <a:pt x="372" y="159"/>
                      <a:pt x="405" y="234"/>
                    </a:cubicBezTo>
                    <a:cubicBezTo>
                      <a:pt x="408" y="240"/>
                      <a:pt x="412" y="242"/>
                      <a:pt x="417" y="242"/>
                    </a:cubicBezTo>
                    <a:cubicBezTo>
                      <a:pt x="429" y="242"/>
                      <a:pt x="444" y="227"/>
                      <a:pt x="437" y="214"/>
                    </a:cubicBezTo>
                    <a:cubicBezTo>
                      <a:pt x="399" y="132"/>
                      <a:pt x="335" y="53"/>
                      <a:pt x="248" y="18"/>
                    </a:cubicBezTo>
                    <a:cubicBezTo>
                      <a:pt x="218" y="7"/>
                      <a:pt x="185" y="0"/>
                      <a:pt x="151" y="0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6"/>
              <p:cNvSpPr/>
              <p:nvPr/>
            </p:nvSpPr>
            <p:spPr>
              <a:xfrm>
                <a:off x="3900031" y="2314872"/>
                <a:ext cx="70871" cy="42562"/>
              </a:xfrm>
              <a:custGeom>
                <a:rect b="b" l="l" r="r" t="t"/>
                <a:pathLst>
                  <a:path extrusionOk="0" h="215" w="358">
                    <a:moveTo>
                      <a:pt x="83" y="1"/>
                    </a:moveTo>
                    <a:cubicBezTo>
                      <a:pt x="74" y="1"/>
                      <a:pt x="66" y="1"/>
                      <a:pt x="57" y="2"/>
                    </a:cubicBezTo>
                    <a:cubicBezTo>
                      <a:pt x="39" y="3"/>
                      <a:pt x="21" y="7"/>
                      <a:pt x="5" y="16"/>
                    </a:cubicBezTo>
                    <a:cubicBezTo>
                      <a:pt x="2" y="18"/>
                      <a:pt x="0" y="25"/>
                      <a:pt x="5" y="25"/>
                    </a:cubicBezTo>
                    <a:lnTo>
                      <a:pt x="6" y="25"/>
                    </a:lnTo>
                    <a:cubicBezTo>
                      <a:pt x="21" y="25"/>
                      <a:pt x="36" y="24"/>
                      <a:pt x="51" y="22"/>
                    </a:cubicBezTo>
                    <a:cubicBezTo>
                      <a:pt x="68" y="22"/>
                      <a:pt x="85" y="23"/>
                      <a:pt x="101" y="26"/>
                    </a:cubicBezTo>
                    <a:cubicBezTo>
                      <a:pt x="134" y="32"/>
                      <a:pt x="166" y="43"/>
                      <a:pt x="195" y="60"/>
                    </a:cubicBezTo>
                    <a:cubicBezTo>
                      <a:pt x="224" y="76"/>
                      <a:pt x="251" y="99"/>
                      <a:pt x="273" y="125"/>
                    </a:cubicBezTo>
                    <a:cubicBezTo>
                      <a:pt x="284" y="137"/>
                      <a:pt x="293" y="151"/>
                      <a:pt x="302" y="165"/>
                    </a:cubicBezTo>
                    <a:cubicBezTo>
                      <a:pt x="310" y="180"/>
                      <a:pt x="316" y="200"/>
                      <a:pt x="330" y="211"/>
                    </a:cubicBezTo>
                    <a:cubicBezTo>
                      <a:pt x="333" y="213"/>
                      <a:pt x="336" y="214"/>
                      <a:pt x="339" y="214"/>
                    </a:cubicBezTo>
                    <a:cubicBezTo>
                      <a:pt x="347" y="214"/>
                      <a:pt x="356" y="207"/>
                      <a:pt x="356" y="197"/>
                    </a:cubicBezTo>
                    <a:cubicBezTo>
                      <a:pt x="358" y="178"/>
                      <a:pt x="346" y="160"/>
                      <a:pt x="335" y="144"/>
                    </a:cubicBezTo>
                    <a:cubicBezTo>
                      <a:pt x="324" y="129"/>
                      <a:pt x="313" y="114"/>
                      <a:pt x="301" y="100"/>
                    </a:cubicBezTo>
                    <a:cubicBezTo>
                      <a:pt x="275" y="73"/>
                      <a:pt x="244" y="50"/>
                      <a:pt x="211" y="33"/>
                    </a:cubicBezTo>
                    <a:cubicBezTo>
                      <a:pt x="179" y="17"/>
                      <a:pt x="145" y="6"/>
                      <a:pt x="109" y="2"/>
                    </a:cubicBezTo>
                    <a:cubicBezTo>
                      <a:pt x="100" y="1"/>
                      <a:pt x="92" y="1"/>
                      <a:pt x="83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6"/>
              <p:cNvSpPr/>
              <p:nvPr/>
            </p:nvSpPr>
            <p:spPr>
              <a:xfrm>
                <a:off x="3894290" y="2386337"/>
                <a:ext cx="128281" cy="191432"/>
              </a:xfrm>
              <a:custGeom>
                <a:rect b="b" l="l" r="r" t="t"/>
                <a:pathLst>
                  <a:path extrusionOk="0" h="967" w="648">
                    <a:moveTo>
                      <a:pt x="388" y="1"/>
                    </a:moveTo>
                    <a:cubicBezTo>
                      <a:pt x="374" y="1"/>
                      <a:pt x="361" y="5"/>
                      <a:pt x="348" y="14"/>
                    </a:cubicBezTo>
                    <a:cubicBezTo>
                      <a:pt x="338" y="19"/>
                      <a:pt x="338" y="32"/>
                      <a:pt x="348" y="37"/>
                    </a:cubicBezTo>
                    <a:lnTo>
                      <a:pt x="348" y="38"/>
                    </a:lnTo>
                    <a:cubicBezTo>
                      <a:pt x="374" y="55"/>
                      <a:pt x="401" y="65"/>
                      <a:pt x="423" y="90"/>
                    </a:cubicBezTo>
                    <a:cubicBezTo>
                      <a:pt x="444" y="117"/>
                      <a:pt x="460" y="148"/>
                      <a:pt x="472" y="182"/>
                    </a:cubicBezTo>
                    <a:cubicBezTo>
                      <a:pt x="505" y="266"/>
                      <a:pt x="529" y="354"/>
                      <a:pt x="542" y="442"/>
                    </a:cubicBezTo>
                    <a:cubicBezTo>
                      <a:pt x="563" y="597"/>
                      <a:pt x="527" y="775"/>
                      <a:pt x="395" y="873"/>
                    </a:cubicBezTo>
                    <a:cubicBezTo>
                      <a:pt x="351" y="906"/>
                      <a:pt x="300" y="930"/>
                      <a:pt x="248" y="930"/>
                    </a:cubicBezTo>
                    <a:cubicBezTo>
                      <a:pt x="218" y="930"/>
                      <a:pt x="187" y="921"/>
                      <a:pt x="158" y="901"/>
                    </a:cubicBezTo>
                    <a:cubicBezTo>
                      <a:pt x="78" y="845"/>
                      <a:pt x="53" y="745"/>
                      <a:pt x="53" y="652"/>
                    </a:cubicBezTo>
                    <a:cubicBezTo>
                      <a:pt x="53" y="568"/>
                      <a:pt x="68" y="484"/>
                      <a:pt x="97" y="405"/>
                    </a:cubicBezTo>
                    <a:cubicBezTo>
                      <a:pt x="112" y="364"/>
                      <a:pt x="131" y="325"/>
                      <a:pt x="153" y="287"/>
                    </a:cubicBezTo>
                    <a:cubicBezTo>
                      <a:pt x="175" y="253"/>
                      <a:pt x="202" y="222"/>
                      <a:pt x="220" y="187"/>
                    </a:cubicBezTo>
                    <a:cubicBezTo>
                      <a:pt x="229" y="170"/>
                      <a:pt x="216" y="154"/>
                      <a:pt x="200" y="154"/>
                    </a:cubicBezTo>
                    <a:cubicBezTo>
                      <a:pt x="195" y="154"/>
                      <a:pt x="189" y="156"/>
                      <a:pt x="184" y="160"/>
                    </a:cubicBezTo>
                    <a:cubicBezTo>
                      <a:pt x="127" y="207"/>
                      <a:pt x="89" y="288"/>
                      <a:pt x="62" y="356"/>
                    </a:cubicBezTo>
                    <a:cubicBezTo>
                      <a:pt x="31" y="431"/>
                      <a:pt x="13" y="510"/>
                      <a:pt x="8" y="590"/>
                    </a:cubicBezTo>
                    <a:cubicBezTo>
                      <a:pt x="1" y="728"/>
                      <a:pt x="45" y="897"/>
                      <a:pt x="188" y="950"/>
                    </a:cubicBezTo>
                    <a:cubicBezTo>
                      <a:pt x="217" y="962"/>
                      <a:pt x="247" y="967"/>
                      <a:pt x="276" y="967"/>
                    </a:cubicBezTo>
                    <a:cubicBezTo>
                      <a:pt x="382" y="967"/>
                      <a:pt x="479" y="896"/>
                      <a:pt x="542" y="807"/>
                    </a:cubicBezTo>
                    <a:cubicBezTo>
                      <a:pt x="638" y="669"/>
                      <a:pt x="647" y="494"/>
                      <a:pt x="612" y="334"/>
                    </a:cubicBezTo>
                    <a:cubicBezTo>
                      <a:pt x="593" y="249"/>
                      <a:pt x="563" y="154"/>
                      <a:pt x="511" y="83"/>
                    </a:cubicBezTo>
                    <a:cubicBezTo>
                      <a:pt x="485" y="49"/>
                      <a:pt x="436" y="1"/>
                      <a:pt x="3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6"/>
              <p:cNvSpPr/>
              <p:nvPr/>
            </p:nvSpPr>
            <p:spPr>
              <a:xfrm>
                <a:off x="4679221" y="2244594"/>
                <a:ext cx="91262" cy="247258"/>
              </a:xfrm>
              <a:custGeom>
                <a:rect b="b" l="l" r="r" t="t"/>
                <a:pathLst>
                  <a:path extrusionOk="0" h="1249" w="461">
                    <a:moveTo>
                      <a:pt x="52" y="0"/>
                    </a:moveTo>
                    <a:cubicBezTo>
                      <a:pt x="50" y="0"/>
                      <a:pt x="48" y="2"/>
                      <a:pt x="49" y="5"/>
                    </a:cubicBezTo>
                    <a:cubicBezTo>
                      <a:pt x="71" y="130"/>
                      <a:pt x="125" y="251"/>
                      <a:pt x="169" y="368"/>
                    </a:cubicBezTo>
                    <a:cubicBezTo>
                      <a:pt x="215" y="492"/>
                      <a:pt x="269" y="613"/>
                      <a:pt x="319" y="736"/>
                    </a:cubicBezTo>
                    <a:cubicBezTo>
                      <a:pt x="343" y="793"/>
                      <a:pt x="373" y="856"/>
                      <a:pt x="373" y="919"/>
                    </a:cubicBezTo>
                    <a:cubicBezTo>
                      <a:pt x="374" y="982"/>
                      <a:pt x="335" y="1029"/>
                      <a:pt x="284" y="1060"/>
                    </a:cubicBezTo>
                    <a:cubicBezTo>
                      <a:pt x="237" y="1088"/>
                      <a:pt x="186" y="1106"/>
                      <a:pt x="135" y="1126"/>
                    </a:cubicBezTo>
                    <a:cubicBezTo>
                      <a:pt x="88" y="1147"/>
                      <a:pt x="32" y="1163"/>
                      <a:pt x="7" y="1211"/>
                    </a:cubicBezTo>
                    <a:cubicBezTo>
                      <a:pt x="1" y="1224"/>
                      <a:pt x="7" y="1240"/>
                      <a:pt x="21" y="1243"/>
                    </a:cubicBezTo>
                    <a:cubicBezTo>
                      <a:pt x="33" y="1247"/>
                      <a:pt x="44" y="1249"/>
                      <a:pt x="56" y="1249"/>
                    </a:cubicBezTo>
                    <a:cubicBezTo>
                      <a:pt x="103" y="1249"/>
                      <a:pt x="152" y="1221"/>
                      <a:pt x="194" y="1203"/>
                    </a:cubicBezTo>
                    <a:cubicBezTo>
                      <a:pt x="247" y="1181"/>
                      <a:pt x="303" y="1157"/>
                      <a:pt x="350" y="1122"/>
                    </a:cubicBezTo>
                    <a:cubicBezTo>
                      <a:pt x="451" y="1046"/>
                      <a:pt x="460" y="939"/>
                      <a:pt x="416" y="828"/>
                    </a:cubicBezTo>
                    <a:cubicBezTo>
                      <a:pt x="362" y="690"/>
                      <a:pt x="309" y="552"/>
                      <a:pt x="252" y="417"/>
                    </a:cubicBezTo>
                    <a:cubicBezTo>
                      <a:pt x="195" y="280"/>
                      <a:pt x="139" y="127"/>
                      <a:pt x="55" y="2"/>
                    </a:cubicBezTo>
                    <a:cubicBezTo>
                      <a:pt x="55" y="1"/>
                      <a:pt x="53" y="0"/>
                      <a:pt x="52" y="0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6"/>
              <p:cNvSpPr/>
              <p:nvPr/>
            </p:nvSpPr>
            <p:spPr>
              <a:xfrm>
                <a:off x="4148477" y="2281416"/>
                <a:ext cx="130855" cy="128083"/>
              </a:xfrm>
              <a:custGeom>
                <a:rect b="b" l="l" r="r" t="t"/>
                <a:pathLst>
                  <a:path extrusionOk="0" h="647" w="661">
                    <a:moveTo>
                      <a:pt x="349" y="0"/>
                    </a:moveTo>
                    <a:cubicBezTo>
                      <a:pt x="273" y="0"/>
                      <a:pt x="206" y="29"/>
                      <a:pt x="144" y="80"/>
                    </a:cubicBezTo>
                    <a:cubicBezTo>
                      <a:pt x="41" y="164"/>
                      <a:pt x="1" y="316"/>
                      <a:pt x="44" y="439"/>
                    </a:cubicBezTo>
                    <a:cubicBezTo>
                      <a:pt x="86" y="559"/>
                      <a:pt x="207" y="647"/>
                      <a:pt x="333" y="647"/>
                    </a:cubicBezTo>
                    <a:cubicBezTo>
                      <a:pt x="337" y="647"/>
                      <a:pt x="341" y="647"/>
                      <a:pt x="346" y="646"/>
                    </a:cubicBezTo>
                    <a:cubicBezTo>
                      <a:pt x="404" y="642"/>
                      <a:pt x="460" y="624"/>
                      <a:pt x="510" y="595"/>
                    </a:cubicBezTo>
                    <a:cubicBezTo>
                      <a:pt x="562" y="565"/>
                      <a:pt x="610" y="526"/>
                      <a:pt x="634" y="472"/>
                    </a:cubicBezTo>
                    <a:cubicBezTo>
                      <a:pt x="660" y="414"/>
                      <a:pt x="657" y="349"/>
                      <a:pt x="653" y="286"/>
                    </a:cubicBezTo>
                    <a:cubicBezTo>
                      <a:pt x="649" y="233"/>
                      <a:pt x="620" y="94"/>
                      <a:pt x="509" y="40"/>
                    </a:cubicBezTo>
                    <a:cubicBezTo>
                      <a:pt x="452" y="13"/>
                      <a:pt x="399" y="0"/>
                      <a:pt x="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6"/>
              <p:cNvSpPr/>
              <p:nvPr/>
            </p:nvSpPr>
            <p:spPr>
              <a:xfrm>
                <a:off x="5023878" y="2255284"/>
                <a:ext cx="130261" cy="128281"/>
              </a:xfrm>
              <a:custGeom>
                <a:rect b="b" l="l" r="r" t="t"/>
                <a:pathLst>
                  <a:path extrusionOk="0" h="648" w="658">
                    <a:moveTo>
                      <a:pt x="346" y="1"/>
                    </a:moveTo>
                    <a:cubicBezTo>
                      <a:pt x="271" y="1"/>
                      <a:pt x="203" y="30"/>
                      <a:pt x="141" y="81"/>
                    </a:cubicBezTo>
                    <a:cubicBezTo>
                      <a:pt x="40" y="170"/>
                      <a:pt x="0" y="311"/>
                      <a:pt x="42" y="441"/>
                    </a:cubicBezTo>
                    <a:cubicBezTo>
                      <a:pt x="83" y="559"/>
                      <a:pt x="203" y="647"/>
                      <a:pt x="328" y="647"/>
                    </a:cubicBezTo>
                    <a:cubicBezTo>
                      <a:pt x="333" y="647"/>
                      <a:pt x="338" y="647"/>
                      <a:pt x="343" y="647"/>
                    </a:cubicBezTo>
                    <a:cubicBezTo>
                      <a:pt x="402" y="644"/>
                      <a:pt x="458" y="626"/>
                      <a:pt x="508" y="596"/>
                    </a:cubicBezTo>
                    <a:cubicBezTo>
                      <a:pt x="560" y="567"/>
                      <a:pt x="607" y="527"/>
                      <a:pt x="632" y="473"/>
                    </a:cubicBezTo>
                    <a:cubicBezTo>
                      <a:pt x="658" y="416"/>
                      <a:pt x="654" y="351"/>
                      <a:pt x="651" y="288"/>
                    </a:cubicBezTo>
                    <a:cubicBezTo>
                      <a:pt x="648" y="234"/>
                      <a:pt x="618" y="94"/>
                      <a:pt x="507" y="42"/>
                    </a:cubicBezTo>
                    <a:cubicBezTo>
                      <a:pt x="450" y="14"/>
                      <a:pt x="396" y="1"/>
                      <a:pt x="3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6"/>
              <p:cNvSpPr/>
              <p:nvPr/>
            </p:nvSpPr>
            <p:spPr>
              <a:xfrm>
                <a:off x="4233008" y="1858167"/>
                <a:ext cx="231421" cy="78988"/>
              </a:xfrm>
              <a:custGeom>
                <a:rect b="b" l="l" r="r" t="t"/>
                <a:pathLst>
                  <a:path extrusionOk="0" h="399" w="1169">
                    <a:moveTo>
                      <a:pt x="909" y="0"/>
                    </a:moveTo>
                    <a:cubicBezTo>
                      <a:pt x="787" y="0"/>
                      <a:pt x="664" y="6"/>
                      <a:pt x="542" y="13"/>
                    </a:cubicBezTo>
                    <a:cubicBezTo>
                      <a:pt x="418" y="22"/>
                      <a:pt x="246" y="7"/>
                      <a:pt x="135" y="64"/>
                    </a:cubicBezTo>
                    <a:cubicBezTo>
                      <a:pt x="55" y="104"/>
                      <a:pt x="0" y="208"/>
                      <a:pt x="43" y="286"/>
                    </a:cubicBezTo>
                    <a:cubicBezTo>
                      <a:pt x="100" y="389"/>
                      <a:pt x="263" y="383"/>
                      <a:pt x="364" y="390"/>
                    </a:cubicBezTo>
                    <a:cubicBezTo>
                      <a:pt x="428" y="394"/>
                      <a:pt x="511" y="399"/>
                      <a:pt x="598" y="399"/>
                    </a:cubicBezTo>
                    <a:cubicBezTo>
                      <a:pt x="773" y="399"/>
                      <a:pt x="968" y="379"/>
                      <a:pt x="1085" y="293"/>
                    </a:cubicBezTo>
                    <a:cubicBezTo>
                      <a:pt x="1146" y="252"/>
                      <a:pt x="1169" y="164"/>
                      <a:pt x="1125" y="101"/>
                    </a:cubicBezTo>
                    <a:cubicBezTo>
                      <a:pt x="1120" y="97"/>
                      <a:pt x="1116" y="91"/>
                      <a:pt x="1111" y="87"/>
                    </a:cubicBezTo>
                    <a:cubicBezTo>
                      <a:pt x="1107" y="75"/>
                      <a:pt x="1101" y="64"/>
                      <a:pt x="1093" y="54"/>
                    </a:cubicBezTo>
                    <a:cubicBezTo>
                      <a:pt x="1057" y="7"/>
                      <a:pt x="998" y="1"/>
                      <a:pt x="943" y="1"/>
                    </a:cubicBezTo>
                    <a:cubicBezTo>
                      <a:pt x="932" y="0"/>
                      <a:pt x="920" y="0"/>
                      <a:pt x="909" y="0"/>
                    </a:cubicBezTo>
                    <a:close/>
                  </a:path>
                </a:pathLst>
              </a:custGeom>
              <a:solidFill>
                <a:srgbClr val="2D27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6"/>
              <p:cNvSpPr/>
              <p:nvPr/>
            </p:nvSpPr>
            <p:spPr>
              <a:xfrm>
                <a:off x="4771671" y="1833817"/>
                <a:ext cx="231817" cy="79186"/>
              </a:xfrm>
              <a:custGeom>
                <a:rect b="b" l="l" r="r" t="t"/>
                <a:pathLst>
                  <a:path extrusionOk="0" h="400" w="1171">
                    <a:moveTo>
                      <a:pt x="914" y="0"/>
                    </a:moveTo>
                    <a:cubicBezTo>
                      <a:pt x="791" y="0"/>
                      <a:pt x="667" y="7"/>
                      <a:pt x="543" y="14"/>
                    </a:cubicBezTo>
                    <a:cubicBezTo>
                      <a:pt x="419" y="22"/>
                      <a:pt x="247" y="7"/>
                      <a:pt x="136" y="65"/>
                    </a:cubicBezTo>
                    <a:cubicBezTo>
                      <a:pt x="55" y="105"/>
                      <a:pt x="1" y="209"/>
                      <a:pt x="45" y="287"/>
                    </a:cubicBezTo>
                    <a:cubicBezTo>
                      <a:pt x="101" y="390"/>
                      <a:pt x="264" y="384"/>
                      <a:pt x="365" y="391"/>
                    </a:cubicBezTo>
                    <a:cubicBezTo>
                      <a:pt x="430" y="395"/>
                      <a:pt x="510" y="399"/>
                      <a:pt x="597" y="399"/>
                    </a:cubicBezTo>
                    <a:cubicBezTo>
                      <a:pt x="772" y="399"/>
                      <a:pt x="969" y="380"/>
                      <a:pt x="1087" y="295"/>
                    </a:cubicBezTo>
                    <a:cubicBezTo>
                      <a:pt x="1148" y="252"/>
                      <a:pt x="1170" y="164"/>
                      <a:pt x="1127" y="102"/>
                    </a:cubicBezTo>
                    <a:cubicBezTo>
                      <a:pt x="1122" y="97"/>
                      <a:pt x="1117" y="93"/>
                      <a:pt x="1113" y="88"/>
                    </a:cubicBezTo>
                    <a:cubicBezTo>
                      <a:pt x="1108" y="77"/>
                      <a:pt x="1102" y="65"/>
                      <a:pt x="1095" y="54"/>
                    </a:cubicBezTo>
                    <a:cubicBezTo>
                      <a:pt x="1058" y="8"/>
                      <a:pt x="998" y="2"/>
                      <a:pt x="944" y="1"/>
                    </a:cubicBezTo>
                    <a:cubicBezTo>
                      <a:pt x="934" y="1"/>
                      <a:pt x="924" y="0"/>
                      <a:pt x="914" y="0"/>
                    </a:cubicBezTo>
                    <a:close/>
                  </a:path>
                </a:pathLst>
              </a:custGeom>
              <a:solidFill>
                <a:srgbClr val="2D27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6"/>
              <p:cNvSpPr/>
              <p:nvPr/>
            </p:nvSpPr>
            <p:spPr>
              <a:xfrm>
                <a:off x="4217765" y="2043066"/>
                <a:ext cx="308429" cy="223502"/>
              </a:xfrm>
              <a:custGeom>
                <a:rect b="b" l="l" r="r" t="t"/>
                <a:pathLst>
                  <a:path extrusionOk="0" h="1129" w="1558">
                    <a:moveTo>
                      <a:pt x="825" y="1"/>
                    </a:moveTo>
                    <a:cubicBezTo>
                      <a:pt x="739" y="1"/>
                      <a:pt x="652" y="14"/>
                      <a:pt x="569" y="39"/>
                    </a:cubicBezTo>
                    <a:lnTo>
                      <a:pt x="558" y="39"/>
                    </a:lnTo>
                    <a:cubicBezTo>
                      <a:pt x="519" y="40"/>
                      <a:pt x="481" y="52"/>
                      <a:pt x="448" y="71"/>
                    </a:cubicBezTo>
                    <a:cubicBezTo>
                      <a:pt x="437" y="75"/>
                      <a:pt x="428" y="79"/>
                      <a:pt x="417" y="84"/>
                    </a:cubicBezTo>
                    <a:cubicBezTo>
                      <a:pt x="407" y="90"/>
                      <a:pt x="398" y="96"/>
                      <a:pt x="389" y="104"/>
                    </a:cubicBezTo>
                    <a:cubicBezTo>
                      <a:pt x="314" y="131"/>
                      <a:pt x="246" y="171"/>
                      <a:pt x="186" y="222"/>
                    </a:cubicBezTo>
                    <a:cubicBezTo>
                      <a:pt x="85" y="307"/>
                      <a:pt x="2" y="431"/>
                      <a:pt x="16" y="544"/>
                    </a:cubicBezTo>
                    <a:cubicBezTo>
                      <a:pt x="0" y="602"/>
                      <a:pt x="8" y="667"/>
                      <a:pt x="27" y="726"/>
                    </a:cubicBezTo>
                    <a:cubicBezTo>
                      <a:pt x="30" y="761"/>
                      <a:pt x="57" y="843"/>
                      <a:pt x="85" y="872"/>
                    </a:cubicBezTo>
                    <a:cubicBezTo>
                      <a:pt x="135" y="953"/>
                      <a:pt x="205" y="984"/>
                      <a:pt x="302" y="1050"/>
                    </a:cubicBezTo>
                    <a:cubicBezTo>
                      <a:pt x="412" y="1099"/>
                      <a:pt x="442" y="1105"/>
                      <a:pt x="537" y="1119"/>
                    </a:cubicBezTo>
                    <a:cubicBezTo>
                      <a:pt x="583" y="1126"/>
                      <a:pt x="630" y="1129"/>
                      <a:pt x="677" y="1129"/>
                    </a:cubicBezTo>
                    <a:cubicBezTo>
                      <a:pt x="1018" y="1129"/>
                      <a:pt x="1366" y="964"/>
                      <a:pt x="1466" y="711"/>
                    </a:cubicBezTo>
                    <a:cubicBezTo>
                      <a:pt x="1558" y="474"/>
                      <a:pt x="1443" y="179"/>
                      <a:pt x="1143" y="61"/>
                    </a:cubicBezTo>
                    <a:cubicBezTo>
                      <a:pt x="1041" y="21"/>
                      <a:pt x="933" y="1"/>
                      <a:pt x="825" y="1"/>
                    </a:cubicBezTo>
                    <a:close/>
                  </a:path>
                </a:pathLst>
              </a:custGeom>
              <a:solidFill>
                <a:srgbClr val="CDCB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6"/>
              <p:cNvSpPr/>
              <p:nvPr/>
            </p:nvSpPr>
            <p:spPr>
              <a:xfrm>
                <a:off x="4241718" y="2063456"/>
                <a:ext cx="309815" cy="201330"/>
              </a:xfrm>
              <a:custGeom>
                <a:rect b="b" l="l" r="r" t="t"/>
                <a:pathLst>
                  <a:path extrusionOk="0" h="1017" w="1565">
                    <a:moveTo>
                      <a:pt x="645" y="0"/>
                    </a:moveTo>
                    <a:cubicBezTo>
                      <a:pt x="536" y="0"/>
                      <a:pt x="428" y="20"/>
                      <a:pt x="341" y="58"/>
                    </a:cubicBezTo>
                    <a:cubicBezTo>
                      <a:pt x="78" y="175"/>
                      <a:pt x="1" y="456"/>
                      <a:pt x="78" y="669"/>
                    </a:cubicBezTo>
                    <a:cubicBezTo>
                      <a:pt x="144" y="856"/>
                      <a:pt x="378" y="994"/>
                      <a:pt x="631" y="1014"/>
                    </a:cubicBezTo>
                    <a:cubicBezTo>
                      <a:pt x="653" y="1016"/>
                      <a:pt x="675" y="1017"/>
                      <a:pt x="697" y="1017"/>
                    </a:cubicBezTo>
                    <a:cubicBezTo>
                      <a:pt x="1236" y="1017"/>
                      <a:pt x="1564" y="501"/>
                      <a:pt x="1203" y="188"/>
                    </a:cubicBezTo>
                    <a:cubicBezTo>
                      <a:pt x="1151" y="144"/>
                      <a:pt x="1091" y="109"/>
                      <a:pt x="1027" y="85"/>
                    </a:cubicBezTo>
                    <a:cubicBezTo>
                      <a:pt x="1020" y="80"/>
                      <a:pt x="1011" y="74"/>
                      <a:pt x="1003" y="69"/>
                    </a:cubicBezTo>
                    <a:cubicBezTo>
                      <a:pt x="994" y="65"/>
                      <a:pt x="986" y="61"/>
                      <a:pt x="976" y="58"/>
                    </a:cubicBezTo>
                    <a:cubicBezTo>
                      <a:pt x="947" y="41"/>
                      <a:pt x="915" y="32"/>
                      <a:pt x="882" y="32"/>
                    </a:cubicBezTo>
                    <a:lnTo>
                      <a:pt x="872" y="32"/>
                    </a:lnTo>
                    <a:cubicBezTo>
                      <a:pt x="801" y="11"/>
                      <a:pt x="723" y="0"/>
                      <a:pt x="6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6"/>
              <p:cNvSpPr/>
              <p:nvPr/>
            </p:nvSpPr>
            <p:spPr>
              <a:xfrm>
                <a:off x="4372375" y="2236280"/>
                <a:ext cx="198" cy="198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22E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6"/>
              <p:cNvSpPr/>
              <p:nvPr/>
            </p:nvSpPr>
            <p:spPr>
              <a:xfrm>
                <a:off x="4286261" y="2038909"/>
                <a:ext cx="169062" cy="206477"/>
              </a:xfrm>
              <a:custGeom>
                <a:rect b="b" l="l" r="r" t="t"/>
                <a:pathLst>
                  <a:path extrusionOk="0" h="1043" w="854">
                    <a:moveTo>
                      <a:pt x="392" y="1"/>
                    </a:moveTo>
                    <a:cubicBezTo>
                      <a:pt x="380" y="1"/>
                      <a:pt x="369" y="4"/>
                      <a:pt x="359" y="9"/>
                    </a:cubicBezTo>
                    <a:cubicBezTo>
                      <a:pt x="358" y="10"/>
                      <a:pt x="356" y="11"/>
                      <a:pt x="355" y="12"/>
                    </a:cubicBezTo>
                    <a:cubicBezTo>
                      <a:pt x="83" y="69"/>
                      <a:pt x="0" y="364"/>
                      <a:pt x="0" y="561"/>
                    </a:cubicBezTo>
                    <a:cubicBezTo>
                      <a:pt x="2" y="682"/>
                      <a:pt x="37" y="814"/>
                      <a:pt x="123" y="912"/>
                    </a:cubicBezTo>
                    <a:cubicBezTo>
                      <a:pt x="185" y="982"/>
                      <a:pt x="272" y="1026"/>
                      <a:pt x="364" y="1033"/>
                    </a:cubicBezTo>
                    <a:cubicBezTo>
                      <a:pt x="388" y="1040"/>
                      <a:pt x="412" y="1043"/>
                      <a:pt x="437" y="1043"/>
                    </a:cubicBezTo>
                    <a:cubicBezTo>
                      <a:pt x="544" y="1043"/>
                      <a:pt x="653" y="987"/>
                      <a:pt x="714" y="916"/>
                    </a:cubicBezTo>
                    <a:cubicBezTo>
                      <a:pt x="801" y="814"/>
                      <a:pt x="836" y="680"/>
                      <a:pt x="846" y="561"/>
                    </a:cubicBezTo>
                    <a:cubicBezTo>
                      <a:pt x="854" y="430"/>
                      <a:pt x="823" y="300"/>
                      <a:pt x="756" y="188"/>
                    </a:cubicBezTo>
                    <a:cubicBezTo>
                      <a:pt x="698" y="87"/>
                      <a:pt x="599" y="2"/>
                      <a:pt x="449" y="2"/>
                    </a:cubicBezTo>
                    <a:cubicBezTo>
                      <a:pt x="446" y="2"/>
                      <a:pt x="444" y="2"/>
                      <a:pt x="441" y="2"/>
                    </a:cubicBezTo>
                    <a:cubicBezTo>
                      <a:pt x="430" y="2"/>
                      <a:pt x="421" y="3"/>
                      <a:pt x="411" y="4"/>
                    </a:cubicBezTo>
                    <a:cubicBezTo>
                      <a:pt x="405" y="2"/>
                      <a:pt x="398" y="1"/>
                      <a:pt x="392" y="1"/>
                    </a:cubicBezTo>
                    <a:close/>
                  </a:path>
                </a:pathLst>
              </a:custGeom>
              <a:solidFill>
                <a:srgbClr val="2D27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6"/>
              <p:cNvSpPr/>
              <p:nvPr/>
            </p:nvSpPr>
            <p:spPr>
              <a:xfrm>
                <a:off x="4361091" y="2064050"/>
                <a:ext cx="56420" cy="71861"/>
              </a:xfrm>
              <a:custGeom>
                <a:rect b="b" l="l" r="r" t="t"/>
                <a:pathLst>
                  <a:path extrusionOk="0" h="363" w="285">
                    <a:moveTo>
                      <a:pt x="139" y="0"/>
                    </a:moveTo>
                    <a:cubicBezTo>
                      <a:pt x="132" y="0"/>
                      <a:pt x="125" y="1"/>
                      <a:pt x="119" y="3"/>
                    </a:cubicBezTo>
                    <a:cubicBezTo>
                      <a:pt x="116" y="3"/>
                      <a:pt x="113" y="2"/>
                      <a:pt x="110" y="2"/>
                    </a:cubicBezTo>
                    <a:cubicBezTo>
                      <a:pt x="101" y="2"/>
                      <a:pt x="92" y="4"/>
                      <a:pt x="83" y="6"/>
                    </a:cubicBezTo>
                    <a:cubicBezTo>
                      <a:pt x="6" y="29"/>
                      <a:pt x="1" y="114"/>
                      <a:pt x="1" y="168"/>
                    </a:cubicBezTo>
                    <a:cubicBezTo>
                      <a:pt x="1" y="206"/>
                      <a:pt x="6" y="244"/>
                      <a:pt x="19" y="281"/>
                    </a:cubicBezTo>
                    <a:cubicBezTo>
                      <a:pt x="29" y="310"/>
                      <a:pt x="42" y="342"/>
                      <a:pt x="79" y="356"/>
                    </a:cubicBezTo>
                    <a:cubicBezTo>
                      <a:pt x="94" y="360"/>
                      <a:pt x="109" y="362"/>
                      <a:pt x="124" y="362"/>
                    </a:cubicBezTo>
                    <a:cubicBezTo>
                      <a:pt x="146" y="362"/>
                      <a:pt x="167" y="358"/>
                      <a:pt x="187" y="349"/>
                    </a:cubicBezTo>
                    <a:cubicBezTo>
                      <a:pt x="218" y="336"/>
                      <a:pt x="244" y="312"/>
                      <a:pt x="256" y="281"/>
                    </a:cubicBezTo>
                    <a:cubicBezTo>
                      <a:pt x="284" y="216"/>
                      <a:pt x="272" y="139"/>
                      <a:pt x="239" y="79"/>
                    </a:cubicBezTo>
                    <a:cubicBezTo>
                      <a:pt x="224" y="52"/>
                      <a:pt x="206" y="19"/>
                      <a:pt x="171" y="6"/>
                    </a:cubicBezTo>
                    <a:cubicBezTo>
                      <a:pt x="161" y="2"/>
                      <a:pt x="150" y="0"/>
                      <a:pt x="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6"/>
              <p:cNvSpPr/>
              <p:nvPr/>
            </p:nvSpPr>
            <p:spPr>
              <a:xfrm>
                <a:off x="4120762" y="2020696"/>
                <a:ext cx="390189" cy="207269"/>
              </a:xfrm>
              <a:custGeom>
                <a:rect b="b" l="l" r="r" t="t"/>
                <a:pathLst>
                  <a:path extrusionOk="0" h="1047" w="1971">
                    <a:moveTo>
                      <a:pt x="1089" y="1"/>
                    </a:moveTo>
                    <a:cubicBezTo>
                      <a:pt x="992" y="1"/>
                      <a:pt x="896" y="13"/>
                      <a:pt x="801" y="37"/>
                    </a:cubicBezTo>
                    <a:cubicBezTo>
                      <a:pt x="637" y="78"/>
                      <a:pt x="455" y="211"/>
                      <a:pt x="302" y="276"/>
                    </a:cubicBezTo>
                    <a:cubicBezTo>
                      <a:pt x="252" y="298"/>
                      <a:pt x="199" y="314"/>
                      <a:pt x="146" y="321"/>
                    </a:cubicBezTo>
                    <a:cubicBezTo>
                      <a:pt x="139" y="322"/>
                      <a:pt x="132" y="323"/>
                      <a:pt x="126" y="323"/>
                    </a:cubicBezTo>
                    <a:cubicBezTo>
                      <a:pt x="81" y="323"/>
                      <a:pt x="48" y="303"/>
                      <a:pt x="4" y="303"/>
                    </a:cubicBezTo>
                    <a:cubicBezTo>
                      <a:pt x="3" y="303"/>
                      <a:pt x="2" y="303"/>
                      <a:pt x="0" y="303"/>
                    </a:cubicBezTo>
                    <a:lnTo>
                      <a:pt x="0" y="313"/>
                    </a:lnTo>
                    <a:cubicBezTo>
                      <a:pt x="0" y="374"/>
                      <a:pt x="31" y="445"/>
                      <a:pt x="66" y="498"/>
                    </a:cubicBezTo>
                    <a:cubicBezTo>
                      <a:pt x="111" y="563"/>
                      <a:pt x="162" y="623"/>
                      <a:pt x="219" y="677"/>
                    </a:cubicBezTo>
                    <a:cubicBezTo>
                      <a:pt x="273" y="731"/>
                      <a:pt x="323" y="787"/>
                      <a:pt x="384" y="833"/>
                    </a:cubicBezTo>
                    <a:cubicBezTo>
                      <a:pt x="402" y="922"/>
                      <a:pt x="457" y="1011"/>
                      <a:pt x="568" y="1045"/>
                    </a:cubicBezTo>
                    <a:cubicBezTo>
                      <a:pt x="572" y="1046"/>
                      <a:pt x="576" y="1047"/>
                      <a:pt x="580" y="1047"/>
                    </a:cubicBezTo>
                    <a:cubicBezTo>
                      <a:pt x="599" y="1047"/>
                      <a:pt x="625" y="1039"/>
                      <a:pt x="619" y="1030"/>
                    </a:cubicBezTo>
                    <a:cubicBezTo>
                      <a:pt x="617" y="1025"/>
                      <a:pt x="597" y="1003"/>
                      <a:pt x="593" y="999"/>
                    </a:cubicBezTo>
                    <a:cubicBezTo>
                      <a:pt x="585" y="989"/>
                      <a:pt x="580" y="979"/>
                      <a:pt x="578" y="967"/>
                    </a:cubicBezTo>
                    <a:cubicBezTo>
                      <a:pt x="534" y="808"/>
                      <a:pt x="532" y="651"/>
                      <a:pt x="625" y="498"/>
                    </a:cubicBezTo>
                    <a:cubicBezTo>
                      <a:pt x="705" y="366"/>
                      <a:pt x="856" y="254"/>
                      <a:pt x="1040" y="208"/>
                    </a:cubicBezTo>
                    <a:cubicBezTo>
                      <a:pt x="1123" y="186"/>
                      <a:pt x="1210" y="176"/>
                      <a:pt x="1297" y="176"/>
                    </a:cubicBezTo>
                    <a:cubicBezTo>
                      <a:pt x="1355" y="176"/>
                      <a:pt x="1413" y="180"/>
                      <a:pt x="1470" y="190"/>
                    </a:cubicBezTo>
                    <a:cubicBezTo>
                      <a:pt x="1627" y="212"/>
                      <a:pt x="1771" y="286"/>
                      <a:pt x="1881" y="399"/>
                    </a:cubicBezTo>
                    <a:cubicBezTo>
                      <a:pt x="1903" y="422"/>
                      <a:pt x="1948" y="493"/>
                      <a:pt x="1966" y="494"/>
                    </a:cubicBezTo>
                    <a:cubicBezTo>
                      <a:pt x="1967" y="495"/>
                      <a:pt x="1967" y="495"/>
                      <a:pt x="1968" y="495"/>
                    </a:cubicBezTo>
                    <a:cubicBezTo>
                      <a:pt x="1969" y="495"/>
                      <a:pt x="1970" y="494"/>
                      <a:pt x="1970" y="494"/>
                    </a:cubicBezTo>
                    <a:cubicBezTo>
                      <a:pt x="1966" y="434"/>
                      <a:pt x="1931" y="380"/>
                      <a:pt x="1890" y="330"/>
                    </a:cubicBezTo>
                    <a:lnTo>
                      <a:pt x="1890" y="330"/>
                    </a:lnTo>
                    <a:cubicBezTo>
                      <a:pt x="1892" y="331"/>
                      <a:pt x="1895" y="331"/>
                      <a:pt x="1897" y="331"/>
                    </a:cubicBezTo>
                    <a:cubicBezTo>
                      <a:pt x="1897" y="331"/>
                      <a:pt x="1884" y="319"/>
                      <a:pt x="1862" y="300"/>
                    </a:cubicBezTo>
                    <a:cubicBezTo>
                      <a:pt x="1846" y="284"/>
                      <a:pt x="1829" y="270"/>
                      <a:pt x="1810" y="257"/>
                    </a:cubicBezTo>
                    <a:cubicBezTo>
                      <a:pt x="1737" y="196"/>
                      <a:pt x="1631" y="116"/>
                      <a:pt x="1554" y="88"/>
                    </a:cubicBezTo>
                    <a:cubicBezTo>
                      <a:pt x="1483" y="62"/>
                      <a:pt x="1409" y="42"/>
                      <a:pt x="1336" y="27"/>
                    </a:cubicBezTo>
                    <a:cubicBezTo>
                      <a:pt x="1254" y="10"/>
                      <a:pt x="1172" y="1"/>
                      <a:pt x="1089" y="1"/>
                    </a:cubicBezTo>
                    <a:close/>
                  </a:path>
                </a:pathLst>
              </a:custGeom>
              <a:solidFill>
                <a:srgbClr val="2D27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6"/>
              <p:cNvSpPr/>
              <p:nvPr/>
            </p:nvSpPr>
            <p:spPr>
              <a:xfrm>
                <a:off x="4788695" y="2012777"/>
                <a:ext cx="309617" cy="222117"/>
              </a:xfrm>
              <a:custGeom>
                <a:rect b="b" l="l" r="r" t="t"/>
                <a:pathLst>
                  <a:path extrusionOk="0" h="1122" w="1564">
                    <a:moveTo>
                      <a:pt x="756" y="1"/>
                    </a:moveTo>
                    <a:cubicBezTo>
                      <a:pt x="631" y="1"/>
                      <a:pt x="507" y="27"/>
                      <a:pt x="392" y="79"/>
                    </a:cubicBezTo>
                    <a:cubicBezTo>
                      <a:pt x="100" y="214"/>
                      <a:pt x="0" y="516"/>
                      <a:pt x="106" y="746"/>
                    </a:cubicBezTo>
                    <a:cubicBezTo>
                      <a:pt x="213" y="979"/>
                      <a:pt x="535" y="1121"/>
                      <a:pt x="857" y="1121"/>
                    </a:cubicBezTo>
                    <a:cubicBezTo>
                      <a:pt x="924" y="1121"/>
                      <a:pt x="991" y="1115"/>
                      <a:pt x="1057" y="1102"/>
                    </a:cubicBezTo>
                    <a:cubicBezTo>
                      <a:pt x="1151" y="1083"/>
                      <a:pt x="1181" y="1075"/>
                      <a:pt x="1288" y="1020"/>
                    </a:cubicBezTo>
                    <a:cubicBezTo>
                      <a:pt x="1382" y="949"/>
                      <a:pt x="1448" y="914"/>
                      <a:pt x="1494" y="831"/>
                    </a:cubicBezTo>
                    <a:cubicBezTo>
                      <a:pt x="1521" y="800"/>
                      <a:pt x="1542" y="716"/>
                      <a:pt x="1544" y="681"/>
                    </a:cubicBezTo>
                    <a:cubicBezTo>
                      <a:pt x="1559" y="621"/>
                      <a:pt x="1563" y="556"/>
                      <a:pt x="1544" y="499"/>
                    </a:cubicBezTo>
                    <a:cubicBezTo>
                      <a:pt x="1552" y="385"/>
                      <a:pt x="1462" y="266"/>
                      <a:pt x="1357" y="187"/>
                    </a:cubicBezTo>
                    <a:cubicBezTo>
                      <a:pt x="1294" y="140"/>
                      <a:pt x="1222" y="104"/>
                      <a:pt x="1148" y="80"/>
                    </a:cubicBezTo>
                    <a:cubicBezTo>
                      <a:pt x="1138" y="74"/>
                      <a:pt x="1128" y="67"/>
                      <a:pt x="1118" y="63"/>
                    </a:cubicBezTo>
                    <a:cubicBezTo>
                      <a:pt x="1108" y="58"/>
                      <a:pt x="1097" y="54"/>
                      <a:pt x="1087" y="51"/>
                    </a:cubicBezTo>
                    <a:cubicBezTo>
                      <a:pt x="1052" y="33"/>
                      <a:pt x="1014" y="25"/>
                      <a:pt x="975" y="25"/>
                    </a:cubicBezTo>
                    <a:cubicBezTo>
                      <a:pt x="971" y="25"/>
                      <a:pt x="968" y="26"/>
                      <a:pt x="965" y="26"/>
                    </a:cubicBezTo>
                    <a:cubicBezTo>
                      <a:pt x="896" y="9"/>
                      <a:pt x="826" y="1"/>
                      <a:pt x="756" y="1"/>
                    </a:cubicBezTo>
                    <a:close/>
                  </a:path>
                </a:pathLst>
              </a:custGeom>
              <a:solidFill>
                <a:srgbClr val="CDCB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6"/>
              <p:cNvSpPr/>
              <p:nvPr/>
            </p:nvSpPr>
            <p:spPr>
              <a:xfrm>
                <a:off x="4766919" y="2032574"/>
                <a:ext cx="306846" cy="201924"/>
              </a:xfrm>
              <a:custGeom>
                <a:rect b="b" l="l" r="r" t="t"/>
                <a:pathLst>
                  <a:path extrusionOk="0" h="1020" w="1550">
                    <a:moveTo>
                      <a:pt x="933" y="0"/>
                    </a:moveTo>
                    <a:cubicBezTo>
                      <a:pt x="838" y="0"/>
                      <a:pt x="741" y="15"/>
                      <a:pt x="657" y="45"/>
                    </a:cubicBezTo>
                    <a:lnTo>
                      <a:pt x="647" y="45"/>
                    </a:lnTo>
                    <a:cubicBezTo>
                      <a:pt x="614" y="47"/>
                      <a:pt x="582" y="58"/>
                      <a:pt x="554" y="77"/>
                    </a:cubicBezTo>
                    <a:cubicBezTo>
                      <a:pt x="544" y="81"/>
                      <a:pt x="535" y="85"/>
                      <a:pt x="527" y="89"/>
                    </a:cubicBezTo>
                    <a:cubicBezTo>
                      <a:pt x="519" y="95"/>
                      <a:pt x="510" y="101"/>
                      <a:pt x="503" y="107"/>
                    </a:cubicBezTo>
                    <a:cubicBezTo>
                      <a:pt x="441" y="134"/>
                      <a:pt x="383" y="173"/>
                      <a:pt x="334" y="220"/>
                    </a:cubicBezTo>
                    <a:cubicBezTo>
                      <a:pt x="1" y="543"/>
                      <a:pt x="326" y="1019"/>
                      <a:pt x="839" y="1019"/>
                    </a:cubicBezTo>
                    <a:cubicBezTo>
                      <a:pt x="875" y="1019"/>
                      <a:pt x="913" y="1017"/>
                      <a:pt x="952" y="1012"/>
                    </a:cubicBezTo>
                    <a:cubicBezTo>
                      <a:pt x="1202" y="979"/>
                      <a:pt x="1428" y="827"/>
                      <a:pt x="1484" y="637"/>
                    </a:cubicBezTo>
                    <a:cubicBezTo>
                      <a:pt x="1549" y="421"/>
                      <a:pt x="1457" y="144"/>
                      <a:pt x="1188" y="42"/>
                    </a:cubicBezTo>
                    <a:cubicBezTo>
                      <a:pt x="1114" y="14"/>
                      <a:pt x="1025" y="0"/>
                      <a:pt x="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6"/>
              <p:cNvSpPr/>
              <p:nvPr/>
            </p:nvSpPr>
            <p:spPr>
              <a:xfrm>
                <a:off x="4947859" y="2205397"/>
                <a:ext cx="198" cy="198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22E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6"/>
              <p:cNvSpPr/>
              <p:nvPr/>
            </p:nvSpPr>
            <p:spPr>
              <a:xfrm>
                <a:off x="4855608" y="2011590"/>
                <a:ext cx="174407" cy="201924"/>
              </a:xfrm>
              <a:custGeom>
                <a:rect b="b" l="l" r="r" t="t"/>
                <a:pathLst>
                  <a:path extrusionOk="0" h="1020" w="881">
                    <a:moveTo>
                      <a:pt x="464" y="0"/>
                    </a:moveTo>
                    <a:cubicBezTo>
                      <a:pt x="459" y="0"/>
                      <a:pt x="453" y="0"/>
                      <a:pt x="447" y="1"/>
                    </a:cubicBezTo>
                    <a:cubicBezTo>
                      <a:pt x="436" y="1"/>
                      <a:pt x="426" y="2"/>
                      <a:pt x="416" y="3"/>
                    </a:cubicBezTo>
                    <a:cubicBezTo>
                      <a:pt x="410" y="1"/>
                      <a:pt x="404" y="1"/>
                      <a:pt x="398" y="1"/>
                    </a:cubicBezTo>
                    <a:cubicBezTo>
                      <a:pt x="385" y="1"/>
                      <a:pt x="373" y="3"/>
                      <a:pt x="363" y="9"/>
                    </a:cubicBezTo>
                    <a:cubicBezTo>
                      <a:pt x="362" y="10"/>
                      <a:pt x="361" y="11"/>
                      <a:pt x="359" y="12"/>
                    </a:cubicBezTo>
                    <a:cubicBezTo>
                      <a:pt x="79" y="73"/>
                      <a:pt x="0" y="365"/>
                      <a:pt x="6" y="558"/>
                    </a:cubicBezTo>
                    <a:cubicBezTo>
                      <a:pt x="8" y="675"/>
                      <a:pt x="47" y="805"/>
                      <a:pt x="138" y="900"/>
                    </a:cubicBezTo>
                    <a:cubicBezTo>
                      <a:pt x="204" y="967"/>
                      <a:pt x="293" y="1008"/>
                      <a:pt x="388" y="1012"/>
                    </a:cubicBezTo>
                    <a:cubicBezTo>
                      <a:pt x="411" y="1017"/>
                      <a:pt x="434" y="1020"/>
                      <a:pt x="458" y="1020"/>
                    </a:cubicBezTo>
                    <a:cubicBezTo>
                      <a:pt x="569" y="1020"/>
                      <a:pt x="683" y="963"/>
                      <a:pt x="745" y="890"/>
                    </a:cubicBezTo>
                    <a:cubicBezTo>
                      <a:pt x="833" y="790"/>
                      <a:pt x="867" y="657"/>
                      <a:pt x="874" y="539"/>
                    </a:cubicBezTo>
                    <a:cubicBezTo>
                      <a:pt x="880" y="411"/>
                      <a:pt x="845" y="284"/>
                      <a:pt x="775" y="176"/>
                    </a:cubicBezTo>
                    <a:cubicBezTo>
                      <a:pt x="714" y="80"/>
                      <a:pt x="613" y="0"/>
                      <a:pt x="464" y="0"/>
                    </a:cubicBezTo>
                    <a:close/>
                  </a:path>
                </a:pathLst>
              </a:custGeom>
              <a:solidFill>
                <a:srgbClr val="2D27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6"/>
              <p:cNvSpPr/>
              <p:nvPr/>
            </p:nvSpPr>
            <p:spPr>
              <a:xfrm>
                <a:off x="4932418" y="2035543"/>
                <a:ext cx="58400" cy="70674"/>
              </a:xfrm>
              <a:custGeom>
                <a:rect b="b" l="l" r="r" t="t"/>
                <a:pathLst>
                  <a:path extrusionOk="0" h="357" w="295">
                    <a:moveTo>
                      <a:pt x="142" y="1"/>
                    </a:moveTo>
                    <a:cubicBezTo>
                      <a:pt x="134" y="1"/>
                      <a:pt x="127" y="2"/>
                      <a:pt x="119" y="4"/>
                    </a:cubicBezTo>
                    <a:cubicBezTo>
                      <a:pt x="116" y="3"/>
                      <a:pt x="113" y="3"/>
                      <a:pt x="111" y="3"/>
                    </a:cubicBezTo>
                    <a:cubicBezTo>
                      <a:pt x="101" y="3"/>
                      <a:pt x="92" y="5"/>
                      <a:pt x="84" y="8"/>
                    </a:cubicBezTo>
                    <a:cubicBezTo>
                      <a:pt x="5" y="31"/>
                      <a:pt x="0" y="115"/>
                      <a:pt x="1" y="167"/>
                    </a:cubicBezTo>
                    <a:cubicBezTo>
                      <a:pt x="1" y="205"/>
                      <a:pt x="9" y="242"/>
                      <a:pt x="23" y="277"/>
                    </a:cubicBezTo>
                    <a:cubicBezTo>
                      <a:pt x="33" y="306"/>
                      <a:pt x="46" y="337"/>
                      <a:pt x="85" y="350"/>
                    </a:cubicBezTo>
                    <a:cubicBezTo>
                      <a:pt x="100" y="354"/>
                      <a:pt x="115" y="356"/>
                      <a:pt x="130" y="356"/>
                    </a:cubicBezTo>
                    <a:cubicBezTo>
                      <a:pt x="152" y="356"/>
                      <a:pt x="175" y="352"/>
                      <a:pt x="196" y="343"/>
                    </a:cubicBezTo>
                    <a:cubicBezTo>
                      <a:pt x="228" y="329"/>
                      <a:pt x="253" y="304"/>
                      <a:pt x="267" y="273"/>
                    </a:cubicBezTo>
                    <a:cubicBezTo>
                      <a:pt x="294" y="209"/>
                      <a:pt x="280" y="134"/>
                      <a:pt x="245" y="75"/>
                    </a:cubicBezTo>
                    <a:cubicBezTo>
                      <a:pt x="229" y="50"/>
                      <a:pt x="210" y="19"/>
                      <a:pt x="174" y="6"/>
                    </a:cubicBezTo>
                    <a:cubicBezTo>
                      <a:pt x="163" y="3"/>
                      <a:pt x="152" y="1"/>
                      <a:pt x="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6"/>
              <p:cNvSpPr/>
              <p:nvPr/>
            </p:nvSpPr>
            <p:spPr>
              <a:xfrm>
                <a:off x="4803147" y="1987834"/>
                <a:ext cx="388209" cy="201924"/>
              </a:xfrm>
              <a:custGeom>
                <a:rect b="b" l="l" r="r" t="t"/>
                <a:pathLst>
                  <a:path extrusionOk="0" h="1020" w="1961">
                    <a:moveTo>
                      <a:pt x="915" y="1"/>
                    </a:moveTo>
                    <a:cubicBezTo>
                      <a:pt x="811" y="1"/>
                      <a:pt x="708" y="15"/>
                      <a:pt x="608" y="43"/>
                    </a:cubicBezTo>
                    <a:cubicBezTo>
                      <a:pt x="535" y="61"/>
                      <a:pt x="463" y="85"/>
                      <a:pt x="394" y="115"/>
                    </a:cubicBezTo>
                    <a:cubicBezTo>
                      <a:pt x="319" y="147"/>
                      <a:pt x="217" y="234"/>
                      <a:pt x="147" y="298"/>
                    </a:cubicBezTo>
                    <a:cubicBezTo>
                      <a:pt x="129" y="312"/>
                      <a:pt x="113" y="327"/>
                      <a:pt x="98" y="344"/>
                    </a:cubicBezTo>
                    <a:cubicBezTo>
                      <a:pt x="77" y="364"/>
                      <a:pt x="64" y="377"/>
                      <a:pt x="64" y="377"/>
                    </a:cubicBezTo>
                    <a:cubicBezTo>
                      <a:pt x="66" y="377"/>
                      <a:pt x="70" y="376"/>
                      <a:pt x="72" y="376"/>
                    </a:cubicBezTo>
                    <a:cubicBezTo>
                      <a:pt x="33" y="427"/>
                      <a:pt x="1" y="484"/>
                      <a:pt x="0" y="544"/>
                    </a:cubicBezTo>
                    <a:cubicBezTo>
                      <a:pt x="0" y="545"/>
                      <a:pt x="2" y="545"/>
                      <a:pt x="3" y="545"/>
                    </a:cubicBezTo>
                    <a:cubicBezTo>
                      <a:pt x="4" y="545"/>
                      <a:pt x="4" y="545"/>
                      <a:pt x="4" y="545"/>
                    </a:cubicBezTo>
                    <a:cubicBezTo>
                      <a:pt x="23" y="543"/>
                      <a:pt x="63" y="468"/>
                      <a:pt x="85" y="445"/>
                    </a:cubicBezTo>
                    <a:cubicBezTo>
                      <a:pt x="188" y="325"/>
                      <a:pt x="328" y="244"/>
                      <a:pt x="483" y="213"/>
                    </a:cubicBezTo>
                    <a:cubicBezTo>
                      <a:pt x="558" y="196"/>
                      <a:pt x="635" y="187"/>
                      <a:pt x="712" y="187"/>
                    </a:cubicBezTo>
                    <a:cubicBezTo>
                      <a:pt x="780" y="187"/>
                      <a:pt x="847" y="194"/>
                      <a:pt x="914" y="207"/>
                    </a:cubicBezTo>
                    <a:cubicBezTo>
                      <a:pt x="1100" y="242"/>
                      <a:pt x="1256" y="346"/>
                      <a:pt x="1344" y="474"/>
                    </a:cubicBezTo>
                    <a:cubicBezTo>
                      <a:pt x="1445" y="621"/>
                      <a:pt x="1452" y="778"/>
                      <a:pt x="1417" y="940"/>
                    </a:cubicBezTo>
                    <a:cubicBezTo>
                      <a:pt x="1416" y="951"/>
                      <a:pt x="1411" y="962"/>
                      <a:pt x="1404" y="972"/>
                    </a:cubicBezTo>
                    <a:cubicBezTo>
                      <a:pt x="1394" y="982"/>
                      <a:pt x="1387" y="993"/>
                      <a:pt x="1378" y="1005"/>
                    </a:cubicBezTo>
                    <a:cubicBezTo>
                      <a:pt x="1374" y="1013"/>
                      <a:pt x="1397" y="1020"/>
                      <a:pt x="1416" y="1020"/>
                    </a:cubicBezTo>
                    <a:cubicBezTo>
                      <a:pt x="1421" y="1020"/>
                      <a:pt x="1427" y="1019"/>
                      <a:pt x="1431" y="1018"/>
                    </a:cubicBezTo>
                    <a:cubicBezTo>
                      <a:pt x="1540" y="977"/>
                      <a:pt x="1590" y="885"/>
                      <a:pt x="1603" y="796"/>
                    </a:cubicBezTo>
                    <a:cubicBezTo>
                      <a:pt x="1660" y="747"/>
                      <a:pt x="1708" y="687"/>
                      <a:pt x="1759" y="631"/>
                    </a:cubicBezTo>
                    <a:cubicBezTo>
                      <a:pt x="1813" y="573"/>
                      <a:pt x="1861" y="510"/>
                      <a:pt x="1902" y="443"/>
                    </a:cubicBezTo>
                    <a:cubicBezTo>
                      <a:pt x="1934" y="390"/>
                      <a:pt x="1961" y="315"/>
                      <a:pt x="1958" y="254"/>
                    </a:cubicBezTo>
                    <a:cubicBezTo>
                      <a:pt x="1958" y="251"/>
                      <a:pt x="1957" y="247"/>
                      <a:pt x="1957" y="245"/>
                    </a:cubicBezTo>
                    <a:cubicBezTo>
                      <a:pt x="1907" y="247"/>
                      <a:pt x="1873" y="272"/>
                      <a:pt x="1821" y="272"/>
                    </a:cubicBezTo>
                    <a:cubicBezTo>
                      <a:pt x="1818" y="272"/>
                      <a:pt x="1815" y="272"/>
                      <a:pt x="1812" y="271"/>
                    </a:cubicBezTo>
                    <a:cubicBezTo>
                      <a:pt x="1758" y="266"/>
                      <a:pt x="1704" y="253"/>
                      <a:pt x="1654" y="234"/>
                    </a:cubicBezTo>
                    <a:cubicBezTo>
                      <a:pt x="1498" y="177"/>
                      <a:pt x="1309" y="53"/>
                      <a:pt x="1142" y="23"/>
                    </a:cubicBezTo>
                    <a:cubicBezTo>
                      <a:pt x="1067" y="8"/>
                      <a:pt x="991" y="1"/>
                      <a:pt x="915" y="1"/>
                    </a:cubicBezTo>
                    <a:close/>
                  </a:path>
                </a:pathLst>
              </a:custGeom>
              <a:solidFill>
                <a:srgbClr val="2D27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6"/>
              <p:cNvSpPr/>
              <p:nvPr/>
            </p:nvSpPr>
            <p:spPr>
              <a:xfrm>
                <a:off x="4563411" y="2509669"/>
                <a:ext cx="258146" cy="134022"/>
              </a:xfrm>
              <a:custGeom>
                <a:rect b="b" l="l" r="r" t="t"/>
                <a:pathLst>
                  <a:path extrusionOk="0" h="677" w="1304">
                    <a:moveTo>
                      <a:pt x="1235" y="1"/>
                    </a:moveTo>
                    <a:cubicBezTo>
                      <a:pt x="1220" y="1"/>
                      <a:pt x="1205" y="10"/>
                      <a:pt x="1200" y="31"/>
                    </a:cubicBezTo>
                    <a:cubicBezTo>
                      <a:pt x="1164" y="190"/>
                      <a:pt x="1102" y="317"/>
                      <a:pt x="975" y="423"/>
                    </a:cubicBezTo>
                    <a:cubicBezTo>
                      <a:pt x="889" y="495"/>
                      <a:pt x="775" y="556"/>
                      <a:pt x="660" y="556"/>
                    </a:cubicBezTo>
                    <a:cubicBezTo>
                      <a:pt x="655" y="556"/>
                      <a:pt x="650" y="556"/>
                      <a:pt x="646" y="556"/>
                    </a:cubicBezTo>
                    <a:cubicBezTo>
                      <a:pt x="547" y="551"/>
                      <a:pt x="442" y="511"/>
                      <a:pt x="357" y="462"/>
                    </a:cubicBezTo>
                    <a:cubicBezTo>
                      <a:pt x="295" y="427"/>
                      <a:pt x="238" y="381"/>
                      <a:pt x="190" y="327"/>
                    </a:cubicBezTo>
                    <a:cubicBezTo>
                      <a:pt x="138" y="268"/>
                      <a:pt x="110" y="183"/>
                      <a:pt x="53" y="132"/>
                    </a:cubicBezTo>
                    <a:cubicBezTo>
                      <a:pt x="49" y="128"/>
                      <a:pt x="45" y="126"/>
                      <a:pt x="40" y="126"/>
                    </a:cubicBezTo>
                    <a:cubicBezTo>
                      <a:pt x="32" y="126"/>
                      <a:pt x="24" y="131"/>
                      <a:pt x="22" y="140"/>
                    </a:cubicBezTo>
                    <a:lnTo>
                      <a:pt x="22" y="141"/>
                    </a:lnTo>
                    <a:cubicBezTo>
                      <a:pt x="1" y="262"/>
                      <a:pt x="128" y="408"/>
                      <a:pt x="212" y="482"/>
                    </a:cubicBezTo>
                    <a:cubicBezTo>
                      <a:pt x="297" y="560"/>
                      <a:pt x="399" y="618"/>
                      <a:pt x="509" y="652"/>
                    </a:cubicBezTo>
                    <a:cubicBezTo>
                      <a:pt x="561" y="669"/>
                      <a:pt x="615" y="677"/>
                      <a:pt x="667" y="677"/>
                    </a:cubicBezTo>
                    <a:cubicBezTo>
                      <a:pt x="833" y="677"/>
                      <a:pt x="993" y="600"/>
                      <a:pt x="1111" y="475"/>
                    </a:cubicBezTo>
                    <a:cubicBezTo>
                      <a:pt x="1219" y="363"/>
                      <a:pt x="1303" y="202"/>
                      <a:pt x="1283" y="43"/>
                    </a:cubicBezTo>
                    <a:cubicBezTo>
                      <a:pt x="1280" y="18"/>
                      <a:pt x="1257" y="1"/>
                      <a:pt x="1235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6"/>
              <p:cNvSpPr/>
              <p:nvPr/>
            </p:nvSpPr>
            <p:spPr>
              <a:xfrm>
                <a:off x="3853509" y="1202111"/>
                <a:ext cx="1608862" cy="926674"/>
              </a:xfrm>
              <a:custGeom>
                <a:rect b="b" l="l" r="r" t="t"/>
                <a:pathLst>
                  <a:path extrusionOk="0" h="4681" w="8127">
                    <a:moveTo>
                      <a:pt x="683" y="0"/>
                    </a:moveTo>
                    <a:cubicBezTo>
                      <a:pt x="611" y="0"/>
                      <a:pt x="552" y="25"/>
                      <a:pt x="513" y="81"/>
                    </a:cubicBezTo>
                    <a:cubicBezTo>
                      <a:pt x="255" y="454"/>
                      <a:pt x="527" y="1242"/>
                      <a:pt x="733" y="1606"/>
                    </a:cubicBezTo>
                    <a:cubicBezTo>
                      <a:pt x="584" y="1760"/>
                      <a:pt x="452" y="1931"/>
                      <a:pt x="342" y="2114"/>
                    </a:cubicBezTo>
                    <a:cubicBezTo>
                      <a:pt x="130" y="2473"/>
                      <a:pt x="14" y="2881"/>
                      <a:pt x="9" y="3297"/>
                    </a:cubicBezTo>
                    <a:cubicBezTo>
                      <a:pt x="0" y="3728"/>
                      <a:pt x="73" y="4256"/>
                      <a:pt x="295" y="4629"/>
                    </a:cubicBezTo>
                    <a:cubicBezTo>
                      <a:pt x="317" y="4665"/>
                      <a:pt x="350" y="4681"/>
                      <a:pt x="383" y="4681"/>
                    </a:cubicBezTo>
                    <a:cubicBezTo>
                      <a:pt x="435" y="4681"/>
                      <a:pt x="487" y="4640"/>
                      <a:pt x="490" y="4576"/>
                    </a:cubicBezTo>
                    <a:cubicBezTo>
                      <a:pt x="510" y="4108"/>
                      <a:pt x="398" y="3664"/>
                      <a:pt x="489" y="3193"/>
                    </a:cubicBezTo>
                    <a:cubicBezTo>
                      <a:pt x="562" y="2801"/>
                      <a:pt x="734" y="2436"/>
                      <a:pt x="988" y="2130"/>
                    </a:cubicBezTo>
                    <a:cubicBezTo>
                      <a:pt x="1523" y="1493"/>
                      <a:pt x="2308" y="1177"/>
                      <a:pt x="3092" y="989"/>
                    </a:cubicBezTo>
                    <a:cubicBezTo>
                      <a:pt x="3478" y="896"/>
                      <a:pt x="3872" y="844"/>
                      <a:pt x="4266" y="844"/>
                    </a:cubicBezTo>
                    <a:cubicBezTo>
                      <a:pt x="4630" y="844"/>
                      <a:pt x="4994" y="889"/>
                      <a:pt x="5352" y="987"/>
                    </a:cubicBezTo>
                    <a:cubicBezTo>
                      <a:pt x="6030" y="1174"/>
                      <a:pt x="6283" y="1245"/>
                      <a:pt x="6709" y="1908"/>
                    </a:cubicBezTo>
                    <a:cubicBezTo>
                      <a:pt x="7577" y="3259"/>
                      <a:pt x="7347" y="4539"/>
                      <a:pt x="7691" y="4539"/>
                    </a:cubicBezTo>
                    <a:cubicBezTo>
                      <a:pt x="7946" y="3961"/>
                      <a:pt x="7853" y="3274"/>
                      <a:pt x="7696" y="2683"/>
                    </a:cubicBezTo>
                    <a:cubicBezTo>
                      <a:pt x="7629" y="2429"/>
                      <a:pt x="7559" y="2157"/>
                      <a:pt x="7452" y="1906"/>
                    </a:cubicBezTo>
                    <a:cubicBezTo>
                      <a:pt x="7434" y="1864"/>
                      <a:pt x="7414" y="1823"/>
                      <a:pt x="7394" y="1783"/>
                    </a:cubicBezTo>
                    <a:cubicBezTo>
                      <a:pt x="7434" y="1780"/>
                      <a:pt x="7469" y="1768"/>
                      <a:pt x="7491" y="1739"/>
                    </a:cubicBezTo>
                    <a:cubicBezTo>
                      <a:pt x="7709" y="1463"/>
                      <a:pt x="8126" y="552"/>
                      <a:pt x="7860" y="123"/>
                    </a:cubicBezTo>
                    <a:cubicBezTo>
                      <a:pt x="7821" y="60"/>
                      <a:pt x="7757" y="34"/>
                      <a:pt x="7676" y="34"/>
                    </a:cubicBezTo>
                    <a:cubicBezTo>
                      <a:pt x="7322" y="34"/>
                      <a:pt x="6646" y="542"/>
                      <a:pt x="6325" y="801"/>
                    </a:cubicBezTo>
                    <a:cubicBezTo>
                      <a:pt x="6272" y="772"/>
                      <a:pt x="6221" y="742"/>
                      <a:pt x="6169" y="715"/>
                    </a:cubicBezTo>
                    <a:cubicBezTo>
                      <a:pt x="5585" y="401"/>
                      <a:pt x="4898" y="270"/>
                      <a:pt x="4239" y="270"/>
                    </a:cubicBezTo>
                    <a:cubicBezTo>
                      <a:pt x="4203" y="270"/>
                      <a:pt x="4167" y="270"/>
                      <a:pt x="4131" y="271"/>
                    </a:cubicBezTo>
                    <a:cubicBezTo>
                      <a:pt x="3401" y="285"/>
                      <a:pt x="2654" y="472"/>
                      <a:pt x="1983" y="759"/>
                    </a:cubicBezTo>
                    <a:cubicBezTo>
                      <a:pt x="1969" y="765"/>
                      <a:pt x="1957" y="772"/>
                      <a:pt x="1943" y="778"/>
                    </a:cubicBezTo>
                    <a:cubicBezTo>
                      <a:pt x="1609" y="485"/>
                      <a:pt x="1008" y="0"/>
                      <a:pt x="6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6"/>
              <p:cNvSpPr/>
              <p:nvPr/>
            </p:nvSpPr>
            <p:spPr>
              <a:xfrm>
                <a:off x="3596353" y="3931057"/>
                <a:ext cx="2044978" cy="1359030"/>
              </a:xfrm>
              <a:custGeom>
                <a:rect b="b" l="l" r="r" t="t"/>
                <a:pathLst>
                  <a:path extrusionOk="0" h="6865" w="10330">
                    <a:moveTo>
                      <a:pt x="2058" y="6782"/>
                    </a:moveTo>
                    <a:lnTo>
                      <a:pt x="2058" y="6782"/>
                    </a:lnTo>
                    <a:cubicBezTo>
                      <a:pt x="2057" y="6783"/>
                      <a:pt x="2056" y="6784"/>
                      <a:pt x="2056" y="6785"/>
                    </a:cubicBezTo>
                    <a:cubicBezTo>
                      <a:pt x="2057" y="6784"/>
                      <a:pt x="2058" y="6783"/>
                      <a:pt x="2058" y="6782"/>
                    </a:cubicBezTo>
                    <a:close/>
                    <a:moveTo>
                      <a:pt x="2304" y="0"/>
                    </a:moveTo>
                    <a:cubicBezTo>
                      <a:pt x="2019" y="0"/>
                      <a:pt x="1735" y="44"/>
                      <a:pt x="1456" y="162"/>
                    </a:cubicBezTo>
                    <a:cubicBezTo>
                      <a:pt x="946" y="377"/>
                      <a:pt x="570" y="787"/>
                      <a:pt x="94" y="1048"/>
                    </a:cubicBezTo>
                    <a:cubicBezTo>
                      <a:pt x="26" y="1086"/>
                      <a:pt x="12" y="1845"/>
                      <a:pt x="16" y="1942"/>
                    </a:cubicBezTo>
                    <a:cubicBezTo>
                      <a:pt x="41" y="2404"/>
                      <a:pt x="152" y="2840"/>
                      <a:pt x="149" y="3314"/>
                    </a:cubicBezTo>
                    <a:cubicBezTo>
                      <a:pt x="148" y="3555"/>
                      <a:pt x="147" y="6854"/>
                      <a:pt x="0" y="6864"/>
                    </a:cubicBezTo>
                    <a:cubicBezTo>
                      <a:pt x="283" y="6844"/>
                      <a:pt x="1321" y="6758"/>
                      <a:pt x="1763" y="6758"/>
                    </a:cubicBezTo>
                    <a:cubicBezTo>
                      <a:pt x="1820" y="6758"/>
                      <a:pt x="1868" y="6760"/>
                      <a:pt x="1902" y="6763"/>
                    </a:cubicBezTo>
                    <a:cubicBezTo>
                      <a:pt x="1909" y="6763"/>
                      <a:pt x="1915" y="6764"/>
                      <a:pt x="1922" y="6764"/>
                    </a:cubicBezTo>
                    <a:cubicBezTo>
                      <a:pt x="1967" y="6764"/>
                      <a:pt x="2017" y="6751"/>
                      <a:pt x="2044" y="6751"/>
                    </a:cubicBezTo>
                    <a:cubicBezTo>
                      <a:pt x="2064" y="6751"/>
                      <a:pt x="2072" y="6758"/>
                      <a:pt x="2058" y="6782"/>
                    </a:cubicBezTo>
                    <a:lnTo>
                      <a:pt x="2058" y="6782"/>
                    </a:lnTo>
                    <a:cubicBezTo>
                      <a:pt x="2180" y="6682"/>
                      <a:pt x="7797" y="6788"/>
                      <a:pt x="8299" y="6655"/>
                    </a:cubicBezTo>
                    <a:lnTo>
                      <a:pt x="8476" y="6662"/>
                    </a:lnTo>
                    <a:lnTo>
                      <a:pt x="8651" y="6652"/>
                    </a:lnTo>
                    <a:lnTo>
                      <a:pt x="8827" y="6673"/>
                    </a:lnTo>
                    <a:lnTo>
                      <a:pt x="9003" y="6647"/>
                    </a:lnTo>
                    <a:lnTo>
                      <a:pt x="9178" y="6662"/>
                    </a:lnTo>
                    <a:lnTo>
                      <a:pt x="9354" y="6687"/>
                    </a:lnTo>
                    <a:lnTo>
                      <a:pt x="10330" y="6644"/>
                    </a:lnTo>
                    <a:lnTo>
                      <a:pt x="10330" y="6644"/>
                    </a:lnTo>
                    <a:cubicBezTo>
                      <a:pt x="10327" y="6644"/>
                      <a:pt x="10324" y="6644"/>
                      <a:pt x="10321" y="6644"/>
                    </a:cubicBezTo>
                    <a:cubicBezTo>
                      <a:pt x="9695" y="6644"/>
                      <a:pt x="9770" y="4558"/>
                      <a:pt x="9764" y="4238"/>
                    </a:cubicBezTo>
                    <a:cubicBezTo>
                      <a:pt x="9752" y="3661"/>
                      <a:pt x="9762" y="3085"/>
                      <a:pt x="9784" y="2509"/>
                    </a:cubicBezTo>
                    <a:cubicBezTo>
                      <a:pt x="9800" y="2091"/>
                      <a:pt x="9931" y="1512"/>
                      <a:pt x="9764" y="1116"/>
                    </a:cubicBezTo>
                    <a:cubicBezTo>
                      <a:pt x="9759" y="1106"/>
                      <a:pt x="9758" y="1095"/>
                      <a:pt x="9759" y="1084"/>
                    </a:cubicBezTo>
                    <a:cubicBezTo>
                      <a:pt x="9773" y="961"/>
                      <a:pt x="9804" y="840"/>
                      <a:pt x="9851" y="727"/>
                    </a:cubicBezTo>
                    <a:cubicBezTo>
                      <a:pt x="9407" y="436"/>
                      <a:pt x="8917" y="207"/>
                      <a:pt x="8374" y="112"/>
                    </a:cubicBezTo>
                    <a:cubicBezTo>
                      <a:pt x="8160" y="76"/>
                      <a:pt x="7943" y="58"/>
                      <a:pt x="7726" y="58"/>
                    </a:cubicBezTo>
                    <a:cubicBezTo>
                      <a:pt x="7621" y="58"/>
                      <a:pt x="7517" y="62"/>
                      <a:pt x="7413" y="70"/>
                    </a:cubicBezTo>
                    <a:cubicBezTo>
                      <a:pt x="7029" y="98"/>
                      <a:pt x="6664" y="187"/>
                      <a:pt x="6290" y="261"/>
                    </a:cubicBezTo>
                    <a:cubicBezTo>
                      <a:pt x="5914" y="335"/>
                      <a:pt x="5537" y="391"/>
                      <a:pt x="5155" y="399"/>
                    </a:cubicBezTo>
                    <a:cubicBezTo>
                      <a:pt x="5131" y="399"/>
                      <a:pt x="5106" y="399"/>
                      <a:pt x="5082" y="399"/>
                    </a:cubicBezTo>
                    <a:cubicBezTo>
                      <a:pt x="4744" y="399"/>
                      <a:pt x="4409" y="359"/>
                      <a:pt x="4078" y="297"/>
                    </a:cubicBezTo>
                    <a:cubicBezTo>
                      <a:pt x="3498" y="190"/>
                      <a:pt x="2897" y="0"/>
                      <a:pt x="23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6"/>
              <p:cNvSpPr/>
              <p:nvPr/>
            </p:nvSpPr>
            <p:spPr>
              <a:xfrm>
                <a:off x="4265870" y="4177920"/>
                <a:ext cx="198361" cy="188463"/>
              </a:xfrm>
              <a:custGeom>
                <a:rect b="b" l="l" r="r" t="t"/>
                <a:pathLst>
                  <a:path extrusionOk="0" h="952" w="1002">
                    <a:moveTo>
                      <a:pt x="694" y="510"/>
                    </a:moveTo>
                    <a:cubicBezTo>
                      <a:pt x="672" y="562"/>
                      <a:pt x="610" y="598"/>
                      <a:pt x="548" y="598"/>
                    </a:cubicBezTo>
                    <a:cubicBezTo>
                      <a:pt x="525" y="598"/>
                      <a:pt x="502" y="593"/>
                      <a:pt x="481" y="581"/>
                    </a:cubicBezTo>
                    <a:cubicBezTo>
                      <a:pt x="463" y="571"/>
                      <a:pt x="450" y="554"/>
                      <a:pt x="446" y="535"/>
                    </a:cubicBezTo>
                    <a:lnTo>
                      <a:pt x="446" y="535"/>
                    </a:lnTo>
                    <a:cubicBezTo>
                      <a:pt x="475" y="557"/>
                      <a:pt x="513" y="568"/>
                      <a:pt x="552" y="568"/>
                    </a:cubicBezTo>
                    <a:cubicBezTo>
                      <a:pt x="603" y="568"/>
                      <a:pt x="656" y="549"/>
                      <a:pt x="694" y="510"/>
                    </a:cubicBezTo>
                    <a:close/>
                    <a:moveTo>
                      <a:pt x="386" y="84"/>
                    </a:moveTo>
                    <a:cubicBezTo>
                      <a:pt x="464" y="84"/>
                      <a:pt x="537" y="128"/>
                      <a:pt x="567" y="195"/>
                    </a:cubicBezTo>
                    <a:cubicBezTo>
                      <a:pt x="554" y="197"/>
                      <a:pt x="541" y="202"/>
                      <a:pt x="528" y="207"/>
                    </a:cubicBezTo>
                    <a:cubicBezTo>
                      <a:pt x="468" y="229"/>
                      <a:pt x="421" y="275"/>
                      <a:pt x="396" y="335"/>
                    </a:cubicBezTo>
                    <a:cubicBezTo>
                      <a:pt x="338" y="392"/>
                      <a:pt x="311" y="476"/>
                      <a:pt x="328" y="550"/>
                    </a:cubicBezTo>
                    <a:cubicBezTo>
                      <a:pt x="303" y="601"/>
                      <a:pt x="265" y="646"/>
                      <a:pt x="218" y="680"/>
                    </a:cubicBezTo>
                    <a:cubicBezTo>
                      <a:pt x="171" y="618"/>
                      <a:pt x="192" y="536"/>
                      <a:pt x="227" y="469"/>
                    </a:cubicBezTo>
                    <a:cubicBezTo>
                      <a:pt x="235" y="455"/>
                      <a:pt x="224" y="441"/>
                      <a:pt x="208" y="441"/>
                    </a:cubicBezTo>
                    <a:cubicBezTo>
                      <a:pt x="206" y="441"/>
                      <a:pt x="204" y="441"/>
                      <a:pt x="203" y="441"/>
                    </a:cubicBezTo>
                    <a:cubicBezTo>
                      <a:pt x="179" y="445"/>
                      <a:pt x="158" y="456"/>
                      <a:pt x="140" y="472"/>
                    </a:cubicBezTo>
                    <a:cubicBezTo>
                      <a:pt x="140" y="435"/>
                      <a:pt x="143" y="398"/>
                      <a:pt x="149" y="362"/>
                    </a:cubicBezTo>
                    <a:cubicBezTo>
                      <a:pt x="168" y="265"/>
                      <a:pt x="217" y="121"/>
                      <a:pt x="335" y="90"/>
                    </a:cubicBezTo>
                    <a:cubicBezTo>
                      <a:pt x="352" y="86"/>
                      <a:pt x="369" y="84"/>
                      <a:pt x="386" y="84"/>
                    </a:cubicBezTo>
                    <a:close/>
                    <a:moveTo>
                      <a:pt x="845" y="391"/>
                    </a:moveTo>
                    <a:lnTo>
                      <a:pt x="845" y="391"/>
                    </a:lnTo>
                    <a:cubicBezTo>
                      <a:pt x="858" y="587"/>
                      <a:pt x="625" y="862"/>
                      <a:pt x="411" y="862"/>
                    </a:cubicBezTo>
                    <a:cubicBezTo>
                      <a:pt x="361" y="862"/>
                      <a:pt x="312" y="847"/>
                      <a:pt x="267" y="812"/>
                    </a:cubicBezTo>
                    <a:cubicBezTo>
                      <a:pt x="258" y="804"/>
                      <a:pt x="251" y="797"/>
                      <a:pt x="244" y="788"/>
                    </a:cubicBezTo>
                    <a:cubicBezTo>
                      <a:pt x="300" y="750"/>
                      <a:pt x="349" y="700"/>
                      <a:pt x="386" y="641"/>
                    </a:cubicBezTo>
                    <a:cubicBezTo>
                      <a:pt x="401" y="654"/>
                      <a:pt x="418" y="664"/>
                      <a:pt x="437" y="672"/>
                    </a:cubicBezTo>
                    <a:cubicBezTo>
                      <a:pt x="463" y="683"/>
                      <a:pt x="491" y="688"/>
                      <a:pt x="518" y="688"/>
                    </a:cubicBezTo>
                    <a:cubicBezTo>
                      <a:pt x="633" y="688"/>
                      <a:pt x="744" y="602"/>
                      <a:pt x="744" y="491"/>
                    </a:cubicBezTo>
                    <a:cubicBezTo>
                      <a:pt x="743" y="481"/>
                      <a:pt x="733" y="473"/>
                      <a:pt x="722" y="473"/>
                    </a:cubicBezTo>
                    <a:cubicBezTo>
                      <a:pt x="734" y="453"/>
                      <a:pt x="740" y="429"/>
                      <a:pt x="739" y="407"/>
                    </a:cubicBezTo>
                    <a:lnTo>
                      <a:pt x="739" y="407"/>
                    </a:lnTo>
                    <a:cubicBezTo>
                      <a:pt x="752" y="415"/>
                      <a:pt x="767" y="419"/>
                      <a:pt x="782" y="419"/>
                    </a:cubicBezTo>
                    <a:cubicBezTo>
                      <a:pt x="806" y="419"/>
                      <a:pt x="829" y="409"/>
                      <a:pt x="845" y="391"/>
                    </a:cubicBezTo>
                    <a:close/>
                    <a:moveTo>
                      <a:pt x="423" y="0"/>
                    </a:moveTo>
                    <a:cubicBezTo>
                      <a:pt x="332" y="0"/>
                      <a:pt x="251" y="46"/>
                      <a:pt x="195" y="115"/>
                    </a:cubicBezTo>
                    <a:cubicBezTo>
                      <a:pt x="51" y="288"/>
                      <a:pt x="1" y="677"/>
                      <a:pt x="164" y="854"/>
                    </a:cubicBezTo>
                    <a:cubicBezTo>
                      <a:pt x="229" y="923"/>
                      <a:pt x="306" y="951"/>
                      <a:pt x="386" y="951"/>
                    </a:cubicBezTo>
                    <a:cubicBezTo>
                      <a:pt x="566" y="951"/>
                      <a:pt x="761" y="809"/>
                      <a:pt x="856" y="678"/>
                    </a:cubicBezTo>
                    <a:cubicBezTo>
                      <a:pt x="1001" y="481"/>
                      <a:pt x="959" y="157"/>
                      <a:pt x="658" y="117"/>
                    </a:cubicBezTo>
                    <a:cubicBezTo>
                      <a:pt x="656" y="117"/>
                      <a:pt x="653" y="116"/>
                      <a:pt x="650" y="116"/>
                    </a:cubicBezTo>
                    <a:cubicBezTo>
                      <a:pt x="642" y="116"/>
                      <a:pt x="634" y="118"/>
                      <a:pt x="627" y="122"/>
                    </a:cubicBezTo>
                    <a:cubicBezTo>
                      <a:pt x="611" y="67"/>
                      <a:pt x="560" y="25"/>
                      <a:pt x="487" y="8"/>
                    </a:cubicBezTo>
                    <a:cubicBezTo>
                      <a:pt x="465" y="3"/>
                      <a:pt x="444" y="0"/>
                      <a:pt x="423" y="0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6"/>
              <p:cNvSpPr/>
              <p:nvPr/>
            </p:nvSpPr>
            <p:spPr>
              <a:xfrm>
                <a:off x="4068301" y="4466750"/>
                <a:ext cx="182524" cy="179158"/>
              </a:xfrm>
              <a:custGeom>
                <a:rect b="b" l="l" r="r" t="t"/>
                <a:pathLst>
                  <a:path extrusionOk="0" h="905" w="922">
                    <a:moveTo>
                      <a:pt x="466" y="298"/>
                    </a:moveTo>
                    <a:cubicBezTo>
                      <a:pt x="479" y="326"/>
                      <a:pt x="492" y="356"/>
                      <a:pt x="503" y="385"/>
                    </a:cubicBezTo>
                    <a:cubicBezTo>
                      <a:pt x="482" y="414"/>
                      <a:pt x="445" y="436"/>
                      <a:pt x="417" y="436"/>
                    </a:cubicBezTo>
                    <a:cubicBezTo>
                      <a:pt x="412" y="436"/>
                      <a:pt x="406" y="435"/>
                      <a:pt x="401" y="433"/>
                    </a:cubicBezTo>
                    <a:cubicBezTo>
                      <a:pt x="396" y="415"/>
                      <a:pt x="392" y="396"/>
                      <a:pt x="386" y="378"/>
                    </a:cubicBezTo>
                    <a:cubicBezTo>
                      <a:pt x="386" y="378"/>
                      <a:pt x="386" y="377"/>
                      <a:pt x="386" y="376"/>
                    </a:cubicBezTo>
                    <a:cubicBezTo>
                      <a:pt x="394" y="346"/>
                      <a:pt x="431" y="317"/>
                      <a:pt x="458" y="301"/>
                    </a:cubicBezTo>
                    <a:cubicBezTo>
                      <a:pt x="461" y="300"/>
                      <a:pt x="463" y="299"/>
                      <a:pt x="466" y="298"/>
                    </a:cubicBezTo>
                    <a:close/>
                    <a:moveTo>
                      <a:pt x="517" y="607"/>
                    </a:moveTo>
                    <a:lnTo>
                      <a:pt x="517" y="607"/>
                    </a:lnTo>
                    <a:cubicBezTo>
                      <a:pt x="511" y="625"/>
                      <a:pt x="502" y="641"/>
                      <a:pt x="490" y="655"/>
                    </a:cubicBezTo>
                    <a:cubicBezTo>
                      <a:pt x="490" y="656"/>
                      <a:pt x="489" y="657"/>
                      <a:pt x="488" y="658"/>
                    </a:cubicBezTo>
                    <a:cubicBezTo>
                      <a:pt x="476" y="661"/>
                      <a:pt x="464" y="663"/>
                      <a:pt x="454" y="664"/>
                    </a:cubicBezTo>
                    <a:cubicBezTo>
                      <a:pt x="444" y="664"/>
                      <a:pt x="435" y="665"/>
                      <a:pt x="426" y="665"/>
                    </a:cubicBezTo>
                    <a:cubicBezTo>
                      <a:pt x="407" y="665"/>
                      <a:pt x="389" y="663"/>
                      <a:pt x="371" y="660"/>
                    </a:cubicBezTo>
                    <a:cubicBezTo>
                      <a:pt x="380" y="650"/>
                      <a:pt x="386" y="639"/>
                      <a:pt x="392" y="628"/>
                    </a:cubicBezTo>
                    <a:cubicBezTo>
                      <a:pt x="399" y="629"/>
                      <a:pt x="406" y="629"/>
                      <a:pt x="413" y="629"/>
                    </a:cubicBezTo>
                    <a:cubicBezTo>
                      <a:pt x="449" y="629"/>
                      <a:pt x="485" y="622"/>
                      <a:pt x="517" y="607"/>
                    </a:cubicBezTo>
                    <a:close/>
                    <a:moveTo>
                      <a:pt x="467" y="0"/>
                    </a:moveTo>
                    <a:cubicBezTo>
                      <a:pt x="432" y="0"/>
                      <a:pt x="398" y="7"/>
                      <a:pt x="368" y="23"/>
                    </a:cubicBezTo>
                    <a:cubicBezTo>
                      <a:pt x="357" y="22"/>
                      <a:pt x="347" y="21"/>
                      <a:pt x="336" y="21"/>
                    </a:cubicBezTo>
                    <a:cubicBezTo>
                      <a:pt x="284" y="21"/>
                      <a:pt x="230" y="39"/>
                      <a:pt x="179" y="83"/>
                    </a:cubicBezTo>
                    <a:cubicBezTo>
                      <a:pt x="54" y="190"/>
                      <a:pt x="0" y="405"/>
                      <a:pt x="43" y="561"/>
                    </a:cubicBezTo>
                    <a:cubicBezTo>
                      <a:pt x="27" y="568"/>
                      <a:pt x="19" y="588"/>
                      <a:pt x="27" y="604"/>
                    </a:cubicBezTo>
                    <a:cubicBezTo>
                      <a:pt x="39" y="630"/>
                      <a:pt x="55" y="655"/>
                      <a:pt x="74" y="676"/>
                    </a:cubicBezTo>
                    <a:cubicBezTo>
                      <a:pt x="86" y="713"/>
                      <a:pt x="103" y="747"/>
                      <a:pt x="124" y="779"/>
                    </a:cubicBezTo>
                    <a:cubicBezTo>
                      <a:pt x="185" y="864"/>
                      <a:pt x="277" y="905"/>
                      <a:pt x="372" y="905"/>
                    </a:cubicBezTo>
                    <a:cubicBezTo>
                      <a:pt x="465" y="905"/>
                      <a:pt x="560" y="865"/>
                      <a:pt x="628" y="792"/>
                    </a:cubicBezTo>
                    <a:cubicBezTo>
                      <a:pt x="630" y="790"/>
                      <a:pt x="631" y="788"/>
                      <a:pt x="633" y="785"/>
                    </a:cubicBezTo>
                    <a:cubicBezTo>
                      <a:pt x="821" y="705"/>
                      <a:pt x="922" y="500"/>
                      <a:pt x="864" y="315"/>
                    </a:cubicBezTo>
                    <a:cubicBezTo>
                      <a:pt x="838" y="233"/>
                      <a:pt x="779" y="165"/>
                      <a:pt x="701" y="131"/>
                    </a:cubicBezTo>
                    <a:cubicBezTo>
                      <a:pt x="697" y="126"/>
                      <a:pt x="695" y="119"/>
                      <a:pt x="691" y="114"/>
                    </a:cubicBezTo>
                    <a:cubicBezTo>
                      <a:pt x="644" y="44"/>
                      <a:pt x="552" y="0"/>
                      <a:pt x="467" y="0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6"/>
              <p:cNvSpPr/>
              <p:nvPr/>
            </p:nvSpPr>
            <p:spPr>
              <a:xfrm>
                <a:off x="4015643" y="4478628"/>
                <a:ext cx="54836" cy="152631"/>
              </a:xfrm>
              <a:custGeom>
                <a:rect b="b" l="l" r="r" t="t"/>
                <a:pathLst>
                  <a:path extrusionOk="0" h="771" w="277">
                    <a:moveTo>
                      <a:pt x="244" y="0"/>
                    </a:moveTo>
                    <a:cubicBezTo>
                      <a:pt x="240" y="0"/>
                      <a:pt x="237" y="1"/>
                      <a:pt x="233" y="4"/>
                    </a:cubicBezTo>
                    <a:cubicBezTo>
                      <a:pt x="99" y="98"/>
                      <a:pt x="30" y="213"/>
                      <a:pt x="14" y="371"/>
                    </a:cubicBezTo>
                    <a:cubicBezTo>
                      <a:pt x="0" y="511"/>
                      <a:pt x="37" y="688"/>
                      <a:pt x="181" y="765"/>
                    </a:cubicBezTo>
                    <a:cubicBezTo>
                      <a:pt x="187" y="768"/>
                      <a:pt x="194" y="770"/>
                      <a:pt x="201" y="770"/>
                    </a:cubicBezTo>
                    <a:cubicBezTo>
                      <a:pt x="226" y="770"/>
                      <a:pt x="249" y="746"/>
                      <a:pt x="242" y="720"/>
                    </a:cubicBezTo>
                    <a:cubicBezTo>
                      <a:pt x="210" y="606"/>
                      <a:pt x="149" y="505"/>
                      <a:pt x="147" y="383"/>
                    </a:cubicBezTo>
                    <a:cubicBezTo>
                      <a:pt x="144" y="266"/>
                      <a:pt x="193" y="131"/>
                      <a:pt x="266" y="34"/>
                    </a:cubicBezTo>
                    <a:cubicBezTo>
                      <a:pt x="277" y="20"/>
                      <a:pt x="260" y="0"/>
                      <a:pt x="244" y="0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6"/>
              <p:cNvSpPr/>
              <p:nvPr/>
            </p:nvSpPr>
            <p:spPr>
              <a:xfrm>
                <a:off x="4118980" y="4762708"/>
                <a:ext cx="207863" cy="192422"/>
              </a:xfrm>
              <a:custGeom>
                <a:rect b="b" l="l" r="r" t="t"/>
                <a:pathLst>
                  <a:path extrusionOk="0" h="972" w="1050">
                    <a:moveTo>
                      <a:pt x="243" y="696"/>
                    </a:moveTo>
                    <a:lnTo>
                      <a:pt x="243" y="696"/>
                    </a:lnTo>
                    <a:cubicBezTo>
                      <a:pt x="263" y="702"/>
                      <a:pt x="284" y="705"/>
                      <a:pt x="304" y="705"/>
                    </a:cubicBezTo>
                    <a:cubicBezTo>
                      <a:pt x="311" y="705"/>
                      <a:pt x="317" y="704"/>
                      <a:pt x="324" y="704"/>
                    </a:cubicBezTo>
                    <a:cubicBezTo>
                      <a:pt x="341" y="714"/>
                      <a:pt x="357" y="723"/>
                      <a:pt x="375" y="732"/>
                    </a:cubicBezTo>
                    <a:cubicBezTo>
                      <a:pt x="356" y="751"/>
                      <a:pt x="337" y="759"/>
                      <a:pt x="319" y="759"/>
                    </a:cubicBezTo>
                    <a:cubicBezTo>
                      <a:pt x="286" y="759"/>
                      <a:pt x="258" y="732"/>
                      <a:pt x="243" y="696"/>
                    </a:cubicBezTo>
                    <a:close/>
                    <a:moveTo>
                      <a:pt x="596" y="0"/>
                    </a:moveTo>
                    <a:cubicBezTo>
                      <a:pt x="582" y="0"/>
                      <a:pt x="569" y="2"/>
                      <a:pt x="556" y="5"/>
                    </a:cubicBezTo>
                    <a:cubicBezTo>
                      <a:pt x="542" y="8"/>
                      <a:pt x="531" y="26"/>
                      <a:pt x="541" y="38"/>
                    </a:cubicBezTo>
                    <a:cubicBezTo>
                      <a:pt x="594" y="102"/>
                      <a:pt x="685" y="130"/>
                      <a:pt x="748" y="189"/>
                    </a:cubicBezTo>
                    <a:cubicBezTo>
                      <a:pt x="816" y="254"/>
                      <a:pt x="879" y="333"/>
                      <a:pt x="895" y="424"/>
                    </a:cubicBezTo>
                    <a:cubicBezTo>
                      <a:pt x="911" y="517"/>
                      <a:pt x="871" y="612"/>
                      <a:pt x="803" y="686"/>
                    </a:cubicBezTo>
                    <a:cubicBezTo>
                      <a:pt x="840" y="485"/>
                      <a:pt x="698" y="285"/>
                      <a:pt x="489" y="213"/>
                    </a:cubicBezTo>
                    <a:cubicBezTo>
                      <a:pt x="484" y="212"/>
                      <a:pt x="478" y="210"/>
                      <a:pt x="471" y="208"/>
                    </a:cubicBezTo>
                    <a:cubicBezTo>
                      <a:pt x="436" y="178"/>
                      <a:pt x="389" y="166"/>
                      <a:pt x="339" y="166"/>
                    </a:cubicBezTo>
                    <a:cubicBezTo>
                      <a:pt x="268" y="166"/>
                      <a:pt x="192" y="192"/>
                      <a:pt x="138" y="231"/>
                    </a:cubicBezTo>
                    <a:lnTo>
                      <a:pt x="137" y="231"/>
                    </a:lnTo>
                    <a:cubicBezTo>
                      <a:pt x="136" y="231"/>
                      <a:pt x="135" y="231"/>
                      <a:pt x="135" y="231"/>
                    </a:cubicBezTo>
                    <a:cubicBezTo>
                      <a:pt x="116" y="231"/>
                      <a:pt x="102" y="246"/>
                      <a:pt x="102" y="263"/>
                    </a:cubicBezTo>
                    <a:cubicBezTo>
                      <a:pt x="33" y="332"/>
                      <a:pt x="12" y="435"/>
                      <a:pt x="49" y="524"/>
                    </a:cubicBezTo>
                    <a:cubicBezTo>
                      <a:pt x="1" y="646"/>
                      <a:pt x="12" y="784"/>
                      <a:pt x="111" y="884"/>
                    </a:cubicBezTo>
                    <a:cubicBezTo>
                      <a:pt x="169" y="942"/>
                      <a:pt x="245" y="971"/>
                      <a:pt x="322" y="971"/>
                    </a:cubicBezTo>
                    <a:cubicBezTo>
                      <a:pt x="391" y="971"/>
                      <a:pt x="460" y="947"/>
                      <a:pt x="516" y="898"/>
                    </a:cubicBezTo>
                    <a:cubicBezTo>
                      <a:pt x="538" y="879"/>
                      <a:pt x="556" y="858"/>
                      <a:pt x="573" y="835"/>
                    </a:cubicBezTo>
                    <a:cubicBezTo>
                      <a:pt x="575" y="844"/>
                      <a:pt x="582" y="851"/>
                      <a:pt x="591" y="853"/>
                    </a:cubicBezTo>
                    <a:cubicBezTo>
                      <a:pt x="620" y="860"/>
                      <a:pt x="648" y="863"/>
                      <a:pt x="675" y="863"/>
                    </a:cubicBezTo>
                    <a:cubicBezTo>
                      <a:pt x="887" y="863"/>
                      <a:pt x="1046" y="679"/>
                      <a:pt x="1049" y="482"/>
                    </a:cubicBezTo>
                    <a:cubicBezTo>
                      <a:pt x="1050" y="361"/>
                      <a:pt x="991" y="236"/>
                      <a:pt x="898" y="147"/>
                    </a:cubicBezTo>
                    <a:cubicBezTo>
                      <a:pt x="832" y="83"/>
                      <a:pt x="703" y="0"/>
                      <a:pt x="596" y="0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6"/>
              <p:cNvSpPr/>
              <p:nvPr/>
            </p:nvSpPr>
            <p:spPr>
              <a:xfrm>
                <a:off x="4442257" y="4665111"/>
                <a:ext cx="127291" cy="141743"/>
              </a:xfrm>
              <a:custGeom>
                <a:rect b="b" l="l" r="r" t="t"/>
                <a:pathLst>
                  <a:path extrusionOk="0" h="716" w="643">
                    <a:moveTo>
                      <a:pt x="398" y="474"/>
                    </a:moveTo>
                    <a:cubicBezTo>
                      <a:pt x="381" y="497"/>
                      <a:pt x="362" y="518"/>
                      <a:pt x="342" y="538"/>
                    </a:cubicBezTo>
                    <a:cubicBezTo>
                      <a:pt x="321" y="525"/>
                      <a:pt x="300" y="512"/>
                      <a:pt x="280" y="495"/>
                    </a:cubicBezTo>
                    <a:lnTo>
                      <a:pt x="280" y="495"/>
                    </a:lnTo>
                    <a:cubicBezTo>
                      <a:pt x="291" y="497"/>
                      <a:pt x="302" y="498"/>
                      <a:pt x="313" y="498"/>
                    </a:cubicBezTo>
                    <a:cubicBezTo>
                      <a:pt x="333" y="498"/>
                      <a:pt x="354" y="495"/>
                      <a:pt x="373" y="490"/>
                    </a:cubicBezTo>
                    <a:cubicBezTo>
                      <a:pt x="383" y="487"/>
                      <a:pt x="392" y="482"/>
                      <a:pt x="398" y="474"/>
                    </a:cubicBezTo>
                    <a:close/>
                    <a:moveTo>
                      <a:pt x="337" y="0"/>
                    </a:moveTo>
                    <a:cubicBezTo>
                      <a:pt x="261" y="0"/>
                      <a:pt x="183" y="29"/>
                      <a:pt x="124" y="90"/>
                    </a:cubicBezTo>
                    <a:cubicBezTo>
                      <a:pt x="63" y="153"/>
                      <a:pt x="55" y="241"/>
                      <a:pt x="79" y="318"/>
                    </a:cubicBezTo>
                    <a:cubicBezTo>
                      <a:pt x="0" y="470"/>
                      <a:pt x="178" y="632"/>
                      <a:pt x="318" y="706"/>
                    </a:cubicBezTo>
                    <a:cubicBezTo>
                      <a:pt x="331" y="713"/>
                      <a:pt x="345" y="716"/>
                      <a:pt x="360" y="716"/>
                    </a:cubicBezTo>
                    <a:cubicBezTo>
                      <a:pt x="382" y="716"/>
                      <a:pt x="404" y="708"/>
                      <a:pt x="422" y="692"/>
                    </a:cubicBezTo>
                    <a:cubicBezTo>
                      <a:pt x="528" y="601"/>
                      <a:pt x="623" y="489"/>
                      <a:pt x="636" y="351"/>
                    </a:cubicBezTo>
                    <a:cubicBezTo>
                      <a:pt x="643" y="283"/>
                      <a:pt x="623" y="213"/>
                      <a:pt x="581" y="159"/>
                    </a:cubicBezTo>
                    <a:cubicBezTo>
                      <a:pt x="548" y="58"/>
                      <a:pt x="445" y="0"/>
                      <a:pt x="3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6"/>
              <p:cNvSpPr/>
              <p:nvPr/>
            </p:nvSpPr>
            <p:spPr>
              <a:xfrm>
                <a:off x="4516296" y="4648680"/>
                <a:ext cx="116403" cy="193412"/>
              </a:xfrm>
              <a:custGeom>
                <a:rect b="b" l="l" r="r" t="t"/>
                <a:pathLst>
                  <a:path extrusionOk="0" h="977" w="588">
                    <a:moveTo>
                      <a:pt x="365" y="1"/>
                    </a:moveTo>
                    <a:cubicBezTo>
                      <a:pt x="316" y="1"/>
                      <a:pt x="264" y="50"/>
                      <a:pt x="292" y="105"/>
                    </a:cubicBezTo>
                    <a:cubicBezTo>
                      <a:pt x="459" y="420"/>
                      <a:pt x="268" y="695"/>
                      <a:pt x="27" y="914"/>
                    </a:cubicBezTo>
                    <a:cubicBezTo>
                      <a:pt x="1" y="939"/>
                      <a:pt x="24" y="976"/>
                      <a:pt x="57" y="976"/>
                    </a:cubicBezTo>
                    <a:cubicBezTo>
                      <a:pt x="60" y="976"/>
                      <a:pt x="64" y="976"/>
                      <a:pt x="67" y="975"/>
                    </a:cubicBezTo>
                    <a:cubicBezTo>
                      <a:pt x="498" y="884"/>
                      <a:pt x="587" y="346"/>
                      <a:pt x="422" y="35"/>
                    </a:cubicBezTo>
                    <a:cubicBezTo>
                      <a:pt x="408" y="11"/>
                      <a:pt x="387" y="1"/>
                      <a:pt x="3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6"/>
              <p:cNvSpPr/>
              <p:nvPr/>
            </p:nvSpPr>
            <p:spPr>
              <a:xfrm>
                <a:off x="3735126" y="4662538"/>
                <a:ext cx="226076" cy="189057"/>
              </a:xfrm>
              <a:custGeom>
                <a:rect b="b" l="l" r="r" t="t"/>
                <a:pathLst>
                  <a:path extrusionOk="0" h="955" w="1142">
                    <a:moveTo>
                      <a:pt x="676" y="144"/>
                    </a:moveTo>
                    <a:cubicBezTo>
                      <a:pt x="858" y="144"/>
                      <a:pt x="864" y="311"/>
                      <a:pt x="838" y="448"/>
                    </a:cubicBezTo>
                    <a:cubicBezTo>
                      <a:pt x="830" y="434"/>
                      <a:pt x="822" y="420"/>
                      <a:pt x="810" y="408"/>
                    </a:cubicBezTo>
                    <a:cubicBezTo>
                      <a:pt x="782" y="378"/>
                      <a:pt x="748" y="357"/>
                      <a:pt x="709" y="343"/>
                    </a:cubicBezTo>
                    <a:cubicBezTo>
                      <a:pt x="708" y="330"/>
                      <a:pt x="698" y="319"/>
                      <a:pt x="685" y="317"/>
                    </a:cubicBezTo>
                    <a:cubicBezTo>
                      <a:pt x="676" y="316"/>
                      <a:pt x="666" y="316"/>
                      <a:pt x="657" y="316"/>
                    </a:cubicBezTo>
                    <a:cubicBezTo>
                      <a:pt x="643" y="316"/>
                      <a:pt x="628" y="317"/>
                      <a:pt x="614" y="320"/>
                    </a:cubicBezTo>
                    <a:cubicBezTo>
                      <a:pt x="611" y="319"/>
                      <a:pt x="607" y="318"/>
                      <a:pt x="604" y="318"/>
                    </a:cubicBezTo>
                    <a:cubicBezTo>
                      <a:pt x="603" y="318"/>
                      <a:pt x="602" y="318"/>
                      <a:pt x="600" y="318"/>
                    </a:cubicBezTo>
                    <a:cubicBezTo>
                      <a:pt x="497" y="353"/>
                      <a:pt x="406" y="419"/>
                      <a:pt x="340" y="505"/>
                    </a:cubicBezTo>
                    <a:cubicBezTo>
                      <a:pt x="337" y="479"/>
                      <a:pt x="338" y="451"/>
                      <a:pt x="342" y="424"/>
                    </a:cubicBezTo>
                    <a:lnTo>
                      <a:pt x="342" y="425"/>
                    </a:lnTo>
                    <a:cubicBezTo>
                      <a:pt x="398" y="287"/>
                      <a:pt x="487" y="152"/>
                      <a:pt x="662" y="144"/>
                    </a:cubicBezTo>
                    <a:cubicBezTo>
                      <a:pt x="667" y="144"/>
                      <a:pt x="672" y="144"/>
                      <a:pt x="676" y="144"/>
                    </a:cubicBezTo>
                    <a:close/>
                    <a:moveTo>
                      <a:pt x="616" y="456"/>
                    </a:moveTo>
                    <a:cubicBezTo>
                      <a:pt x="619" y="456"/>
                      <a:pt x="622" y="456"/>
                      <a:pt x="625" y="456"/>
                    </a:cubicBezTo>
                    <a:cubicBezTo>
                      <a:pt x="630" y="471"/>
                      <a:pt x="636" y="487"/>
                      <a:pt x="641" y="502"/>
                    </a:cubicBezTo>
                    <a:cubicBezTo>
                      <a:pt x="643" y="507"/>
                      <a:pt x="647" y="509"/>
                      <a:pt x="651" y="509"/>
                    </a:cubicBezTo>
                    <a:cubicBezTo>
                      <a:pt x="657" y="509"/>
                      <a:pt x="663" y="504"/>
                      <a:pt x="661" y="497"/>
                    </a:cubicBezTo>
                    <a:lnTo>
                      <a:pt x="654" y="461"/>
                    </a:lnTo>
                    <a:lnTo>
                      <a:pt x="654" y="461"/>
                    </a:lnTo>
                    <a:cubicBezTo>
                      <a:pt x="669" y="466"/>
                      <a:pt x="684" y="474"/>
                      <a:pt x="696" y="485"/>
                    </a:cubicBezTo>
                    <a:cubicBezTo>
                      <a:pt x="742" y="528"/>
                      <a:pt x="700" y="573"/>
                      <a:pt x="645" y="580"/>
                    </a:cubicBezTo>
                    <a:cubicBezTo>
                      <a:pt x="639" y="581"/>
                      <a:pt x="633" y="581"/>
                      <a:pt x="627" y="581"/>
                    </a:cubicBezTo>
                    <a:cubicBezTo>
                      <a:pt x="567" y="581"/>
                      <a:pt x="505" y="545"/>
                      <a:pt x="521" y="483"/>
                    </a:cubicBezTo>
                    <a:cubicBezTo>
                      <a:pt x="521" y="481"/>
                      <a:pt x="523" y="479"/>
                      <a:pt x="524" y="476"/>
                    </a:cubicBezTo>
                    <a:cubicBezTo>
                      <a:pt x="528" y="477"/>
                      <a:pt x="531" y="477"/>
                      <a:pt x="534" y="477"/>
                    </a:cubicBezTo>
                    <a:cubicBezTo>
                      <a:pt x="544" y="477"/>
                      <a:pt x="554" y="475"/>
                      <a:pt x="563" y="470"/>
                    </a:cubicBezTo>
                    <a:cubicBezTo>
                      <a:pt x="579" y="461"/>
                      <a:pt x="597" y="456"/>
                      <a:pt x="616" y="456"/>
                    </a:cubicBezTo>
                    <a:close/>
                    <a:moveTo>
                      <a:pt x="773" y="20"/>
                    </a:moveTo>
                    <a:cubicBezTo>
                      <a:pt x="1108" y="20"/>
                      <a:pt x="1142" y="478"/>
                      <a:pt x="940" y="677"/>
                    </a:cubicBezTo>
                    <a:cubicBezTo>
                      <a:pt x="907" y="709"/>
                      <a:pt x="872" y="737"/>
                      <a:pt x="832" y="761"/>
                    </a:cubicBezTo>
                    <a:cubicBezTo>
                      <a:pt x="851" y="737"/>
                      <a:pt x="866" y="713"/>
                      <a:pt x="878" y="686"/>
                    </a:cubicBezTo>
                    <a:cubicBezTo>
                      <a:pt x="962" y="506"/>
                      <a:pt x="1023" y="159"/>
                      <a:pt x="729" y="112"/>
                    </a:cubicBezTo>
                    <a:cubicBezTo>
                      <a:pt x="708" y="108"/>
                      <a:pt x="688" y="107"/>
                      <a:pt x="669" y="107"/>
                    </a:cubicBezTo>
                    <a:cubicBezTo>
                      <a:pt x="550" y="107"/>
                      <a:pt x="463" y="171"/>
                      <a:pt x="399" y="257"/>
                    </a:cubicBezTo>
                    <a:cubicBezTo>
                      <a:pt x="454" y="154"/>
                      <a:pt x="543" y="64"/>
                      <a:pt x="665" y="34"/>
                    </a:cubicBezTo>
                    <a:cubicBezTo>
                      <a:pt x="704" y="24"/>
                      <a:pt x="740" y="20"/>
                      <a:pt x="773" y="20"/>
                    </a:cubicBezTo>
                    <a:close/>
                    <a:moveTo>
                      <a:pt x="429" y="527"/>
                    </a:moveTo>
                    <a:lnTo>
                      <a:pt x="429" y="527"/>
                    </a:lnTo>
                    <a:cubicBezTo>
                      <a:pt x="425" y="634"/>
                      <a:pt x="520" y="708"/>
                      <a:pt x="633" y="708"/>
                    </a:cubicBezTo>
                    <a:cubicBezTo>
                      <a:pt x="651" y="708"/>
                      <a:pt x="670" y="706"/>
                      <a:pt x="689" y="702"/>
                    </a:cubicBezTo>
                    <a:cubicBezTo>
                      <a:pt x="715" y="696"/>
                      <a:pt x="740" y="685"/>
                      <a:pt x="763" y="670"/>
                    </a:cubicBezTo>
                    <a:lnTo>
                      <a:pt x="763" y="670"/>
                    </a:lnTo>
                    <a:cubicBezTo>
                      <a:pt x="738" y="717"/>
                      <a:pt x="702" y="755"/>
                      <a:pt x="658" y="784"/>
                    </a:cubicBezTo>
                    <a:cubicBezTo>
                      <a:pt x="656" y="783"/>
                      <a:pt x="654" y="783"/>
                      <a:pt x="652" y="783"/>
                    </a:cubicBezTo>
                    <a:cubicBezTo>
                      <a:pt x="649" y="783"/>
                      <a:pt x="646" y="784"/>
                      <a:pt x="643" y="785"/>
                    </a:cubicBezTo>
                    <a:cubicBezTo>
                      <a:pt x="606" y="803"/>
                      <a:pt x="573" y="811"/>
                      <a:pt x="543" y="811"/>
                    </a:cubicBezTo>
                    <a:cubicBezTo>
                      <a:pt x="460" y="811"/>
                      <a:pt x="406" y="750"/>
                      <a:pt x="375" y="671"/>
                    </a:cubicBezTo>
                    <a:lnTo>
                      <a:pt x="374" y="671"/>
                    </a:lnTo>
                    <a:cubicBezTo>
                      <a:pt x="373" y="656"/>
                      <a:pt x="374" y="642"/>
                      <a:pt x="377" y="628"/>
                    </a:cubicBezTo>
                    <a:cubicBezTo>
                      <a:pt x="387" y="591"/>
                      <a:pt x="405" y="557"/>
                      <a:pt x="429" y="527"/>
                    </a:cubicBezTo>
                    <a:close/>
                    <a:moveTo>
                      <a:pt x="738" y="1"/>
                    </a:moveTo>
                    <a:cubicBezTo>
                      <a:pt x="606" y="1"/>
                      <a:pt x="467" y="62"/>
                      <a:pt x="368" y="194"/>
                    </a:cubicBezTo>
                    <a:cubicBezTo>
                      <a:pt x="269" y="328"/>
                      <a:pt x="203" y="536"/>
                      <a:pt x="268" y="697"/>
                    </a:cubicBezTo>
                    <a:cubicBezTo>
                      <a:pt x="268" y="699"/>
                      <a:pt x="269" y="702"/>
                      <a:pt x="269" y="704"/>
                    </a:cubicBezTo>
                    <a:cubicBezTo>
                      <a:pt x="156" y="573"/>
                      <a:pt x="137" y="377"/>
                      <a:pt x="269" y="249"/>
                    </a:cubicBezTo>
                    <a:cubicBezTo>
                      <a:pt x="283" y="234"/>
                      <a:pt x="269" y="216"/>
                      <a:pt x="253" y="216"/>
                    </a:cubicBezTo>
                    <a:cubicBezTo>
                      <a:pt x="248" y="216"/>
                      <a:pt x="243" y="218"/>
                      <a:pt x="238" y="222"/>
                    </a:cubicBezTo>
                    <a:cubicBezTo>
                      <a:pt x="1" y="429"/>
                      <a:pt x="126" y="839"/>
                      <a:pt x="431" y="933"/>
                    </a:cubicBezTo>
                    <a:cubicBezTo>
                      <a:pt x="479" y="948"/>
                      <a:pt x="526" y="955"/>
                      <a:pt x="572" y="955"/>
                    </a:cubicBezTo>
                    <a:cubicBezTo>
                      <a:pt x="868" y="955"/>
                      <a:pt x="1117" y="669"/>
                      <a:pt x="1125" y="405"/>
                    </a:cubicBezTo>
                    <a:cubicBezTo>
                      <a:pt x="1133" y="148"/>
                      <a:pt x="944" y="1"/>
                      <a:pt x="738" y="1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6"/>
              <p:cNvSpPr/>
              <p:nvPr/>
            </p:nvSpPr>
            <p:spPr>
              <a:xfrm>
                <a:off x="3913691" y="4223650"/>
                <a:ext cx="186285" cy="140555"/>
              </a:xfrm>
              <a:custGeom>
                <a:rect b="b" l="l" r="r" t="t"/>
                <a:pathLst>
                  <a:path extrusionOk="0" h="710" w="941">
                    <a:moveTo>
                      <a:pt x="630" y="29"/>
                    </a:moveTo>
                    <a:cubicBezTo>
                      <a:pt x="654" y="29"/>
                      <a:pt x="679" y="35"/>
                      <a:pt x="702" y="47"/>
                    </a:cubicBezTo>
                    <a:lnTo>
                      <a:pt x="703" y="47"/>
                    </a:lnTo>
                    <a:cubicBezTo>
                      <a:pt x="700" y="54"/>
                      <a:pt x="699" y="60"/>
                      <a:pt x="701" y="68"/>
                    </a:cubicBezTo>
                    <a:cubicBezTo>
                      <a:pt x="702" y="71"/>
                      <a:pt x="703" y="74"/>
                      <a:pt x="704" y="78"/>
                    </a:cubicBezTo>
                    <a:cubicBezTo>
                      <a:pt x="675" y="69"/>
                      <a:pt x="646" y="64"/>
                      <a:pt x="615" y="64"/>
                    </a:cubicBezTo>
                    <a:cubicBezTo>
                      <a:pt x="603" y="64"/>
                      <a:pt x="591" y="65"/>
                      <a:pt x="579" y="67"/>
                    </a:cubicBezTo>
                    <a:cubicBezTo>
                      <a:pt x="545" y="71"/>
                      <a:pt x="511" y="81"/>
                      <a:pt x="478" y="95"/>
                    </a:cubicBezTo>
                    <a:cubicBezTo>
                      <a:pt x="524" y="56"/>
                      <a:pt x="577" y="29"/>
                      <a:pt x="630" y="29"/>
                    </a:cubicBezTo>
                    <a:close/>
                    <a:moveTo>
                      <a:pt x="632" y="102"/>
                    </a:moveTo>
                    <a:cubicBezTo>
                      <a:pt x="661" y="102"/>
                      <a:pt x="689" y="105"/>
                      <a:pt x="714" y="114"/>
                    </a:cubicBezTo>
                    <a:cubicBezTo>
                      <a:pt x="727" y="163"/>
                      <a:pt x="733" y="214"/>
                      <a:pt x="734" y="265"/>
                    </a:cubicBezTo>
                    <a:cubicBezTo>
                      <a:pt x="729" y="267"/>
                      <a:pt x="725" y="270"/>
                      <a:pt x="724" y="275"/>
                    </a:cubicBezTo>
                    <a:cubicBezTo>
                      <a:pt x="723" y="277"/>
                      <a:pt x="721" y="279"/>
                      <a:pt x="721" y="282"/>
                    </a:cubicBezTo>
                    <a:cubicBezTo>
                      <a:pt x="703" y="246"/>
                      <a:pt x="659" y="222"/>
                      <a:pt x="616" y="222"/>
                    </a:cubicBezTo>
                    <a:cubicBezTo>
                      <a:pt x="582" y="222"/>
                      <a:pt x="550" y="236"/>
                      <a:pt x="529" y="271"/>
                    </a:cubicBezTo>
                    <a:cubicBezTo>
                      <a:pt x="515" y="293"/>
                      <a:pt x="499" y="315"/>
                      <a:pt x="483" y="335"/>
                    </a:cubicBezTo>
                    <a:cubicBezTo>
                      <a:pt x="424" y="364"/>
                      <a:pt x="373" y="403"/>
                      <a:pt x="330" y="453"/>
                    </a:cubicBezTo>
                    <a:cubicBezTo>
                      <a:pt x="326" y="401"/>
                      <a:pt x="330" y="349"/>
                      <a:pt x="344" y="299"/>
                    </a:cubicBezTo>
                    <a:cubicBezTo>
                      <a:pt x="358" y="251"/>
                      <a:pt x="380" y="206"/>
                      <a:pt x="410" y="166"/>
                    </a:cubicBezTo>
                    <a:cubicBezTo>
                      <a:pt x="416" y="163"/>
                      <a:pt x="421" y="160"/>
                      <a:pt x="426" y="157"/>
                    </a:cubicBezTo>
                    <a:cubicBezTo>
                      <a:pt x="482" y="124"/>
                      <a:pt x="561" y="102"/>
                      <a:pt x="632" y="102"/>
                    </a:cubicBezTo>
                    <a:close/>
                    <a:moveTo>
                      <a:pt x="622" y="0"/>
                    </a:moveTo>
                    <a:cubicBezTo>
                      <a:pt x="528" y="0"/>
                      <a:pt x="439" y="61"/>
                      <a:pt x="380" y="139"/>
                    </a:cubicBezTo>
                    <a:cubicBezTo>
                      <a:pt x="377" y="144"/>
                      <a:pt x="373" y="149"/>
                      <a:pt x="370" y="154"/>
                    </a:cubicBezTo>
                    <a:cubicBezTo>
                      <a:pt x="158" y="299"/>
                      <a:pt x="1" y="579"/>
                      <a:pt x="300" y="687"/>
                    </a:cubicBezTo>
                    <a:cubicBezTo>
                      <a:pt x="344" y="702"/>
                      <a:pt x="389" y="710"/>
                      <a:pt x="435" y="710"/>
                    </a:cubicBezTo>
                    <a:cubicBezTo>
                      <a:pt x="548" y="710"/>
                      <a:pt x="661" y="664"/>
                      <a:pt x="731" y="580"/>
                    </a:cubicBezTo>
                    <a:cubicBezTo>
                      <a:pt x="735" y="583"/>
                      <a:pt x="739" y="584"/>
                      <a:pt x="743" y="584"/>
                    </a:cubicBezTo>
                    <a:cubicBezTo>
                      <a:pt x="749" y="584"/>
                      <a:pt x="755" y="581"/>
                      <a:pt x="758" y="575"/>
                    </a:cubicBezTo>
                    <a:cubicBezTo>
                      <a:pt x="847" y="416"/>
                      <a:pt x="941" y="197"/>
                      <a:pt x="770" y="56"/>
                    </a:cubicBezTo>
                    <a:cubicBezTo>
                      <a:pt x="770" y="55"/>
                      <a:pt x="769" y="53"/>
                      <a:pt x="767" y="51"/>
                    </a:cubicBezTo>
                    <a:cubicBezTo>
                      <a:pt x="762" y="37"/>
                      <a:pt x="749" y="29"/>
                      <a:pt x="735" y="29"/>
                    </a:cubicBezTo>
                    <a:cubicBezTo>
                      <a:pt x="733" y="29"/>
                      <a:pt x="732" y="29"/>
                      <a:pt x="730" y="29"/>
                    </a:cubicBezTo>
                    <a:cubicBezTo>
                      <a:pt x="694" y="9"/>
                      <a:pt x="658" y="0"/>
                      <a:pt x="622" y="0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6"/>
              <p:cNvSpPr/>
              <p:nvPr/>
            </p:nvSpPr>
            <p:spPr>
              <a:xfrm>
                <a:off x="4027718" y="4264034"/>
                <a:ext cx="2376" cy="1782"/>
              </a:xfrm>
              <a:custGeom>
                <a:rect b="b" l="l" r="r" t="t"/>
                <a:pathLst>
                  <a:path extrusionOk="0" h="9" w="12">
                    <a:moveTo>
                      <a:pt x="6" y="1"/>
                    </a:moveTo>
                    <a:cubicBezTo>
                      <a:pt x="5" y="1"/>
                      <a:pt x="4" y="1"/>
                      <a:pt x="3" y="2"/>
                    </a:cubicBezTo>
                    <a:cubicBezTo>
                      <a:pt x="0" y="5"/>
                      <a:pt x="3" y="9"/>
                      <a:pt x="6" y="9"/>
                    </a:cubicBezTo>
                    <a:cubicBezTo>
                      <a:pt x="7" y="9"/>
                      <a:pt x="8" y="8"/>
                      <a:pt x="9" y="7"/>
                    </a:cubicBezTo>
                    <a:cubicBezTo>
                      <a:pt x="12" y="5"/>
                      <a:pt x="9" y="1"/>
                      <a:pt x="6" y="1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6"/>
              <p:cNvSpPr/>
              <p:nvPr/>
            </p:nvSpPr>
            <p:spPr>
              <a:xfrm>
                <a:off x="4283489" y="3885526"/>
                <a:ext cx="144910" cy="145702"/>
              </a:xfrm>
              <a:custGeom>
                <a:rect b="b" l="l" r="r" t="t"/>
                <a:pathLst>
                  <a:path extrusionOk="0" h="736" w="732">
                    <a:moveTo>
                      <a:pt x="344" y="33"/>
                    </a:moveTo>
                    <a:cubicBezTo>
                      <a:pt x="363" y="33"/>
                      <a:pt x="384" y="37"/>
                      <a:pt x="406" y="45"/>
                    </a:cubicBezTo>
                    <a:cubicBezTo>
                      <a:pt x="409" y="46"/>
                      <a:pt x="411" y="47"/>
                      <a:pt x="413" y="48"/>
                    </a:cubicBezTo>
                    <a:lnTo>
                      <a:pt x="413" y="49"/>
                    </a:lnTo>
                    <a:cubicBezTo>
                      <a:pt x="295" y="92"/>
                      <a:pt x="210" y="228"/>
                      <a:pt x="162" y="337"/>
                    </a:cubicBezTo>
                    <a:cubicBezTo>
                      <a:pt x="161" y="298"/>
                      <a:pt x="164" y="261"/>
                      <a:pt x="171" y="224"/>
                    </a:cubicBezTo>
                    <a:cubicBezTo>
                      <a:pt x="186" y="133"/>
                      <a:pt x="245" y="33"/>
                      <a:pt x="344" y="33"/>
                    </a:cubicBezTo>
                    <a:close/>
                    <a:moveTo>
                      <a:pt x="392" y="96"/>
                    </a:moveTo>
                    <a:cubicBezTo>
                      <a:pt x="425" y="96"/>
                      <a:pt x="470" y="110"/>
                      <a:pt x="507" y="128"/>
                    </a:cubicBezTo>
                    <a:cubicBezTo>
                      <a:pt x="517" y="143"/>
                      <a:pt x="525" y="159"/>
                      <a:pt x="532" y="175"/>
                    </a:cubicBezTo>
                    <a:cubicBezTo>
                      <a:pt x="430" y="209"/>
                      <a:pt x="332" y="259"/>
                      <a:pt x="266" y="329"/>
                    </a:cubicBezTo>
                    <a:cubicBezTo>
                      <a:pt x="261" y="328"/>
                      <a:pt x="256" y="328"/>
                      <a:pt x="251" y="328"/>
                    </a:cubicBezTo>
                    <a:cubicBezTo>
                      <a:pt x="222" y="328"/>
                      <a:pt x="193" y="347"/>
                      <a:pt x="175" y="401"/>
                    </a:cubicBezTo>
                    <a:cubicBezTo>
                      <a:pt x="174" y="403"/>
                      <a:pt x="174" y="406"/>
                      <a:pt x="173" y="410"/>
                    </a:cubicBezTo>
                    <a:cubicBezTo>
                      <a:pt x="173" y="412"/>
                      <a:pt x="169" y="413"/>
                      <a:pt x="168" y="415"/>
                    </a:cubicBezTo>
                    <a:cubicBezTo>
                      <a:pt x="169" y="407"/>
                      <a:pt x="167" y="401"/>
                      <a:pt x="167" y="396"/>
                    </a:cubicBezTo>
                    <a:lnTo>
                      <a:pt x="166" y="396"/>
                    </a:lnTo>
                    <a:cubicBezTo>
                      <a:pt x="187" y="329"/>
                      <a:pt x="217" y="266"/>
                      <a:pt x="255" y="210"/>
                    </a:cubicBezTo>
                    <a:cubicBezTo>
                      <a:pt x="277" y="176"/>
                      <a:pt x="328" y="108"/>
                      <a:pt x="374" y="98"/>
                    </a:cubicBezTo>
                    <a:cubicBezTo>
                      <a:pt x="379" y="97"/>
                      <a:pt x="386" y="96"/>
                      <a:pt x="392" y="96"/>
                    </a:cubicBezTo>
                    <a:close/>
                    <a:moveTo>
                      <a:pt x="550" y="245"/>
                    </a:moveTo>
                    <a:cubicBezTo>
                      <a:pt x="550" y="251"/>
                      <a:pt x="551" y="258"/>
                      <a:pt x="552" y="264"/>
                    </a:cubicBezTo>
                    <a:cubicBezTo>
                      <a:pt x="553" y="315"/>
                      <a:pt x="547" y="367"/>
                      <a:pt x="533" y="416"/>
                    </a:cubicBezTo>
                    <a:cubicBezTo>
                      <a:pt x="524" y="425"/>
                      <a:pt x="516" y="433"/>
                      <a:pt x="506" y="441"/>
                    </a:cubicBezTo>
                    <a:lnTo>
                      <a:pt x="506" y="434"/>
                    </a:lnTo>
                    <a:cubicBezTo>
                      <a:pt x="515" y="421"/>
                      <a:pt x="522" y="407"/>
                      <a:pt x="529" y="394"/>
                    </a:cubicBezTo>
                    <a:cubicBezTo>
                      <a:pt x="538" y="375"/>
                      <a:pt x="535" y="346"/>
                      <a:pt x="512" y="337"/>
                    </a:cubicBezTo>
                    <a:cubicBezTo>
                      <a:pt x="475" y="324"/>
                      <a:pt x="438" y="317"/>
                      <a:pt x="400" y="317"/>
                    </a:cubicBezTo>
                    <a:cubicBezTo>
                      <a:pt x="367" y="317"/>
                      <a:pt x="334" y="322"/>
                      <a:pt x="302" y="332"/>
                    </a:cubicBezTo>
                    <a:lnTo>
                      <a:pt x="302" y="332"/>
                    </a:lnTo>
                    <a:cubicBezTo>
                      <a:pt x="360" y="280"/>
                      <a:pt x="456" y="257"/>
                      <a:pt x="550" y="245"/>
                    </a:cubicBezTo>
                    <a:close/>
                    <a:moveTo>
                      <a:pt x="405" y="399"/>
                    </a:moveTo>
                    <a:cubicBezTo>
                      <a:pt x="412" y="399"/>
                      <a:pt x="418" y="399"/>
                      <a:pt x="425" y="400"/>
                    </a:cubicBezTo>
                    <a:cubicBezTo>
                      <a:pt x="419" y="411"/>
                      <a:pt x="410" y="420"/>
                      <a:pt x="400" y="429"/>
                    </a:cubicBezTo>
                    <a:cubicBezTo>
                      <a:pt x="387" y="441"/>
                      <a:pt x="367" y="445"/>
                      <a:pt x="347" y="445"/>
                    </a:cubicBezTo>
                    <a:cubicBezTo>
                      <a:pt x="337" y="445"/>
                      <a:pt x="328" y="444"/>
                      <a:pt x="318" y="443"/>
                    </a:cubicBezTo>
                    <a:cubicBezTo>
                      <a:pt x="326" y="434"/>
                      <a:pt x="331" y="425"/>
                      <a:pt x="333" y="413"/>
                    </a:cubicBezTo>
                    <a:cubicBezTo>
                      <a:pt x="356" y="404"/>
                      <a:pt x="380" y="399"/>
                      <a:pt x="405" y="399"/>
                    </a:cubicBezTo>
                    <a:close/>
                    <a:moveTo>
                      <a:pt x="341" y="1"/>
                    </a:moveTo>
                    <a:cubicBezTo>
                      <a:pt x="321" y="1"/>
                      <a:pt x="300" y="4"/>
                      <a:pt x="281" y="10"/>
                    </a:cubicBezTo>
                    <a:cubicBezTo>
                      <a:pt x="98" y="59"/>
                      <a:pt x="58" y="350"/>
                      <a:pt x="103" y="490"/>
                    </a:cubicBezTo>
                    <a:cubicBezTo>
                      <a:pt x="105" y="496"/>
                      <a:pt x="109" y="503"/>
                      <a:pt x="112" y="509"/>
                    </a:cubicBezTo>
                    <a:cubicBezTo>
                      <a:pt x="105" y="528"/>
                      <a:pt x="101" y="547"/>
                      <a:pt x="100" y="568"/>
                    </a:cubicBezTo>
                    <a:cubicBezTo>
                      <a:pt x="64" y="529"/>
                      <a:pt x="42" y="479"/>
                      <a:pt x="38" y="427"/>
                    </a:cubicBezTo>
                    <a:cubicBezTo>
                      <a:pt x="38" y="417"/>
                      <a:pt x="30" y="413"/>
                      <a:pt x="23" y="413"/>
                    </a:cubicBezTo>
                    <a:cubicBezTo>
                      <a:pt x="15" y="413"/>
                      <a:pt x="6" y="417"/>
                      <a:pt x="6" y="427"/>
                    </a:cubicBezTo>
                    <a:cubicBezTo>
                      <a:pt x="1" y="543"/>
                      <a:pt x="95" y="649"/>
                      <a:pt x="219" y="668"/>
                    </a:cubicBezTo>
                    <a:cubicBezTo>
                      <a:pt x="224" y="670"/>
                      <a:pt x="228" y="671"/>
                      <a:pt x="233" y="673"/>
                    </a:cubicBezTo>
                    <a:cubicBezTo>
                      <a:pt x="264" y="704"/>
                      <a:pt x="304" y="721"/>
                      <a:pt x="348" y="723"/>
                    </a:cubicBezTo>
                    <a:cubicBezTo>
                      <a:pt x="375" y="731"/>
                      <a:pt x="404" y="736"/>
                      <a:pt x="432" y="736"/>
                    </a:cubicBezTo>
                    <a:cubicBezTo>
                      <a:pt x="465" y="736"/>
                      <a:pt x="497" y="730"/>
                      <a:pt x="529" y="718"/>
                    </a:cubicBezTo>
                    <a:cubicBezTo>
                      <a:pt x="610" y="687"/>
                      <a:pt x="666" y="609"/>
                      <a:pt x="667" y="521"/>
                    </a:cubicBezTo>
                    <a:cubicBezTo>
                      <a:pt x="688" y="466"/>
                      <a:pt x="701" y="410"/>
                      <a:pt x="707" y="351"/>
                    </a:cubicBezTo>
                    <a:cubicBezTo>
                      <a:pt x="725" y="297"/>
                      <a:pt x="732" y="241"/>
                      <a:pt x="725" y="185"/>
                    </a:cubicBezTo>
                    <a:cubicBezTo>
                      <a:pt x="723" y="159"/>
                      <a:pt x="702" y="141"/>
                      <a:pt x="677" y="141"/>
                    </a:cubicBezTo>
                    <a:cubicBezTo>
                      <a:pt x="657" y="101"/>
                      <a:pt x="623" y="69"/>
                      <a:pt x="580" y="51"/>
                    </a:cubicBezTo>
                    <a:cubicBezTo>
                      <a:pt x="551" y="40"/>
                      <a:pt x="521" y="34"/>
                      <a:pt x="490" y="34"/>
                    </a:cubicBezTo>
                    <a:cubicBezTo>
                      <a:pt x="480" y="34"/>
                      <a:pt x="469" y="35"/>
                      <a:pt x="459" y="36"/>
                    </a:cubicBezTo>
                    <a:cubicBezTo>
                      <a:pt x="424" y="13"/>
                      <a:pt x="383" y="1"/>
                      <a:pt x="341" y="1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6"/>
              <p:cNvSpPr/>
              <p:nvPr/>
            </p:nvSpPr>
            <p:spPr>
              <a:xfrm>
                <a:off x="3616743" y="4448736"/>
                <a:ext cx="183712" cy="157382"/>
              </a:xfrm>
              <a:custGeom>
                <a:rect b="b" l="l" r="r" t="t"/>
                <a:pathLst>
                  <a:path extrusionOk="0" h="795" w="928">
                    <a:moveTo>
                      <a:pt x="526" y="75"/>
                    </a:moveTo>
                    <a:cubicBezTo>
                      <a:pt x="547" y="75"/>
                      <a:pt x="569" y="78"/>
                      <a:pt x="591" y="84"/>
                    </a:cubicBezTo>
                    <a:cubicBezTo>
                      <a:pt x="729" y="124"/>
                      <a:pt x="818" y="322"/>
                      <a:pt x="696" y="420"/>
                    </a:cubicBezTo>
                    <a:cubicBezTo>
                      <a:pt x="690" y="425"/>
                      <a:pt x="682" y="430"/>
                      <a:pt x="675" y="434"/>
                    </a:cubicBezTo>
                    <a:cubicBezTo>
                      <a:pt x="694" y="391"/>
                      <a:pt x="695" y="341"/>
                      <a:pt x="678" y="296"/>
                    </a:cubicBezTo>
                    <a:cubicBezTo>
                      <a:pt x="668" y="274"/>
                      <a:pt x="646" y="259"/>
                      <a:pt x="622" y="259"/>
                    </a:cubicBezTo>
                    <a:cubicBezTo>
                      <a:pt x="618" y="250"/>
                      <a:pt x="615" y="241"/>
                      <a:pt x="609" y="233"/>
                    </a:cubicBezTo>
                    <a:cubicBezTo>
                      <a:pt x="605" y="225"/>
                      <a:pt x="598" y="222"/>
                      <a:pt x="590" y="222"/>
                    </a:cubicBezTo>
                    <a:cubicBezTo>
                      <a:pt x="574" y="222"/>
                      <a:pt x="557" y="238"/>
                      <a:pt x="568" y="255"/>
                    </a:cubicBezTo>
                    <a:cubicBezTo>
                      <a:pt x="572" y="262"/>
                      <a:pt x="575" y="268"/>
                      <a:pt x="577" y="275"/>
                    </a:cubicBezTo>
                    <a:cubicBezTo>
                      <a:pt x="558" y="285"/>
                      <a:pt x="539" y="297"/>
                      <a:pt x="522" y="309"/>
                    </a:cubicBezTo>
                    <a:cubicBezTo>
                      <a:pt x="517" y="296"/>
                      <a:pt x="512" y="283"/>
                      <a:pt x="507" y="270"/>
                    </a:cubicBezTo>
                    <a:cubicBezTo>
                      <a:pt x="499" y="256"/>
                      <a:pt x="487" y="246"/>
                      <a:pt x="474" y="240"/>
                    </a:cubicBezTo>
                    <a:cubicBezTo>
                      <a:pt x="482" y="225"/>
                      <a:pt x="467" y="212"/>
                      <a:pt x="451" y="212"/>
                    </a:cubicBezTo>
                    <a:cubicBezTo>
                      <a:pt x="445" y="212"/>
                      <a:pt x="440" y="213"/>
                      <a:pt x="435" y="217"/>
                    </a:cubicBezTo>
                    <a:cubicBezTo>
                      <a:pt x="388" y="251"/>
                      <a:pt x="338" y="293"/>
                      <a:pt x="284" y="318"/>
                    </a:cubicBezTo>
                    <a:cubicBezTo>
                      <a:pt x="284" y="316"/>
                      <a:pt x="282" y="315"/>
                      <a:pt x="281" y="313"/>
                    </a:cubicBezTo>
                    <a:cubicBezTo>
                      <a:pt x="279" y="308"/>
                      <a:pt x="274" y="305"/>
                      <a:pt x="269" y="305"/>
                    </a:cubicBezTo>
                    <a:cubicBezTo>
                      <a:pt x="268" y="305"/>
                      <a:pt x="266" y="305"/>
                      <a:pt x="265" y="306"/>
                    </a:cubicBezTo>
                    <a:cubicBezTo>
                      <a:pt x="307" y="188"/>
                      <a:pt x="399" y="75"/>
                      <a:pt x="526" y="75"/>
                    </a:cubicBezTo>
                    <a:close/>
                    <a:moveTo>
                      <a:pt x="241" y="422"/>
                    </a:moveTo>
                    <a:cubicBezTo>
                      <a:pt x="255" y="465"/>
                      <a:pt x="283" y="502"/>
                      <a:pt x="321" y="529"/>
                    </a:cubicBezTo>
                    <a:cubicBezTo>
                      <a:pt x="317" y="542"/>
                      <a:pt x="313" y="556"/>
                      <a:pt x="310" y="569"/>
                    </a:cubicBezTo>
                    <a:cubicBezTo>
                      <a:pt x="299" y="616"/>
                      <a:pt x="347" y="654"/>
                      <a:pt x="391" y="654"/>
                    </a:cubicBezTo>
                    <a:cubicBezTo>
                      <a:pt x="414" y="654"/>
                      <a:pt x="436" y="643"/>
                      <a:pt x="448" y="618"/>
                    </a:cubicBezTo>
                    <a:cubicBezTo>
                      <a:pt x="458" y="599"/>
                      <a:pt x="468" y="579"/>
                      <a:pt x="479" y="560"/>
                    </a:cubicBezTo>
                    <a:cubicBezTo>
                      <a:pt x="497" y="565"/>
                      <a:pt x="515" y="569"/>
                      <a:pt x="533" y="571"/>
                    </a:cubicBezTo>
                    <a:cubicBezTo>
                      <a:pt x="533" y="634"/>
                      <a:pt x="457" y="666"/>
                      <a:pt x="393" y="666"/>
                    </a:cubicBezTo>
                    <a:cubicBezTo>
                      <a:pt x="378" y="666"/>
                      <a:pt x="363" y="664"/>
                      <a:pt x="351" y="661"/>
                    </a:cubicBezTo>
                    <a:cubicBezTo>
                      <a:pt x="262" y="633"/>
                      <a:pt x="241" y="527"/>
                      <a:pt x="238" y="451"/>
                    </a:cubicBezTo>
                    <a:cubicBezTo>
                      <a:pt x="238" y="441"/>
                      <a:pt x="239" y="432"/>
                      <a:pt x="241" y="422"/>
                    </a:cubicBezTo>
                    <a:close/>
                    <a:moveTo>
                      <a:pt x="518" y="0"/>
                    </a:moveTo>
                    <a:cubicBezTo>
                      <a:pt x="220" y="0"/>
                      <a:pt x="0" y="427"/>
                      <a:pt x="128" y="652"/>
                    </a:cubicBezTo>
                    <a:cubicBezTo>
                      <a:pt x="178" y="739"/>
                      <a:pt x="264" y="794"/>
                      <a:pt x="362" y="794"/>
                    </a:cubicBezTo>
                    <a:cubicBezTo>
                      <a:pt x="394" y="794"/>
                      <a:pt x="426" y="788"/>
                      <a:pt x="460" y="776"/>
                    </a:cubicBezTo>
                    <a:cubicBezTo>
                      <a:pt x="557" y="741"/>
                      <a:pt x="611" y="665"/>
                      <a:pt x="589" y="571"/>
                    </a:cubicBezTo>
                    <a:cubicBezTo>
                      <a:pt x="668" y="566"/>
                      <a:pt x="741" y="528"/>
                      <a:pt x="790" y="466"/>
                    </a:cubicBezTo>
                    <a:cubicBezTo>
                      <a:pt x="928" y="292"/>
                      <a:pt x="763" y="14"/>
                      <a:pt x="537" y="1"/>
                    </a:cubicBezTo>
                    <a:cubicBezTo>
                      <a:pt x="530" y="1"/>
                      <a:pt x="524" y="0"/>
                      <a:pt x="518" y="0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6"/>
              <p:cNvSpPr/>
              <p:nvPr/>
            </p:nvSpPr>
            <p:spPr>
              <a:xfrm>
                <a:off x="3736512" y="4479024"/>
                <a:ext cx="2574" cy="1782"/>
              </a:xfrm>
              <a:custGeom>
                <a:rect b="b" l="l" r="r" t="t"/>
                <a:pathLst>
                  <a:path extrusionOk="0" h="9" w="13">
                    <a:moveTo>
                      <a:pt x="7" y="0"/>
                    </a:moveTo>
                    <a:cubicBezTo>
                      <a:pt x="6" y="0"/>
                      <a:pt x="4" y="1"/>
                      <a:pt x="3" y="2"/>
                    </a:cubicBezTo>
                    <a:cubicBezTo>
                      <a:pt x="1" y="4"/>
                      <a:pt x="4" y="8"/>
                      <a:pt x="7" y="8"/>
                    </a:cubicBezTo>
                    <a:cubicBezTo>
                      <a:pt x="8" y="8"/>
                      <a:pt x="9" y="8"/>
                      <a:pt x="10" y="7"/>
                    </a:cubicBezTo>
                    <a:cubicBezTo>
                      <a:pt x="12" y="4"/>
                      <a:pt x="10" y="0"/>
                      <a:pt x="7" y="0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6"/>
              <p:cNvSpPr/>
              <p:nvPr/>
            </p:nvSpPr>
            <p:spPr>
              <a:xfrm>
                <a:off x="4358914" y="4911380"/>
                <a:ext cx="197173" cy="157976"/>
              </a:xfrm>
              <a:custGeom>
                <a:rect b="b" l="l" r="r" t="t"/>
                <a:pathLst>
                  <a:path extrusionOk="0" h="798" w="996">
                    <a:moveTo>
                      <a:pt x="602" y="139"/>
                    </a:moveTo>
                    <a:cubicBezTo>
                      <a:pt x="648" y="139"/>
                      <a:pt x="666" y="168"/>
                      <a:pt x="672" y="204"/>
                    </a:cubicBezTo>
                    <a:lnTo>
                      <a:pt x="672" y="205"/>
                    </a:lnTo>
                    <a:cubicBezTo>
                      <a:pt x="653" y="209"/>
                      <a:pt x="636" y="214"/>
                      <a:pt x="620" y="218"/>
                    </a:cubicBezTo>
                    <a:cubicBezTo>
                      <a:pt x="612" y="192"/>
                      <a:pt x="602" y="166"/>
                      <a:pt x="590" y="140"/>
                    </a:cubicBezTo>
                    <a:cubicBezTo>
                      <a:pt x="594" y="139"/>
                      <a:pt x="598" y="139"/>
                      <a:pt x="602" y="139"/>
                    </a:cubicBezTo>
                    <a:close/>
                    <a:moveTo>
                      <a:pt x="511" y="166"/>
                    </a:moveTo>
                    <a:cubicBezTo>
                      <a:pt x="522" y="192"/>
                      <a:pt x="530" y="219"/>
                      <a:pt x="538" y="247"/>
                    </a:cubicBezTo>
                    <a:cubicBezTo>
                      <a:pt x="498" y="263"/>
                      <a:pt x="461" y="285"/>
                      <a:pt x="427" y="312"/>
                    </a:cubicBezTo>
                    <a:cubicBezTo>
                      <a:pt x="430" y="257"/>
                      <a:pt x="459" y="195"/>
                      <a:pt x="511" y="166"/>
                    </a:cubicBezTo>
                    <a:close/>
                    <a:moveTo>
                      <a:pt x="673" y="247"/>
                    </a:moveTo>
                    <a:lnTo>
                      <a:pt x="673" y="247"/>
                    </a:lnTo>
                    <a:cubicBezTo>
                      <a:pt x="672" y="275"/>
                      <a:pt x="667" y="301"/>
                      <a:pt x="664" y="319"/>
                    </a:cubicBezTo>
                    <a:cubicBezTo>
                      <a:pt x="661" y="346"/>
                      <a:pt x="657" y="375"/>
                      <a:pt x="649" y="404"/>
                    </a:cubicBezTo>
                    <a:cubicBezTo>
                      <a:pt x="645" y="407"/>
                      <a:pt x="639" y="410"/>
                      <a:pt x="635" y="414"/>
                    </a:cubicBezTo>
                    <a:cubicBezTo>
                      <a:pt x="645" y="361"/>
                      <a:pt x="643" y="309"/>
                      <a:pt x="630" y="257"/>
                    </a:cubicBezTo>
                    <a:cubicBezTo>
                      <a:pt x="644" y="253"/>
                      <a:pt x="659" y="250"/>
                      <a:pt x="673" y="247"/>
                    </a:cubicBezTo>
                    <a:close/>
                    <a:moveTo>
                      <a:pt x="383" y="75"/>
                    </a:moveTo>
                    <a:cubicBezTo>
                      <a:pt x="286" y="151"/>
                      <a:pt x="202" y="244"/>
                      <a:pt x="194" y="365"/>
                    </a:cubicBezTo>
                    <a:cubicBezTo>
                      <a:pt x="192" y="393"/>
                      <a:pt x="194" y="421"/>
                      <a:pt x="201" y="449"/>
                    </a:cubicBezTo>
                    <a:cubicBezTo>
                      <a:pt x="186" y="425"/>
                      <a:pt x="175" y="400"/>
                      <a:pt x="169" y="373"/>
                    </a:cubicBezTo>
                    <a:cubicBezTo>
                      <a:pt x="148" y="265"/>
                      <a:pt x="204" y="151"/>
                      <a:pt x="309" y="97"/>
                    </a:cubicBezTo>
                    <a:lnTo>
                      <a:pt x="309" y="98"/>
                    </a:lnTo>
                    <a:cubicBezTo>
                      <a:pt x="333" y="86"/>
                      <a:pt x="357" y="79"/>
                      <a:pt x="383" y="75"/>
                    </a:cubicBezTo>
                    <a:close/>
                    <a:moveTo>
                      <a:pt x="480" y="96"/>
                    </a:moveTo>
                    <a:cubicBezTo>
                      <a:pt x="484" y="105"/>
                      <a:pt x="488" y="113"/>
                      <a:pt x="492" y="122"/>
                    </a:cubicBezTo>
                    <a:cubicBezTo>
                      <a:pt x="389" y="189"/>
                      <a:pt x="313" y="333"/>
                      <a:pt x="326" y="440"/>
                    </a:cubicBezTo>
                    <a:cubicBezTo>
                      <a:pt x="324" y="446"/>
                      <a:pt x="323" y="452"/>
                      <a:pt x="320" y="458"/>
                    </a:cubicBezTo>
                    <a:cubicBezTo>
                      <a:pt x="250" y="319"/>
                      <a:pt x="360" y="182"/>
                      <a:pt x="480" y="96"/>
                    </a:cubicBezTo>
                    <a:close/>
                    <a:moveTo>
                      <a:pt x="546" y="287"/>
                    </a:moveTo>
                    <a:lnTo>
                      <a:pt x="546" y="287"/>
                    </a:lnTo>
                    <a:cubicBezTo>
                      <a:pt x="555" y="346"/>
                      <a:pt x="552" y="404"/>
                      <a:pt x="521" y="458"/>
                    </a:cubicBezTo>
                    <a:cubicBezTo>
                      <a:pt x="519" y="462"/>
                      <a:pt x="518" y="464"/>
                      <a:pt x="515" y="466"/>
                    </a:cubicBezTo>
                    <a:cubicBezTo>
                      <a:pt x="470" y="451"/>
                      <a:pt x="443" y="409"/>
                      <a:pt x="432" y="362"/>
                    </a:cubicBezTo>
                    <a:lnTo>
                      <a:pt x="432" y="362"/>
                    </a:lnTo>
                    <a:cubicBezTo>
                      <a:pt x="433" y="361"/>
                      <a:pt x="433" y="360"/>
                      <a:pt x="434" y="359"/>
                    </a:cubicBezTo>
                    <a:cubicBezTo>
                      <a:pt x="466" y="328"/>
                      <a:pt x="505" y="305"/>
                      <a:pt x="546" y="287"/>
                    </a:cubicBezTo>
                    <a:close/>
                    <a:moveTo>
                      <a:pt x="798" y="331"/>
                    </a:moveTo>
                    <a:cubicBezTo>
                      <a:pt x="808" y="360"/>
                      <a:pt x="814" y="391"/>
                      <a:pt x="814" y="421"/>
                    </a:cubicBezTo>
                    <a:cubicBezTo>
                      <a:pt x="814" y="547"/>
                      <a:pt x="726" y="674"/>
                      <a:pt x="586" y="674"/>
                    </a:cubicBezTo>
                    <a:cubicBezTo>
                      <a:pt x="570" y="674"/>
                      <a:pt x="554" y="672"/>
                      <a:pt x="537" y="669"/>
                    </a:cubicBezTo>
                    <a:lnTo>
                      <a:pt x="537" y="670"/>
                    </a:lnTo>
                    <a:cubicBezTo>
                      <a:pt x="528" y="668"/>
                      <a:pt x="520" y="666"/>
                      <a:pt x="512" y="663"/>
                    </a:cubicBezTo>
                    <a:cubicBezTo>
                      <a:pt x="573" y="651"/>
                      <a:pt x="629" y="617"/>
                      <a:pt x="667" y="567"/>
                    </a:cubicBezTo>
                    <a:cubicBezTo>
                      <a:pt x="746" y="532"/>
                      <a:pt x="797" y="463"/>
                      <a:pt x="761" y="378"/>
                    </a:cubicBezTo>
                    <a:cubicBezTo>
                      <a:pt x="774" y="363"/>
                      <a:pt x="787" y="348"/>
                      <a:pt x="798" y="331"/>
                    </a:cubicBezTo>
                    <a:close/>
                    <a:moveTo>
                      <a:pt x="467" y="1"/>
                    </a:moveTo>
                    <a:cubicBezTo>
                      <a:pt x="388" y="1"/>
                      <a:pt x="308" y="21"/>
                      <a:pt x="239" y="68"/>
                    </a:cubicBezTo>
                    <a:cubicBezTo>
                      <a:pt x="25" y="212"/>
                      <a:pt x="0" y="599"/>
                      <a:pt x="314" y="651"/>
                    </a:cubicBezTo>
                    <a:cubicBezTo>
                      <a:pt x="336" y="702"/>
                      <a:pt x="381" y="746"/>
                      <a:pt x="453" y="773"/>
                    </a:cubicBezTo>
                    <a:cubicBezTo>
                      <a:pt x="500" y="790"/>
                      <a:pt x="544" y="797"/>
                      <a:pt x="585" y="797"/>
                    </a:cubicBezTo>
                    <a:cubicBezTo>
                      <a:pt x="839" y="797"/>
                      <a:pt x="996" y="512"/>
                      <a:pt x="911" y="287"/>
                    </a:cubicBezTo>
                    <a:cubicBezTo>
                      <a:pt x="898" y="254"/>
                      <a:pt x="882" y="224"/>
                      <a:pt x="861" y="195"/>
                    </a:cubicBezTo>
                    <a:cubicBezTo>
                      <a:pt x="860" y="188"/>
                      <a:pt x="854" y="182"/>
                      <a:pt x="848" y="179"/>
                    </a:cubicBezTo>
                    <a:cubicBezTo>
                      <a:pt x="759" y="71"/>
                      <a:pt x="613" y="1"/>
                      <a:pt x="4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6"/>
              <p:cNvSpPr/>
              <p:nvPr/>
            </p:nvSpPr>
            <p:spPr>
              <a:xfrm>
                <a:off x="3983572" y="5127359"/>
                <a:ext cx="196579" cy="182128"/>
              </a:xfrm>
              <a:custGeom>
                <a:rect b="b" l="l" r="r" t="t"/>
                <a:pathLst>
                  <a:path extrusionOk="0" h="920" w="993">
                    <a:moveTo>
                      <a:pt x="375" y="83"/>
                    </a:moveTo>
                    <a:cubicBezTo>
                      <a:pt x="410" y="87"/>
                      <a:pt x="445" y="97"/>
                      <a:pt x="480" y="109"/>
                    </a:cubicBezTo>
                    <a:cubicBezTo>
                      <a:pt x="488" y="119"/>
                      <a:pt x="496" y="130"/>
                      <a:pt x="502" y="141"/>
                    </a:cubicBezTo>
                    <a:cubicBezTo>
                      <a:pt x="507" y="149"/>
                      <a:pt x="515" y="152"/>
                      <a:pt x="523" y="152"/>
                    </a:cubicBezTo>
                    <a:cubicBezTo>
                      <a:pt x="532" y="152"/>
                      <a:pt x="541" y="149"/>
                      <a:pt x="547" y="143"/>
                    </a:cubicBezTo>
                    <a:cubicBezTo>
                      <a:pt x="603" y="175"/>
                      <a:pt x="651" y="217"/>
                      <a:pt x="688" y="270"/>
                    </a:cubicBezTo>
                    <a:cubicBezTo>
                      <a:pt x="643" y="234"/>
                      <a:pt x="593" y="219"/>
                      <a:pt x="541" y="219"/>
                    </a:cubicBezTo>
                    <a:cubicBezTo>
                      <a:pt x="515" y="219"/>
                      <a:pt x="488" y="223"/>
                      <a:pt x="461" y="230"/>
                    </a:cubicBezTo>
                    <a:cubicBezTo>
                      <a:pt x="447" y="229"/>
                      <a:pt x="432" y="228"/>
                      <a:pt x="417" y="228"/>
                    </a:cubicBezTo>
                    <a:cubicBezTo>
                      <a:pt x="393" y="228"/>
                      <a:pt x="369" y="230"/>
                      <a:pt x="346" y="234"/>
                    </a:cubicBezTo>
                    <a:cubicBezTo>
                      <a:pt x="289" y="244"/>
                      <a:pt x="236" y="264"/>
                      <a:pt x="188" y="294"/>
                    </a:cubicBezTo>
                    <a:cubicBezTo>
                      <a:pt x="235" y="206"/>
                      <a:pt x="305" y="109"/>
                      <a:pt x="375" y="83"/>
                    </a:cubicBezTo>
                    <a:close/>
                    <a:moveTo>
                      <a:pt x="434" y="315"/>
                    </a:moveTo>
                    <a:cubicBezTo>
                      <a:pt x="485" y="334"/>
                      <a:pt x="529" y="381"/>
                      <a:pt x="560" y="423"/>
                    </a:cubicBezTo>
                    <a:cubicBezTo>
                      <a:pt x="571" y="438"/>
                      <a:pt x="577" y="454"/>
                      <a:pt x="581" y="471"/>
                    </a:cubicBezTo>
                    <a:lnTo>
                      <a:pt x="547" y="570"/>
                    </a:lnTo>
                    <a:cubicBezTo>
                      <a:pt x="547" y="571"/>
                      <a:pt x="547" y="572"/>
                      <a:pt x="547" y="574"/>
                    </a:cubicBezTo>
                    <a:cubicBezTo>
                      <a:pt x="544" y="578"/>
                      <a:pt x="543" y="581"/>
                      <a:pt x="540" y="584"/>
                    </a:cubicBezTo>
                    <a:cubicBezTo>
                      <a:pt x="500" y="622"/>
                      <a:pt x="454" y="637"/>
                      <a:pt x="407" y="637"/>
                    </a:cubicBezTo>
                    <a:cubicBezTo>
                      <a:pt x="371" y="637"/>
                      <a:pt x="334" y="627"/>
                      <a:pt x="299" y="611"/>
                    </a:cubicBezTo>
                    <a:cubicBezTo>
                      <a:pt x="258" y="578"/>
                      <a:pt x="222" y="543"/>
                      <a:pt x="199" y="520"/>
                    </a:cubicBezTo>
                    <a:cubicBezTo>
                      <a:pt x="195" y="517"/>
                      <a:pt x="191" y="516"/>
                      <a:pt x="187" y="516"/>
                    </a:cubicBezTo>
                    <a:cubicBezTo>
                      <a:pt x="186" y="516"/>
                      <a:pt x="184" y="516"/>
                      <a:pt x="181" y="517"/>
                    </a:cubicBezTo>
                    <a:cubicBezTo>
                      <a:pt x="177" y="511"/>
                      <a:pt x="174" y="506"/>
                      <a:pt x="170" y="501"/>
                    </a:cubicBezTo>
                    <a:cubicBezTo>
                      <a:pt x="192" y="454"/>
                      <a:pt x="225" y="413"/>
                      <a:pt x="268" y="383"/>
                    </a:cubicBezTo>
                    <a:lnTo>
                      <a:pt x="268" y="383"/>
                    </a:lnTo>
                    <a:cubicBezTo>
                      <a:pt x="263" y="395"/>
                      <a:pt x="253" y="406"/>
                      <a:pt x="241" y="412"/>
                    </a:cubicBezTo>
                    <a:cubicBezTo>
                      <a:pt x="197" y="437"/>
                      <a:pt x="220" y="501"/>
                      <a:pt x="264" y="501"/>
                    </a:cubicBezTo>
                    <a:cubicBezTo>
                      <a:pt x="270" y="501"/>
                      <a:pt x="276" y="500"/>
                      <a:pt x="282" y="497"/>
                    </a:cubicBezTo>
                    <a:cubicBezTo>
                      <a:pt x="325" y="485"/>
                      <a:pt x="370" y="457"/>
                      <a:pt x="391" y="417"/>
                    </a:cubicBezTo>
                    <a:cubicBezTo>
                      <a:pt x="404" y="387"/>
                      <a:pt x="403" y="353"/>
                      <a:pt x="387" y="324"/>
                    </a:cubicBezTo>
                    <a:cubicBezTo>
                      <a:pt x="402" y="320"/>
                      <a:pt x="418" y="317"/>
                      <a:pt x="434" y="315"/>
                    </a:cubicBezTo>
                    <a:close/>
                    <a:moveTo>
                      <a:pt x="511" y="0"/>
                    </a:moveTo>
                    <a:cubicBezTo>
                      <a:pt x="429" y="0"/>
                      <a:pt x="347" y="24"/>
                      <a:pt x="266" y="54"/>
                    </a:cubicBezTo>
                    <a:cubicBezTo>
                      <a:pt x="249" y="59"/>
                      <a:pt x="254" y="83"/>
                      <a:pt x="269" y="83"/>
                    </a:cubicBezTo>
                    <a:cubicBezTo>
                      <a:pt x="271" y="83"/>
                      <a:pt x="272" y="82"/>
                      <a:pt x="274" y="82"/>
                    </a:cubicBezTo>
                    <a:cubicBezTo>
                      <a:pt x="277" y="81"/>
                      <a:pt x="280" y="81"/>
                      <a:pt x="283" y="81"/>
                    </a:cubicBezTo>
                    <a:cubicBezTo>
                      <a:pt x="287" y="81"/>
                      <a:pt x="290" y="81"/>
                      <a:pt x="293" y="81"/>
                    </a:cubicBezTo>
                    <a:lnTo>
                      <a:pt x="293" y="81"/>
                    </a:lnTo>
                    <a:cubicBezTo>
                      <a:pt x="269" y="113"/>
                      <a:pt x="248" y="151"/>
                      <a:pt x="228" y="176"/>
                    </a:cubicBezTo>
                    <a:cubicBezTo>
                      <a:pt x="191" y="226"/>
                      <a:pt x="158" y="280"/>
                      <a:pt x="131" y="338"/>
                    </a:cubicBezTo>
                    <a:cubicBezTo>
                      <a:pt x="107" y="358"/>
                      <a:pt x="84" y="382"/>
                      <a:pt x="65" y="408"/>
                    </a:cubicBezTo>
                    <a:cubicBezTo>
                      <a:pt x="1" y="500"/>
                      <a:pt x="23" y="602"/>
                      <a:pt x="89" y="686"/>
                    </a:cubicBezTo>
                    <a:cubicBezTo>
                      <a:pt x="125" y="803"/>
                      <a:pt x="222" y="896"/>
                      <a:pt x="399" y="917"/>
                    </a:cubicBezTo>
                    <a:cubicBezTo>
                      <a:pt x="418" y="919"/>
                      <a:pt x="437" y="920"/>
                      <a:pt x="455" y="920"/>
                    </a:cubicBezTo>
                    <a:cubicBezTo>
                      <a:pt x="755" y="920"/>
                      <a:pt x="993" y="631"/>
                      <a:pt x="939" y="363"/>
                    </a:cubicBezTo>
                    <a:cubicBezTo>
                      <a:pt x="913" y="227"/>
                      <a:pt x="819" y="109"/>
                      <a:pt x="687" y="42"/>
                    </a:cubicBezTo>
                    <a:cubicBezTo>
                      <a:pt x="628" y="12"/>
                      <a:pt x="570" y="0"/>
                      <a:pt x="511" y="0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6"/>
              <p:cNvSpPr/>
              <p:nvPr/>
            </p:nvSpPr>
            <p:spPr>
              <a:xfrm>
                <a:off x="3610012" y="4997692"/>
                <a:ext cx="231025" cy="201330"/>
              </a:xfrm>
              <a:custGeom>
                <a:rect b="b" l="l" r="r" t="t"/>
                <a:pathLst>
                  <a:path extrusionOk="0" h="1017" w="1167">
                    <a:moveTo>
                      <a:pt x="556" y="98"/>
                    </a:moveTo>
                    <a:cubicBezTo>
                      <a:pt x="623" y="118"/>
                      <a:pt x="685" y="154"/>
                      <a:pt x="733" y="205"/>
                    </a:cubicBezTo>
                    <a:cubicBezTo>
                      <a:pt x="708" y="201"/>
                      <a:pt x="681" y="200"/>
                      <a:pt x="654" y="200"/>
                    </a:cubicBezTo>
                    <a:cubicBezTo>
                      <a:pt x="569" y="200"/>
                      <a:pt x="479" y="218"/>
                      <a:pt x="404" y="246"/>
                    </a:cubicBezTo>
                    <a:cubicBezTo>
                      <a:pt x="428" y="190"/>
                      <a:pt x="478" y="139"/>
                      <a:pt x="556" y="98"/>
                    </a:cubicBezTo>
                    <a:close/>
                    <a:moveTo>
                      <a:pt x="596" y="265"/>
                    </a:moveTo>
                    <a:cubicBezTo>
                      <a:pt x="661" y="265"/>
                      <a:pt x="720" y="282"/>
                      <a:pt x="763" y="322"/>
                    </a:cubicBezTo>
                    <a:cubicBezTo>
                      <a:pt x="824" y="378"/>
                      <a:pt x="827" y="459"/>
                      <a:pt x="795" y="527"/>
                    </a:cubicBezTo>
                    <a:cubicBezTo>
                      <a:pt x="780" y="523"/>
                      <a:pt x="766" y="522"/>
                      <a:pt x="752" y="522"/>
                    </a:cubicBezTo>
                    <a:cubicBezTo>
                      <a:pt x="724" y="522"/>
                      <a:pt x="697" y="527"/>
                      <a:pt x="667" y="531"/>
                    </a:cubicBezTo>
                    <a:cubicBezTo>
                      <a:pt x="660" y="516"/>
                      <a:pt x="653" y="502"/>
                      <a:pt x="643" y="490"/>
                    </a:cubicBezTo>
                    <a:cubicBezTo>
                      <a:pt x="594" y="421"/>
                      <a:pt x="526" y="392"/>
                      <a:pt x="457" y="392"/>
                    </a:cubicBezTo>
                    <a:cubicBezTo>
                      <a:pt x="434" y="392"/>
                      <a:pt x="411" y="395"/>
                      <a:pt x="388" y="401"/>
                    </a:cubicBezTo>
                    <a:cubicBezTo>
                      <a:pt x="382" y="372"/>
                      <a:pt x="381" y="343"/>
                      <a:pt x="385" y="314"/>
                    </a:cubicBezTo>
                    <a:lnTo>
                      <a:pt x="386" y="313"/>
                    </a:lnTo>
                    <a:cubicBezTo>
                      <a:pt x="455" y="283"/>
                      <a:pt x="529" y="265"/>
                      <a:pt x="596" y="265"/>
                    </a:cubicBezTo>
                    <a:close/>
                    <a:moveTo>
                      <a:pt x="708" y="59"/>
                    </a:moveTo>
                    <a:cubicBezTo>
                      <a:pt x="892" y="59"/>
                      <a:pt x="1058" y="220"/>
                      <a:pt x="1047" y="399"/>
                    </a:cubicBezTo>
                    <a:cubicBezTo>
                      <a:pt x="1042" y="476"/>
                      <a:pt x="1004" y="546"/>
                      <a:pt x="942" y="592"/>
                    </a:cubicBezTo>
                    <a:lnTo>
                      <a:pt x="943" y="591"/>
                    </a:lnTo>
                    <a:cubicBezTo>
                      <a:pt x="947" y="578"/>
                      <a:pt x="951" y="566"/>
                      <a:pt x="954" y="552"/>
                    </a:cubicBezTo>
                    <a:cubicBezTo>
                      <a:pt x="960" y="529"/>
                      <a:pt x="962" y="506"/>
                      <a:pt x="962" y="482"/>
                    </a:cubicBezTo>
                    <a:cubicBezTo>
                      <a:pt x="962" y="480"/>
                      <a:pt x="963" y="478"/>
                      <a:pt x="964" y="475"/>
                    </a:cubicBezTo>
                    <a:cubicBezTo>
                      <a:pt x="969" y="398"/>
                      <a:pt x="950" y="340"/>
                      <a:pt x="916" y="297"/>
                    </a:cubicBezTo>
                    <a:cubicBezTo>
                      <a:pt x="851" y="185"/>
                      <a:pt x="745" y="104"/>
                      <a:pt x="620" y="72"/>
                    </a:cubicBezTo>
                    <a:cubicBezTo>
                      <a:pt x="649" y="63"/>
                      <a:pt x="679" y="59"/>
                      <a:pt x="708" y="59"/>
                    </a:cubicBezTo>
                    <a:close/>
                    <a:moveTo>
                      <a:pt x="433" y="515"/>
                    </a:moveTo>
                    <a:cubicBezTo>
                      <a:pt x="461" y="523"/>
                      <a:pt x="485" y="538"/>
                      <a:pt x="503" y="560"/>
                    </a:cubicBezTo>
                    <a:cubicBezTo>
                      <a:pt x="538" y="584"/>
                      <a:pt x="548" y="612"/>
                      <a:pt x="541" y="641"/>
                    </a:cubicBezTo>
                    <a:cubicBezTo>
                      <a:pt x="528" y="592"/>
                      <a:pt x="493" y="553"/>
                      <a:pt x="444" y="536"/>
                    </a:cubicBezTo>
                    <a:lnTo>
                      <a:pt x="446" y="535"/>
                    </a:lnTo>
                    <a:cubicBezTo>
                      <a:pt x="441" y="528"/>
                      <a:pt x="437" y="522"/>
                      <a:pt x="433" y="515"/>
                    </a:cubicBezTo>
                    <a:close/>
                    <a:moveTo>
                      <a:pt x="302" y="356"/>
                    </a:moveTo>
                    <a:cubicBezTo>
                      <a:pt x="298" y="384"/>
                      <a:pt x="295" y="412"/>
                      <a:pt x="295" y="439"/>
                    </a:cubicBezTo>
                    <a:cubicBezTo>
                      <a:pt x="257" y="462"/>
                      <a:pt x="224" y="490"/>
                      <a:pt x="195" y="522"/>
                    </a:cubicBezTo>
                    <a:cubicBezTo>
                      <a:pt x="175" y="542"/>
                      <a:pt x="172" y="572"/>
                      <a:pt x="186" y="595"/>
                    </a:cubicBezTo>
                    <a:cubicBezTo>
                      <a:pt x="198" y="618"/>
                      <a:pt x="213" y="638"/>
                      <a:pt x="229" y="656"/>
                    </a:cubicBezTo>
                    <a:cubicBezTo>
                      <a:pt x="223" y="707"/>
                      <a:pt x="238" y="757"/>
                      <a:pt x="271" y="795"/>
                    </a:cubicBezTo>
                    <a:cubicBezTo>
                      <a:pt x="194" y="776"/>
                      <a:pt x="134" y="728"/>
                      <a:pt x="112" y="645"/>
                    </a:cubicBezTo>
                    <a:cubicBezTo>
                      <a:pt x="85" y="543"/>
                      <a:pt x="176" y="432"/>
                      <a:pt x="302" y="356"/>
                    </a:cubicBezTo>
                    <a:close/>
                    <a:moveTo>
                      <a:pt x="732" y="0"/>
                    </a:moveTo>
                    <a:cubicBezTo>
                      <a:pt x="659" y="0"/>
                      <a:pt x="585" y="18"/>
                      <a:pt x="515" y="57"/>
                    </a:cubicBezTo>
                    <a:cubicBezTo>
                      <a:pt x="509" y="57"/>
                      <a:pt x="503" y="56"/>
                      <a:pt x="497" y="56"/>
                    </a:cubicBezTo>
                    <a:cubicBezTo>
                      <a:pt x="494" y="56"/>
                      <a:pt x="491" y="56"/>
                      <a:pt x="488" y="57"/>
                    </a:cubicBezTo>
                    <a:cubicBezTo>
                      <a:pt x="487" y="56"/>
                      <a:pt x="486" y="56"/>
                      <a:pt x="484" y="56"/>
                    </a:cubicBezTo>
                    <a:cubicBezTo>
                      <a:pt x="472" y="56"/>
                      <a:pt x="465" y="73"/>
                      <a:pt x="478" y="81"/>
                    </a:cubicBezTo>
                    <a:cubicBezTo>
                      <a:pt x="469" y="87"/>
                      <a:pt x="461" y="91"/>
                      <a:pt x="453" y="97"/>
                    </a:cubicBezTo>
                    <a:cubicBezTo>
                      <a:pt x="392" y="145"/>
                      <a:pt x="346" y="211"/>
                      <a:pt x="322" y="284"/>
                    </a:cubicBezTo>
                    <a:cubicBezTo>
                      <a:pt x="194" y="351"/>
                      <a:pt x="47" y="454"/>
                      <a:pt x="23" y="591"/>
                    </a:cubicBezTo>
                    <a:cubicBezTo>
                      <a:pt x="1" y="723"/>
                      <a:pt x="100" y="842"/>
                      <a:pt x="225" y="896"/>
                    </a:cubicBezTo>
                    <a:cubicBezTo>
                      <a:pt x="286" y="920"/>
                      <a:pt x="350" y="933"/>
                      <a:pt x="415" y="933"/>
                    </a:cubicBezTo>
                    <a:cubicBezTo>
                      <a:pt x="443" y="933"/>
                      <a:pt x="471" y="931"/>
                      <a:pt x="499" y="926"/>
                    </a:cubicBezTo>
                    <a:cubicBezTo>
                      <a:pt x="559" y="965"/>
                      <a:pt x="624" y="995"/>
                      <a:pt x="693" y="1015"/>
                    </a:cubicBezTo>
                    <a:cubicBezTo>
                      <a:pt x="697" y="1016"/>
                      <a:pt x="702" y="1016"/>
                      <a:pt x="707" y="1016"/>
                    </a:cubicBezTo>
                    <a:cubicBezTo>
                      <a:pt x="727" y="1016"/>
                      <a:pt x="747" y="1006"/>
                      <a:pt x="758" y="988"/>
                    </a:cubicBezTo>
                    <a:cubicBezTo>
                      <a:pt x="761" y="984"/>
                      <a:pt x="763" y="978"/>
                      <a:pt x="765" y="973"/>
                    </a:cubicBezTo>
                    <a:cubicBezTo>
                      <a:pt x="874" y="954"/>
                      <a:pt x="966" y="877"/>
                      <a:pt x="968" y="761"/>
                    </a:cubicBezTo>
                    <a:cubicBezTo>
                      <a:pt x="968" y="742"/>
                      <a:pt x="966" y="724"/>
                      <a:pt x="961" y="705"/>
                    </a:cubicBezTo>
                    <a:cubicBezTo>
                      <a:pt x="1082" y="637"/>
                      <a:pt x="1166" y="515"/>
                      <a:pt x="1151" y="363"/>
                    </a:cubicBezTo>
                    <a:cubicBezTo>
                      <a:pt x="1129" y="142"/>
                      <a:pt x="938" y="0"/>
                      <a:pt x="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6"/>
              <p:cNvSpPr/>
              <p:nvPr/>
            </p:nvSpPr>
            <p:spPr>
              <a:xfrm>
                <a:off x="4808294" y="4728856"/>
                <a:ext cx="192224" cy="188463"/>
              </a:xfrm>
              <a:custGeom>
                <a:rect b="b" l="l" r="r" t="t"/>
                <a:pathLst>
                  <a:path extrusionOk="0" h="952" w="971">
                    <a:moveTo>
                      <a:pt x="450" y="372"/>
                    </a:moveTo>
                    <a:cubicBezTo>
                      <a:pt x="467" y="372"/>
                      <a:pt x="485" y="375"/>
                      <a:pt x="501" y="382"/>
                    </a:cubicBezTo>
                    <a:cubicBezTo>
                      <a:pt x="520" y="389"/>
                      <a:pt x="535" y="403"/>
                      <a:pt x="544" y="423"/>
                    </a:cubicBezTo>
                    <a:cubicBezTo>
                      <a:pt x="516" y="409"/>
                      <a:pt x="486" y="402"/>
                      <a:pt x="456" y="402"/>
                    </a:cubicBezTo>
                    <a:cubicBezTo>
                      <a:pt x="397" y="402"/>
                      <a:pt x="339" y="429"/>
                      <a:pt x="301" y="478"/>
                    </a:cubicBezTo>
                    <a:cubicBezTo>
                      <a:pt x="317" y="419"/>
                      <a:pt x="383" y="372"/>
                      <a:pt x="450" y="372"/>
                    </a:cubicBezTo>
                    <a:close/>
                    <a:moveTo>
                      <a:pt x="558" y="92"/>
                    </a:moveTo>
                    <a:cubicBezTo>
                      <a:pt x="598" y="92"/>
                      <a:pt x="638" y="102"/>
                      <a:pt x="678" y="125"/>
                    </a:cubicBezTo>
                    <a:cubicBezTo>
                      <a:pt x="686" y="132"/>
                      <a:pt x="696" y="138"/>
                      <a:pt x="704" y="146"/>
                    </a:cubicBezTo>
                    <a:cubicBezTo>
                      <a:pt x="654" y="191"/>
                      <a:pt x="613" y="247"/>
                      <a:pt x="587" y="309"/>
                    </a:cubicBezTo>
                    <a:cubicBezTo>
                      <a:pt x="569" y="299"/>
                      <a:pt x="550" y="291"/>
                      <a:pt x="531" y="286"/>
                    </a:cubicBezTo>
                    <a:cubicBezTo>
                      <a:pt x="513" y="281"/>
                      <a:pt x="494" y="278"/>
                      <a:pt x="476" y="278"/>
                    </a:cubicBezTo>
                    <a:cubicBezTo>
                      <a:pt x="351" y="278"/>
                      <a:pt x="236" y="385"/>
                      <a:pt x="254" y="503"/>
                    </a:cubicBezTo>
                    <a:cubicBezTo>
                      <a:pt x="257" y="512"/>
                      <a:pt x="265" y="519"/>
                      <a:pt x="274" y="519"/>
                    </a:cubicBezTo>
                    <a:cubicBezTo>
                      <a:pt x="275" y="519"/>
                      <a:pt x="277" y="519"/>
                      <a:pt x="278" y="519"/>
                    </a:cubicBezTo>
                    <a:lnTo>
                      <a:pt x="278" y="519"/>
                    </a:lnTo>
                    <a:cubicBezTo>
                      <a:pt x="269" y="540"/>
                      <a:pt x="267" y="565"/>
                      <a:pt x="272" y="587"/>
                    </a:cubicBezTo>
                    <a:cubicBezTo>
                      <a:pt x="261" y="582"/>
                      <a:pt x="249" y="580"/>
                      <a:pt x="238" y="580"/>
                    </a:cubicBezTo>
                    <a:cubicBezTo>
                      <a:pt x="211" y="580"/>
                      <a:pt x="184" y="593"/>
                      <a:pt x="169" y="616"/>
                    </a:cubicBezTo>
                    <a:cubicBezTo>
                      <a:pt x="124" y="414"/>
                      <a:pt x="334" y="92"/>
                      <a:pt x="558" y="92"/>
                    </a:cubicBezTo>
                    <a:close/>
                    <a:moveTo>
                      <a:pt x="746" y="249"/>
                    </a:moveTo>
                    <a:cubicBezTo>
                      <a:pt x="803" y="305"/>
                      <a:pt x="794" y="389"/>
                      <a:pt x="768" y="460"/>
                    </a:cubicBezTo>
                    <a:cubicBezTo>
                      <a:pt x="764" y="474"/>
                      <a:pt x="775" y="486"/>
                      <a:pt x="789" y="486"/>
                    </a:cubicBezTo>
                    <a:cubicBezTo>
                      <a:pt x="792" y="486"/>
                      <a:pt x="794" y="485"/>
                      <a:pt x="797" y="485"/>
                    </a:cubicBezTo>
                    <a:cubicBezTo>
                      <a:pt x="820" y="477"/>
                      <a:pt x="840" y="464"/>
                      <a:pt x="856" y="446"/>
                    </a:cubicBezTo>
                    <a:cubicBezTo>
                      <a:pt x="860" y="482"/>
                      <a:pt x="863" y="520"/>
                      <a:pt x="863" y="556"/>
                    </a:cubicBezTo>
                    <a:cubicBezTo>
                      <a:pt x="859" y="655"/>
                      <a:pt x="832" y="803"/>
                      <a:pt x="720" y="849"/>
                    </a:cubicBezTo>
                    <a:cubicBezTo>
                      <a:pt x="695" y="859"/>
                      <a:pt x="670" y="864"/>
                      <a:pt x="644" y="864"/>
                    </a:cubicBezTo>
                    <a:cubicBezTo>
                      <a:pt x="578" y="864"/>
                      <a:pt x="513" y="832"/>
                      <a:pt x="474" y="774"/>
                    </a:cubicBezTo>
                    <a:cubicBezTo>
                      <a:pt x="487" y="770"/>
                      <a:pt x="500" y="765"/>
                      <a:pt x="512" y="758"/>
                    </a:cubicBezTo>
                    <a:cubicBezTo>
                      <a:pt x="567" y="728"/>
                      <a:pt x="607" y="676"/>
                      <a:pt x="622" y="615"/>
                    </a:cubicBezTo>
                    <a:cubicBezTo>
                      <a:pt x="671" y="552"/>
                      <a:pt x="685" y="467"/>
                      <a:pt x="657" y="393"/>
                    </a:cubicBezTo>
                    <a:cubicBezTo>
                      <a:pt x="674" y="338"/>
                      <a:pt x="704" y="289"/>
                      <a:pt x="746" y="249"/>
                    </a:cubicBezTo>
                    <a:close/>
                    <a:moveTo>
                      <a:pt x="580" y="0"/>
                    </a:moveTo>
                    <a:cubicBezTo>
                      <a:pt x="387" y="0"/>
                      <a:pt x="195" y="181"/>
                      <a:pt x="114" y="333"/>
                    </a:cubicBezTo>
                    <a:cubicBezTo>
                      <a:pt x="1" y="547"/>
                      <a:pt x="93" y="863"/>
                      <a:pt x="396" y="864"/>
                    </a:cubicBezTo>
                    <a:cubicBezTo>
                      <a:pt x="407" y="864"/>
                      <a:pt x="417" y="861"/>
                      <a:pt x="426" y="854"/>
                    </a:cubicBezTo>
                    <a:cubicBezTo>
                      <a:pt x="450" y="908"/>
                      <a:pt x="508" y="941"/>
                      <a:pt x="582" y="950"/>
                    </a:cubicBezTo>
                    <a:cubicBezTo>
                      <a:pt x="593" y="951"/>
                      <a:pt x="604" y="952"/>
                      <a:pt x="615" y="952"/>
                    </a:cubicBezTo>
                    <a:cubicBezTo>
                      <a:pt x="719" y="952"/>
                      <a:pt x="805" y="891"/>
                      <a:pt x="855" y="807"/>
                    </a:cubicBezTo>
                    <a:cubicBezTo>
                      <a:pt x="970" y="616"/>
                      <a:pt x="961" y="226"/>
                      <a:pt x="773" y="72"/>
                    </a:cubicBezTo>
                    <a:cubicBezTo>
                      <a:pt x="711" y="21"/>
                      <a:pt x="645" y="0"/>
                      <a:pt x="5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6"/>
              <p:cNvSpPr/>
              <p:nvPr/>
            </p:nvSpPr>
            <p:spPr>
              <a:xfrm>
                <a:off x="4974980" y="4426366"/>
                <a:ext cx="183909" cy="180742"/>
              </a:xfrm>
              <a:custGeom>
                <a:rect b="b" l="l" r="r" t="t"/>
                <a:pathLst>
                  <a:path extrusionOk="0" h="913" w="929">
                    <a:moveTo>
                      <a:pt x="507" y="245"/>
                    </a:moveTo>
                    <a:cubicBezTo>
                      <a:pt x="512" y="245"/>
                      <a:pt x="516" y="245"/>
                      <a:pt x="521" y="245"/>
                    </a:cubicBezTo>
                    <a:cubicBezTo>
                      <a:pt x="514" y="256"/>
                      <a:pt x="509" y="268"/>
                      <a:pt x="506" y="280"/>
                    </a:cubicBezTo>
                    <a:cubicBezTo>
                      <a:pt x="463" y="281"/>
                      <a:pt x="421" y="294"/>
                      <a:pt x="385" y="316"/>
                    </a:cubicBezTo>
                    <a:cubicBezTo>
                      <a:pt x="388" y="298"/>
                      <a:pt x="395" y="281"/>
                      <a:pt x="404" y="265"/>
                    </a:cubicBezTo>
                    <a:cubicBezTo>
                      <a:pt x="404" y="264"/>
                      <a:pt x="405" y="263"/>
                      <a:pt x="406" y="261"/>
                    </a:cubicBezTo>
                    <a:cubicBezTo>
                      <a:pt x="417" y="257"/>
                      <a:pt x="428" y="254"/>
                      <a:pt x="440" y="252"/>
                    </a:cubicBezTo>
                    <a:cubicBezTo>
                      <a:pt x="462" y="247"/>
                      <a:pt x="484" y="245"/>
                      <a:pt x="507" y="245"/>
                    </a:cubicBezTo>
                    <a:close/>
                    <a:moveTo>
                      <a:pt x="517" y="472"/>
                    </a:moveTo>
                    <a:cubicBezTo>
                      <a:pt x="520" y="472"/>
                      <a:pt x="523" y="472"/>
                      <a:pt x="526" y="473"/>
                    </a:cubicBezTo>
                    <a:cubicBezTo>
                      <a:pt x="534" y="491"/>
                      <a:pt x="541" y="508"/>
                      <a:pt x="549" y="526"/>
                    </a:cubicBezTo>
                    <a:cubicBezTo>
                      <a:pt x="549" y="527"/>
                      <a:pt x="549" y="528"/>
                      <a:pt x="549" y="529"/>
                    </a:cubicBezTo>
                    <a:cubicBezTo>
                      <a:pt x="545" y="560"/>
                      <a:pt x="513" y="592"/>
                      <a:pt x="490" y="611"/>
                    </a:cubicBezTo>
                    <a:cubicBezTo>
                      <a:pt x="487" y="613"/>
                      <a:pt x="484" y="614"/>
                      <a:pt x="482" y="616"/>
                    </a:cubicBezTo>
                    <a:cubicBezTo>
                      <a:pt x="464" y="590"/>
                      <a:pt x="447" y="562"/>
                      <a:pt x="432" y="534"/>
                    </a:cubicBezTo>
                    <a:cubicBezTo>
                      <a:pt x="451" y="500"/>
                      <a:pt x="489" y="472"/>
                      <a:pt x="517" y="472"/>
                    </a:cubicBezTo>
                    <a:close/>
                    <a:moveTo>
                      <a:pt x="525" y="0"/>
                    </a:moveTo>
                    <a:cubicBezTo>
                      <a:pt x="419" y="0"/>
                      <a:pt x="312" y="54"/>
                      <a:pt x="247" y="147"/>
                    </a:cubicBezTo>
                    <a:cubicBezTo>
                      <a:pt x="246" y="149"/>
                      <a:pt x="245" y="151"/>
                      <a:pt x="244" y="155"/>
                    </a:cubicBezTo>
                    <a:cubicBezTo>
                      <a:pt x="69" y="257"/>
                      <a:pt x="0" y="474"/>
                      <a:pt x="87" y="650"/>
                    </a:cubicBezTo>
                    <a:cubicBezTo>
                      <a:pt x="124" y="728"/>
                      <a:pt x="193" y="786"/>
                      <a:pt x="276" y="810"/>
                    </a:cubicBezTo>
                    <a:cubicBezTo>
                      <a:pt x="280" y="815"/>
                      <a:pt x="284" y="822"/>
                      <a:pt x="288" y="826"/>
                    </a:cubicBezTo>
                    <a:cubicBezTo>
                      <a:pt x="337" y="881"/>
                      <a:pt x="418" y="913"/>
                      <a:pt x="493" y="913"/>
                    </a:cubicBezTo>
                    <a:cubicBezTo>
                      <a:pt x="540" y="913"/>
                      <a:pt x="586" y="901"/>
                      <a:pt x="621" y="875"/>
                    </a:cubicBezTo>
                    <a:cubicBezTo>
                      <a:pt x="691" y="875"/>
                      <a:pt x="756" y="845"/>
                      <a:pt x="800" y="792"/>
                    </a:cubicBezTo>
                    <a:cubicBezTo>
                      <a:pt x="907" y="670"/>
                      <a:pt x="928" y="450"/>
                      <a:pt x="862" y="301"/>
                    </a:cubicBezTo>
                    <a:cubicBezTo>
                      <a:pt x="877" y="291"/>
                      <a:pt x="881" y="271"/>
                      <a:pt x="871" y="256"/>
                    </a:cubicBezTo>
                    <a:cubicBezTo>
                      <a:pt x="855" y="232"/>
                      <a:pt x="836" y="210"/>
                      <a:pt x="814" y="191"/>
                    </a:cubicBezTo>
                    <a:cubicBezTo>
                      <a:pt x="796" y="156"/>
                      <a:pt x="773" y="125"/>
                      <a:pt x="746" y="96"/>
                    </a:cubicBezTo>
                    <a:cubicBezTo>
                      <a:pt x="685" y="30"/>
                      <a:pt x="605" y="0"/>
                      <a:pt x="525" y="0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6"/>
              <p:cNvSpPr/>
              <p:nvPr/>
            </p:nvSpPr>
            <p:spPr>
              <a:xfrm>
                <a:off x="5149783" y="4430523"/>
                <a:ext cx="59192" cy="152037"/>
              </a:xfrm>
              <a:custGeom>
                <a:rect b="b" l="l" r="r" t="t"/>
                <a:pathLst>
                  <a:path extrusionOk="0" h="768" w="299">
                    <a:moveTo>
                      <a:pt x="50" y="0"/>
                    </a:moveTo>
                    <a:cubicBezTo>
                      <a:pt x="22" y="0"/>
                      <a:pt x="0" y="29"/>
                      <a:pt x="11" y="56"/>
                    </a:cubicBezTo>
                    <a:cubicBezTo>
                      <a:pt x="61" y="163"/>
                      <a:pt x="137" y="255"/>
                      <a:pt x="157" y="376"/>
                    </a:cubicBezTo>
                    <a:cubicBezTo>
                      <a:pt x="178" y="493"/>
                      <a:pt x="151" y="632"/>
                      <a:pt x="92" y="738"/>
                    </a:cubicBezTo>
                    <a:cubicBezTo>
                      <a:pt x="85" y="752"/>
                      <a:pt x="101" y="768"/>
                      <a:pt x="116" y="768"/>
                    </a:cubicBezTo>
                    <a:cubicBezTo>
                      <a:pt x="121" y="768"/>
                      <a:pt x="126" y="766"/>
                      <a:pt x="130" y="762"/>
                    </a:cubicBezTo>
                    <a:cubicBezTo>
                      <a:pt x="248" y="653"/>
                      <a:pt x="299" y="529"/>
                      <a:pt x="290" y="372"/>
                    </a:cubicBezTo>
                    <a:cubicBezTo>
                      <a:pt x="284" y="232"/>
                      <a:pt x="219" y="60"/>
                      <a:pt x="65" y="3"/>
                    </a:cubicBezTo>
                    <a:cubicBezTo>
                      <a:pt x="60" y="1"/>
                      <a:pt x="55" y="0"/>
                      <a:pt x="50" y="0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6"/>
              <p:cNvSpPr/>
              <p:nvPr/>
            </p:nvSpPr>
            <p:spPr>
              <a:xfrm>
                <a:off x="4849669" y="4125261"/>
                <a:ext cx="210833" cy="198559"/>
              </a:xfrm>
              <a:custGeom>
                <a:rect b="b" l="l" r="r" t="t"/>
                <a:pathLst>
                  <a:path extrusionOk="0" h="1003" w="1065">
                    <a:moveTo>
                      <a:pt x="718" y="213"/>
                    </a:moveTo>
                    <a:cubicBezTo>
                      <a:pt x="748" y="213"/>
                      <a:pt x="776" y="235"/>
                      <a:pt x="795" y="265"/>
                    </a:cubicBezTo>
                    <a:cubicBezTo>
                      <a:pt x="785" y="264"/>
                      <a:pt x="774" y="264"/>
                      <a:pt x="764" y="264"/>
                    </a:cubicBezTo>
                    <a:cubicBezTo>
                      <a:pt x="747" y="264"/>
                      <a:pt x="730" y="265"/>
                      <a:pt x="713" y="269"/>
                    </a:cubicBezTo>
                    <a:cubicBezTo>
                      <a:pt x="695" y="261"/>
                      <a:pt x="677" y="254"/>
                      <a:pt x="659" y="247"/>
                    </a:cubicBezTo>
                    <a:cubicBezTo>
                      <a:pt x="677" y="223"/>
                      <a:pt x="698" y="213"/>
                      <a:pt x="718" y="213"/>
                    </a:cubicBezTo>
                    <a:close/>
                    <a:moveTo>
                      <a:pt x="713" y="1"/>
                    </a:moveTo>
                    <a:cubicBezTo>
                      <a:pt x="630" y="1"/>
                      <a:pt x="549" y="34"/>
                      <a:pt x="493" y="101"/>
                    </a:cubicBezTo>
                    <a:cubicBezTo>
                      <a:pt x="475" y="122"/>
                      <a:pt x="460" y="146"/>
                      <a:pt x="447" y="170"/>
                    </a:cubicBezTo>
                    <a:cubicBezTo>
                      <a:pt x="444" y="162"/>
                      <a:pt x="435" y="155"/>
                      <a:pt x="426" y="154"/>
                    </a:cubicBezTo>
                    <a:cubicBezTo>
                      <a:pt x="413" y="153"/>
                      <a:pt x="401" y="153"/>
                      <a:pt x="389" y="153"/>
                    </a:cubicBezTo>
                    <a:cubicBezTo>
                      <a:pt x="152" y="153"/>
                      <a:pt x="1" y="370"/>
                      <a:pt x="30" y="580"/>
                    </a:cubicBezTo>
                    <a:cubicBezTo>
                      <a:pt x="47" y="702"/>
                      <a:pt x="124" y="818"/>
                      <a:pt x="230" y="893"/>
                    </a:cubicBezTo>
                    <a:cubicBezTo>
                      <a:pt x="299" y="942"/>
                      <a:pt x="421" y="1002"/>
                      <a:pt x="522" y="1002"/>
                    </a:cubicBezTo>
                    <a:cubicBezTo>
                      <a:pt x="546" y="1002"/>
                      <a:pt x="569" y="998"/>
                      <a:pt x="590" y="990"/>
                    </a:cubicBezTo>
                    <a:cubicBezTo>
                      <a:pt x="604" y="985"/>
                      <a:pt x="610" y="968"/>
                      <a:pt x="600" y="956"/>
                    </a:cubicBezTo>
                    <a:cubicBezTo>
                      <a:pt x="537" y="899"/>
                      <a:pt x="443" y="883"/>
                      <a:pt x="371" y="833"/>
                    </a:cubicBezTo>
                    <a:cubicBezTo>
                      <a:pt x="294" y="778"/>
                      <a:pt x="221" y="707"/>
                      <a:pt x="191" y="619"/>
                    </a:cubicBezTo>
                    <a:cubicBezTo>
                      <a:pt x="161" y="528"/>
                      <a:pt x="185" y="429"/>
                      <a:pt x="242" y="348"/>
                    </a:cubicBezTo>
                    <a:lnTo>
                      <a:pt x="242" y="348"/>
                    </a:lnTo>
                    <a:cubicBezTo>
                      <a:pt x="236" y="551"/>
                      <a:pt x="408" y="732"/>
                      <a:pt x="625" y="774"/>
                    </a:cubicBezTo>
                    <a:cubicBezTo>
                      <a:pt x="630" y="776"/>
                      <a:pt x="636" y="776"/>
                      <a:pt x="643" y="778"/>
                    </a:cubicBezTo>
                    <a:cubicBezTo>
                      <a:pt x="674" y="797"/>
                      <a:pt x="709" y="805"/>
                      <a:pt x="747" y="805"/>
                    </a:cubicBezTo>
                    <a:cubicBezTo>
                      <a:pt x="828" y="805"/>
                      <a:pt x="915" y="765"/>
                      <a:pt x="969" y="712"/>
                    </a:cubicBezTo>
                    <a:lnTo>
                      <a:pt x="971" y="712"/>
                    </a:lnTo>
                    <a:cubicBezTo>
                      <a:pt x="989" y="711"/>
                      <a:pt x="1003" y="694"/>
                      <a:pt x="999" y="676"/>
                    </a:cubicBezTo>
                    <a:cubicBezTo>
                      <a:pt x="1059" y="599"/>
                      <a:pt x="1064" y="493"/>
                      <a:pt x="1013" y="411"/>
                    </a:cubicBezTo>
                    <a:cubicBezTo>
                      <a:pt x="1043" y="285"/>
                      <a:pt x="1011" y="150"/>
                      <a:pt x="896" y="62"/>
                    </a:cubicBezTo>
                    <a:cubicBezTo>
                      <a:pt x="842" y="21"/>
                      <a:pt x="777" y="1"/>
                      <a:pt x="713" y="1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6"/>
              <p:cNvSpPr/>
              <p:nvPr/>
            </p:nvSpPr>
            <p:spPr>
              <a:xfrm>
                <a:off x="4652694" y="4440025"/>
                <a:ext cx="122936" cy="140357"/>
              </a:xfrm>
              <a:custGeom>
                <a:rect b="b" l="l" r="r" t="t"/>
                <a:pathLst>
                  <a:path extrusionOk="0" h="709" w="621">
                    <a:moveTo>
                      <a:pt x="270" y="175"/>
                    </a:moveTo>
                    <a:cubicBezTo>
                      <a:pt x="294" y="185"/>
                      <a:pt x="318" y="196"/>
                      <a:pt x="339" y="210"/>
                    </a:cubicBezTo>
                    <a:cubicBezTo>
                      <a:pt x="337" y="209"/>
                      <a:pt x="334" y="209"/>
                      <a:pt x="332" y="209"/>
                    </a:cubicBezTo>
                    <a:cubicBezTo>
                      <a:pt x="303" y="209"/>
                      <a:pt x="274" y="216"/>
                      <a:pt x="247" y="228"/>
                    </a:cubicBezTo>
                    <a:cubicBezTo>
                      <a:pt x="240" y="231"/>
                      <a:pt x="233" y="236"/>
                      <a:pt x="228" y="242"/>
                    </a:cubicBezTo>
                    <a:lnTo>
                      <a:pt x="228" y="242"/>
                    </a:lnTo>
                    <a:cubicBezTo>
                      <a:pt x="241" y="219"/>
                      <a:pt x="255" y="197"/>
                      <a:pt x="270" y="175"/>
                    </a:cubicBezTo>
                    <a:close/>
                    <a:moveTo>
                      <a:pt x="239" y="0"/>
                    </a:moveTo>
                    <a:cubicBezTo>
                      <a:pt x="213" y="0"/>
                      <a:pt x="187" y="11"/>
                      <a:pt x="169" y="32"/>
                    </a:cubicBezTo>
                    <a:cubicBezTo>
                      <a:pt x="78" y="136"/>
                      <a:pt x="0" y="259"/>
                      <a:pt x="9" y="397"/>
                    </a:cubicBezTo>
                    <a:cubicBezTo>
                      <a:pt x="13" y="466"/>
                      <a:pt x="43" y="531"/>
                      <a:pt x="93" y="581"/>
                    </a:cubicBezTo>
                    <a:cubicBezTo>
                      <a:pt x="136" y="665"/>
                      <a:pt x="226" y="709"/>
                      <a:pt x="320" y="709"/>
                    </a:cubicBezTo>
                    <a:cubicBezTo>
                      <a:pt x="408" y="709"/>
                      <a:pt x="499" y="670"/>
                      <a:pt x="556" y="590"/>
                    </a:cubicBezTo>
                    <a:cubicBezTo>
                      <a:pt x="606" y="520"/>
                      <a:pt x="602" y="433"/>
                      <a:pt x="564" y="359"/>
                    </a:cubicBezTo>
                    <a:cubicBezTo>
                      <a:pt x="620" y="199"/>
                      <a:pt x="420" y="61"/>
                      <a:pt x="269" y="5"/>
                    </a:cubicBezTo>
                    <a:cubicBezTo>
                      <a:pt x="259" y="2"/>
                      <a:pt x="249" y="0"/>
                      <a:pt x="2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6"/>
              <p:cNvSpPr/>
              <p:nvPr/>
            </p:nvSpPr>
            <p:spPr>
              <a:xfrm>
                <a:off x="4593106" y="4407163"/>
                <a:ext cx="97201" cy="199351"/>
              </a:xfrm>
              <a:custGeom>
                <a:rect b="b" l="l" r="r" t="t"/>
                <a:pathLst>
                  <a:path extrusionOk="0" h="1007" w="491">
                    <a:moveTo>
                      <a:pt x="435" y="1"/>
                    </a:moveTo>
                    <a:cubicBezTo>
                      <a:pt x="431" y="1"/>
                      <a:pt x="426" y="2"/>
                      <a:pt x="421" y="4"/>
                    </a:cubicBezTo>
                    <a:cubicBezTo>
                      <a:pt x="8" y="148"/>
                      <a:pt x="1" y="692"/>
                      <a:pt x="212" y="979"/>
                    </a:cubicBezTo>
                    <a:cubicBezTo>
                      <a:pt x="227" y="999"/>
                      <a:pt x="246" y="1007"/>
                      <a:pt x="266" y="1007"/>
                    </a:cubicBezTo>
                    <a:cubicBezTo>
                      <a:pt x="317" y="1007"/>
                      <a:pt x="368" y="947"/>
                      <a:pt x="330" y="894"/>
                    </a:cubicBezTo>
                    <a:cubicBezTo>
                      <a:pt x="117" y="602"/>
                      <a:pt x="264" y="306"/>
                      <a:pt x="469" y="58"/>
                    </a:cubicBezTo>
                    <a:cubicBezTo>
                      <a:pt x="490" y="32"/>
                      <a:pt x="465" y="1"/>
                      <a:pt x="4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6"/>
              <p:cNvSpPr/>
              <p:nvPr/>
            </p:nvSpPr>
            <p:spPr>
              <a:xfrm>
                <a:off x="5231345" y="4184848"/>
                <a:ext cx="226670" cy="193016"/>
              </a:xfrm>
              <a:custGeom>
                <a:rect b="b" l="l" r="r" t="t"/>
                <a:pathLst>
                  <a:path extrusionOk="0" h="975" w="1145">
                    <a:moveTo>
                      <a:pt x="569" y="142"/>
                    </a:moveTo>
                    <a:cubicBezTo>
                      <a:pt x="641" y="142"/>
                      <a:pt x="698" y="193"/>
                      <a:pt x="737" y="261"/>
                    </a:cubicBezTo>
                    <a:cubicBezTo>
                      <a:pt x="741" y="274"/>
                      <a:pt x="742" y="289"/>
                      <a:pt x="741" y="303"/>
                    </a:cubicBezTo>
                    <a:cubicBezTo>
                      <a:pt x="736" y="341"/>
                      <a:pt x="725" y="377"/>
                      <a:pt x="705" y="410"/>
                    </a:cubicBezTo>
                    <a:cubicBezTo>
                      <a:pt x="694" y="313"/>
                      <a:pt x="607" y="254"/>
                      <a:pt x="508" y="254"/>
                    </a:cubicBezTo>
                    <a:cubicBezTo>
                      <a:pt x="479" y="254"/>
                      <a:pt x="450" y="259"/>
                      <a:pt x="421" y="269"/>
                    </a:cubicBezTo>
                    <a:cubicBezTo>
                      <a:pt x="396" y="279"/>
                      <a:pt x="373" y="293"/>
                      <a:pt x="353" y="310"/>
                    </a:cubicBezTo>
                    <a:cubicBezTo>
                      <a:pt x="370" y="261"/>
                      <a:pt x="400" y="217"/>
                      <a:pt x="439" y="184"/>
                    </a:cubicBezTo>
                    <a:cubicBezTo>
                      <a:pt x="441" y="184"/>
                      <a:pt x="442" y="184"/>
                      <a:pt x="443" y="184"/>
                    </a:cubicBezTo>
                    <a:cubicBezTo>
                      <a:pt x="447" y="184"/>
                      <a:pt x="451" y="183"/>
                      <a:pt x="454" y="180"/>
                    </a:cubicBezTo>
                    <a:cubicBezTo>
                      <a:pt x="496" y="153"/>
                      <a:pt x="534" y="142"/>
                      <a:pt x="569" y="142"/>
                    </a:cubicBezTo>
                    <a:close/>
                    <a:moveTo>
                      <a:pt x="522" y="381"/>
                    </a:moveTo>
                    <a:cubicBezTo>
                      <a:pt x="575" y="381"/>
                      <a:pt x="627" y="409"/>
                      <a:pt x="621" y="466"/>
                    </a:cubicBezTo>
                    <a:cubicBezTo>
                      <a:pt x="620" y="468"/>
                      <a:pt x="620" y="470"/>
                      <a:pt x="619" y="473"/>
                    </a:cubicBezTo>
                    <a:cubicBezTo>
                      <a:pt x="616" y="473"/>
                      <a:pt x="614" y="473"/>
                      <a:pt x="612" y="473"/>
                    </a:cubicBezTo>
                    <a:cubicBezTo>
                      <a:pt x="601" y="473"/>
                      <a:pt x="590" y="477"/>
                      <a:pt x="581" y="484"/>
                    </a:cubicBezTo>
                    <a:cubicBezTo>
                      <a:pt x="564" y="497"/>
                      <a:pt x="544" y="504"/>
                      <a:pt x="523" y="506"/>
                    </a:cubicBezTo>
                    <a:lnTo>
                      <a:pt x="499" y="462"/>
                    </a:lnTo>
                    <a:cubicBezTo>
                      <a:pt x="497" y="458"/>
                      <a:pt x="494" y="456"/>
                      <a:pt x="490" y="456"/>
                    </a:cubicBezTo>
                    <a:cubicBezTo>
                      <a:pt x="484" y="456"/>
                      <a:pt x="478" y="462"/>
                      <a:pt x="480" y="470"/>
                    </a:cubicBezTo>
                    <a:cubicBezTo>
                      <a:pt x="484" y="481"/>
                      <a:pt x="488" y="493"/>
                      <a:pt x="494" y="504"/>
                    </a:cubicBezTo>
                    <a:cubicBezTo>
                      <a:pt x="477" y="501"/>
                      <a:pt x="462" y="495"/>
                      <a:pt x="448" y="486"/>
                    </a:cubicBezTo>
                    <a:cubicBezTo>
                      <a:pt x="396" y="450"/>
                      <a:pt x="431" y="400"/>
                      <a:pt x="484" y="386"/>
                    </a:cubicBezTo>
                    <a:cubicBezTo>
                      <a:pt x="496" y="382"/>
                      <a:pt x="509" y="381"/>
                      <a:pt x="522" y="381"/>
                    </a:cubicBezTo>
                    <a:close/>
                    <a:moveTo>
                      <a:pt x="797" y="419"/>
                    </a:moveTo>
                    <a:cubicBezTo>
                      <a:pt x="803" y="446"/>
                      <a:pt x="806" y="473"/>
                      <a:pt x="808" y="500"/>
                    </a:cubicBezTo>
                    <a:cubicBezTo>
                      <a:pt x="772" y="643"/>
                      <a:pt x="705" y="789"/>
                      <a:pt x="532" y="819"/>
                    </a:cubicBezTo>
                    <a:cubicBezTo>
                      <a:pt x="515" y="822"/>
                      <a:pt x="500" y="823"/>
                      <a:pt x="485" y="823"/>
                    </a:cubicBezTo>
                    <a:cubicBezTo>
                      <a:pt x="334" y="823"/>
                      <a:pt x="308" y="670"/>
                      <a:pt x="312" y="540"/>
                    </a:cubicBezTo>
                    <a:lnTo>
                      <a:pt x="312" y="540"/>
                    </a:lnTo>
                    <a:cubicBezTo>
                      <a:pt x="322" y="554"/>
                      <a:pt x="332" y="566"/>
                      <a:pt x="345" y="577"/>
                    </a:cubicBezTo>
                    <a:cubicBezTo>
                      <a:pt x="377" y="602"/>
                      <a:pt x="415" y="620"/>
                      <a:pt x="455" y="627"/>
                    </a:cubicBezTo>
                    <a:cubicBezTo>
                      <a:pt x="458" y="641"/>
                      <a:pt x="470" y="650"/>
                      <a:pt x="484" y="650"/>
                    </a:cubicBezTo>
                    <a:cubicBezTo>
                      <a:pt x="508" y="650"/>
                      <a:pt x="531" y="647"/>
                      <a:pt x="554" y="638"/>
                    </a:cubicBezTo>
                    <a:cubicBezTo>
                      <a:pt x="556" y="639"/>
                      <a:pt x="558" y="640"/>
                      <a:pt x="560" y="640"/>
                    </a:cubicBezTo>
                    <a:cubicBezTo>
                      <a:pt x="562" y="640"/>
                      <a:pt x="565" y="639"/>
                      <a:pt x="568" y="638"/>
                    </a:cubicBezTo>
                    <a:cubicBezTo>
                      <a:pt x="664" y="591"/>
                      <a:pt x="744" y="514"/>
                      <a:pt x="797" y="419"/>
                    </a:cubicBezTo>
                    <a:close/>
                    <a:moveTo>
                      <a:pt x="270" y="230"/>
                    </a:moveTo>
                    <a:cubicBezTo>
                      <a:pt x="255" y="255"/>
                      <a:pt x="244" y="282"/>
                      <a:pt x="235" y="310"/>
                    </a:cubicBezTo>
                    <a:cubicBezTo>
                      <a:pt x="181" y="499"/>
                      <a:pt x="173" y="851"/>
                      <a:pt x="471" y="860"/>
                    </a:cubicBezTo>
                    <a:cubicBezTo>
                      <a:pt x="476" y="860"/>
                      <a:pt x="481" y="861"/>
                      <a:pt x="485" y="861"/>
                    </a:cubicBezTo>
                    <a:cubicBezTo>
                      <a:pt x="630" y="861"/>
                      <a:pt x="719" y="780"/>
                      <a:pt x="776" y="674"/>
                    </a:cubicBezTo>
                    <a:lnTo>
                      <a:pt x="776" y="674"/>
                    </a:lnTo>
                    <a:cubicBezTo>
                      <a:pt x="736" y="783"/>
                      <a:pt x="663" y="884"/>
                      <a:pt x="546" y="930"/>
                    </a:cubicBezTo>
                    <a:cubicBezTo>
                      <a:pt x="492" y="951"/>
                      <a:pt x="443" y="960"/>
                      <a:pt x="398" y="960"/>
                    </a:cubicBezTo>
                    <a:cubicBezTo>
                      <a:pt x="101" y="960"/>
                      <a:pt x="13" y="541"/>
                      <a:pt x="175" y="327"/>
                    </a:cubicBezTo>
                    <a:cubicBezTo>
                      <a:pt x="203" y="291"/>
                      <a:pt x="235" y="258"/>
                      <a:pt x="270" y="230"/>
                    </a:cubicBezTo>
                    <a:close/>
                    <a:moveTo>
                      <a:pt x="557" y="1"/>
                    </a:moveTo>
                    <a:cubicBezTo>
                      <a:pt x="233" y="1"/>
                      <a:pt x="1" y="341"/>
                      <a:pt x="35" y="620"/>
                    </a:cubicBezTo>
                    <a:cubicBezTo>
                      <a:pt x="64" y="852"/>
                      <a:pt x="240" y="974"/>
                      <a:pt x="425" y="974"/>
                    </a:cubicBezTo>
                    <a:cubicBezTo>
                      <a:pt x="574" y="974"/>
                      <a:pt x="728" y="895"/>
                      <a:pt x="817" y="732"/>
                    </a:cubicBezTo>
                    <a:cubicBezTo>
                      <a:pt x="895" y="587"/>
                      <a:pt x="928" y="373"/>
                      <a:pt x="839" y="222"/>
                    </a:cubicBezTo>
                    <a:cubicBezTo>
                      <a:pt x="839" y="219"/>
                      <a:pt x="838" y="217"/>
                      <a:pt x="838" y="215"/>
                    </a:cubicBezTo>
                    <a:lnTo>
                      <a:pt x="838" y="215"/>
                    </a:lnTo>
                    <a:cubicBezTo>
                      <a:pt x="969" y="330"/>
                      <a:pt x="1017" y="521"/>
                      <a:pt x="907" y="666"/>
                    </a:cubicBezTo>
                    <a:cubicBezTo>
                      <a:pt x="896" y="680"/>
                      <a:pt x="910" y="696"/>
                      <a:pt x="925" y="696"/>
                    </a:cubicBezTo>
                    <a:cubicBezTo>
                      <a:pt x="931" y="696"/>
                      <a:pt x="937" y="694"/>
                      <a:pt x="942" y="688"/>
                    </a:cubicBezTo>
                    <a:cubicBezTo>
                      <a:pt x="1145" y="452"/>
                      <a:pt x="958" y="64"/>
                      <a:pt x="641" y="8"/>
                    </a:cubicBezTo>
                    <a:cubicBezTo>
                      <a:pt x="613" y="3"/>
                      <a:pt x="585" y="1"/>
                      <a:pt x="557" y="1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6"/>
              <p:cNvSpPr/>
              <p:nvPr/>
            </p:nvSpPr>
            <p:spPr>
              <a:xfrm>
                <a:off x="5170570" y="4687085"/>
                <a:ext cx="173021" cy="144712"/>
              </a:xfrm>
              <a:custGeom>
                <a:rect b="b" l="l" r="r" t="t"/>
                <a:pathLst>
                  <a:path extrusionOk="0" h="731" w="874">
                    <a:moveTo>
                      <a:pt x="567" y="243"/>
                    </a:moveTo>
                    <a:cubicBezTo>
                      <a:pt x="578" y="295"/>
                      <a:pt x="582" y="347"/>
                      <a:pt x="576" y="398"/>
                    </a:cubicBezTo>
                    <a:cubicBezTo>
                      <a:pt x="570" y="448"/>
                      <a:pt x="554" y="495"/>
                      <a:pt x="530" y="538"/>
                    </a:cubicBezTo>
                    <a:cubicBezTo>
                      <a:pt x="525" y="543"/>
                      <a:pt x="521" y="546"/>
                      <a:pt x="516" y="550"/>
                    </a:cubicBezTo>
                    <a:cubicBezTo>
                      <a:pt x="457" y="596"/>
                      <a:pt x="363" y="633"/>
                      <a:pt x="283" y="633"/>
                    </a:cubicBezTo>
                    <a:cubicBezTo>
                      <a:pt x="267" y="633"/>
                      <a:pt x="252" y="631"/>
                      <a:pt x="238" y="628"/>
                    </a:cubicBezTo>
                    <a:cubicBezTo>
                      <a:pt x="218" y="581"/>
                      <a:pt x="204" y="532"/>
                      <a:pt x="196" y="482"/>
                    </a:cubicBezTo>
                    <a:cubicBezTo>
                      <a:pt x="200" y="480"/>
                      <a:pt x="203" y="475"/>
                      <a:pt x="204" y="470"/>
                    </a:cubicBezTo>
                    <a:lnTo>
                      <a:pt x="206" y="464"/>
                    </a:lnTo>
                    <a:cubicBezTo>
                      <a:pt x="227" y="492"/>
                      <a:pt x="266" y="510"/>
                      <a:pt x="305" y="510"/>
                    </a:cubicBezTo>
                    <a:cubicBezTo>
                      <a:pt x="343" y="510"/>
                      <a:pt x="381" y="492"/>
                      <a:pt x="398" y="450"/>
                    </a:cubicBezTo>
                    <a:cubicBezTo>
                      <a:pt x="408" y="426"/>
                      <a:pt x="420" y="403"/>
                      <a:pt x="434" y="380"/>
                    </a:cubicBezTo>
                    <a:cubicBezTo>
                      <a:pt x="486" y="345"/>
                      <a:pt x="532" y="298"/>
                      <a:pt x="567" y="243"/>
                    </a:cubicBezTo>
                    <a:close/>
                    <a:moveTo>
                      <a:pt x="475" y="616"/>
                    </a:moveTo>
                    <a:lnTo>
                      <a:pt x="475" y="616"/>
                    </a:lnTo>
                    <a:cubicBezTo>
                      <a:pt x="430" y="667"/>
                      <a:pt x="375" y="703"/>
                      <a:pt x="315" y="703"/>
                    </a:cubicBezTo>
                    <a:cubicBezTo>
                      <a:pt x="297" y="703"/>
                      <a:pt x="279" y="700"/>
                      <a:pt x="260" y="692"/>
                    </a:cubicBezTo>
                    <a:cubicBezTo>
                      <a:pt x="262" y="686"/>
                      <a:pt x="261" y="678"/>
                      <a:pt x="258" y="672"/>
                    </a:cubicBezTo>
                    <a:cubicBezTo>
                      <a:pt x="257" y="669"/>
                      <a:pt x="254" y="666"/>
                      <a:pt x="253" y="662"/>
                    </a:cubicBezTo>
                    <a:lnTo>
                      <a:pt x="253" y="662"/>
                    </a:lnTo>
                    <a:cubicBezTo>
                      <a:pt x="271" y="666"/>
                      <a:pt x="289" y="667"/>
                      <a:pt x="307" y="667"/>
                    </a:cubicBezTo>
                    <a:cubicBezTo>
                      <a:pt x="331" y="667"/>
                      <a:pt x="355" y="664"/>
                      <a:pt x="378" y="658"/>
                    </a:cubicBezTo>
                    <a:cubicBezTo>
                      <a:pt x="413" y="649"/>
                      <a:pt x="445" y="635"/>
                      <a:pt x="475" y="616"/>
                    </a:cubicBezTo>
                    <a:close/>
                    <a:moveTo>
                      <a:pt x="475" y="0"/>
                    </a:moveTo>
                    <a:cubicBezTo>
                      <a:pt x="343" y="0"/>
                      <a:pt x="215" y="63"/>
                      <a:pt x="150" y="170"/>
                    </a:cubicBezTo>
                    <a:cubicBezTo>
                      <a:pt x="147" y="168"/>
                      <a:pt x="143" y="167"/>
                      <a:pt x="140" y="167"/>
                    </a:cubicBezTo>
                    <a:cubicBezTo>
                      <a:pt x="133" y="167"/>
                      <a:pt x="127" y="171"/>
                      <a:pt x="124" y="177"/>
                    </a:cubicBezTo>
                    <a:cubicBezTo>
                      <a:pt x="60" y="346"/>
                      <a:pt x="0" y="575"/>
                      <a:pt x="191" y="692"/>
                    </a:cubicBezTo>
                    <a:cubicBezTo>
                      <a:pt x="191" y="695"/>
                      <a:pt x="192" y="696"/>
                      <a:pt x="194" y="698"/>
                    </a:cubicBezTo>
                    <a:cubicBezTo>
                      <a:pt x="200" y="709"/>
                      <a:pt x="212" y="715"/>
                      <a:pt x="225" y="715"/>
                    </a:cubicBezTo>
                    <a:cubicBezTo>
                      <a:pt x="229" y="715"/>
                      <a:pt x="232" y="715"/>
                      <a:pt x="235" y="714"/>
                    </a:cubicBezTo>
                    <a:cubicBezTo>
                      <a:pt x="264" y="725"/>
                      <a:pt x="292" y="730"/>
                      <a:pt x="319" y="730"/>
                    </a:cubicBezTo>
                    <a:cubicBezTo>
                      <a:pt x="423" y="730"/>
                      <a:pt x="512" y="653"/>
                      <a:pt x="563" y="561"/>
                    </a:cubicBezTo>
                    <a:cubicBezTo>
                      <a:pt x="567" y="556"/>
                      <a:pt x="570" y="550"/>
                      <a:pt x="572" y="544"/>
                    </a:cubicBezTo>
                    <a:cubicBezTo>
                      <a:pt x="760" y="375"/>
                      <a:pt x="873" y="78"/>
                      <a:pt x="560" y="9"/>
                    </a:cubicBezTo>
                    <a:cubicBezTo>
                      <a:pt x="532" y="3"/>
                      <a:pt x="504" y="0"/>
                      <a:pt x="475" y="0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6"/>
              <p:cNvSpPr/>
              <p:nvPr/>
            </p:nvSpPr>
            <p:spPr>
              <a:xfrm>
                <a:off x="5239462" y="4788641"/>
                <a:ext cx="2376" cy="1980"/>
              </a:xfrm>
              <a:custGeom>
                <a:rect b="b" l="l" r="r" t="t"/>
                <a:pathLst>
                  <a:path extrusionOk="0" h="10" w="12">
                    <a:moveTo>
                      <a:pt x="6" y="1"/>
                    </a:moveTo>
                    <a:cubicBezTo>
                      <a:pt x="5" y="1"/>
                      <a:pt x="4" y="1"/>
                      <a:pt x="3" y="3"/>
                    </a:cubicBezTo>
                    <a:cubicBezTo>
                      <a:pt x="0" y="6"/>
                      <a:pt x="3" y="9"/>
                      <a:pt x="6" y="9"/>
                    </a:cubicBezTo>
                    <a:cubicBezTo>
                      <a:pt x="7" y="9"/>
                      <a:pt x="8" y="9"/>
                      <a:pt x="9" y="7"/>
                    </a:cubicBezTo>
                    <a:cubicBezTo>
                      <a:pt x="11" y="4"/>
                      <a:pt x="9" y="1"/>
                      <a:pt x="6" y="1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6"/>
              <p:cNvSpPr/>
              <p:nvPr/>
            </p:nvSpPr>
            <p:spPr>
              <a:xfrm>
                <a:off x="4663582" y="5045600"/>
                <a:ext cx="172823" cy="144712"/>
              </a:xfrm>
              <a:custGeom>
                <a:rect b="b" l="l" r="r" t="t"/>
                <a:pathLst>
                  <a:path extrusionOk="0" h="731" w="873">
                    <a:moveTo>
                      <a:pt x="567" y="244"/>
                    </a:moveTo>
                    <a:cubicBezTo>
                      <a:pt x="579" y="295"/>
                      <a:pt x="582" y="347"/>
                      <a:pt x="577" y="398"/>
                    </a:cubicBezTo>
                    <a:cubicBezTo>
                      <a:pt x="570" y="448"/>
                      <a:pt x="554" y="495"/>
                      <a:pt x="531" y="538"/>
                    </a:cubicBezTo>
                    <a:cubicBezTo>
                      <a:pt x="526" y="543"/>
                      <a:pt x="521" y="547"/>
                      <a:pt x="517" y="550"/>
                    </a:cubicBezTo>
                    <a:cubicBezTo>
                      <a:pt x="458" y="596"/>
                      <a:pt x="363" y="633"/>
                      <a:pt x="282" y="633"/>
                    </a:cubicBezTo>
                    <a:cubicBezTo>
                      <a:pt x="267" y="633"/>
                      <a:pt x="253" y="632"/>
                      <a:pt x="239" y="629"/>
                    </a:cubicBezTo>
                    <a:cubicBezTo>
                      <a:pt x="219" y="581"/>
                      <a:pt x="205" y="532"/>
                      <a:pt x="196" y="482"/>
                    </a:cubicBezTo>
                    <a:cubicBezTo>
                      <a:pt x="201" y="480"/>
                      <a:pt x="205" y="475"/>
                      <a:pt x="205" y="470"/>
                    </a:cubicBezTo>
                    <a:lnTo>
                      <a:pt x="207" y="464"/>
                    </a:lnTo>
                    <a:cubicBezTo>
                      <a:pt x="228" y="493"/>
                      <a:pt x="267" y="510"/>
                      <a:pt x="306" y="510"/>
                    </a:cubicBezTo>
                    <a:cubicBezTo>
                      <a:pt x="344" y="510"/>
                      <a:pt x="381" y="493"/>
                      <a:pt x="398" y="451"/>
                    </a:cubicBezTo>
                    <a:cubicBezTo>
                      <a:pt x="409" y="426"/>
                      <a:pt x="421" y="403"/>
                      <a:pt x="435" y="380"/>
                    </a:cubicBezTo>
                    <a:cubicBezTo>
                      <a:pt x="487" y="345"/>
                      <a:pt x="533" y="298"/>
                      <a:pt x="567" y="244"/>
                    </a:cubicBezTo>
                    <a:close/>
                    <a:moveTo>
                      <a:pt x="475" y="618"/>
                    </a:moveTo>
                    <a:cubicBezTo>
                      <a:pt x="431" y="668"/>
                      <a:pt x="375" y="703"/>
                      <a:pt x="315" y="703"/>
                    </a:cubicBezTo>
                    <a:cubicBezTo>
                      <a:pt x="297" y="703"/>
                      <a:pt x="279" y="700"/>
                      <a:pt x="260" y="693"/>
                    </a:cubicBezTo>
                    <a:cubicBezTo>
                      <a:pt x="263" y="686"/>
                      <a:pt x="261" y="678"/>
                      <a:pt x="258" y="673"/>
                    </a:cubicBezTo>
                    <a:cubicBezTo>
                      <a:pt x="257" y="670"/>
                      <a:pt x="255" y="666"/>
                      <a:pt x="254" y="662"/>
                    </a:cubicBezTo>
                    <a:lnTo>
                      <a:pt x="254" y="662"/>
                    </a:lnTo>
                    <a:cubicBezTo>
                      <a:pt x="272" y="666"/>
                      <a:pt x="290" y="667"/>
                      <a:pt x="308" y="667"/>
                    </a:cubicBezTo>
                    <a:cubicBezTo>
                      <a:pt x="332" y="667"/>
                      <a:pt x="356" y="664"/>
                      <a:pt x="379" y="658"/>
                    </a:cubicBezTo>
                    <a:cubicBezTo>
                      <a:pt x="413" y="649"/>
                      <a:pt x="445" y="635"/>
                      <a:pt x="475" y="618"/>
                    </a:cubicBezTo>
                    <a:close/>
                    <a:moveTo>
                      <a:pt x="476" y="0"/>
                    </a:moveTo>
                    <a:cubicBezTo>
                      <a:pt x="344" y="0"/>
                      <a:pt x="216" y="63"/>
                      <a:pt x="150" y="170"/>
                    </a:cubicBezTo>
                    <a:cubicBezTo>
                      <a:pt x="147" y="167"/>
                      <a:pt x="144" y="167"/>
                      <a:pt x="141" y="167"/>
                    </a:cubicBezTo>
                    <a:cubicBezTo>
                      <a:pt x="134" y="167"/>
                      <a:pt x="128" y="171"/>
                      <a:pt x="125" y="177"/>
                    </a:cubicBezTo>
                    <a:cubicBezTo>
                      <a:pt x="60" y="346"/>
                      <a:pt x="1" y="575"/>
                      <a:pt x="192" y="692"/>
                    </a:cubicBezTo>
                    <a:lnTo>
                      <a:pt x="194" y="698"/>
                    </a:lnTo>
                    <a:cubicBezTo>
                      <a:pt x="201" y="709"/>
                      <a:pt x="213" y="715"/>
                      <a:pt x="226" y="715"/>
                    </a:cubicBezTo>
                    <a:cubicBezTo>
                      <a:pt x="229" y="715"/>
                      <a:pt x="232" y="715"/>
                      <a:pt x="236" y="714"/>
                    </a:cubicBezTo>
                    <a:cubicBezTo>
                      <a:pt x="265" y="725"/>
                      <a:pt x="293" y="731"/>
                      <a:pt x="320" y="731"/>
                    </a:cubicBezTo>
                    <a:cubicBezTo>
                      <a:pt x="424" y="731"/>
                      <a:pt x="513" y="653"/>
                      <a:pt x="564" y="561"/>
                    </a:cubicBezTo>
                    <a:lnTo>
                      <a:pt x="573" y="545"/>
                    </a:lnTo>
                    <a:cubicBezTo>
                      <a:pt x="762" y="375"/>
                      <a:pt x="873" y="78"/>
                      <a:pt x="561" y="9"/>
                    </a:cubicBezTo>
                    <a:cubicBezTo>
                      <a:pt x="533" y="3"/>
                      <a:pt x="504" y="0"/>
                      <a:pt x="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6"/>
              <p:cNvSpPr/>
              <p:nvPr/>
            </p:nvSpPr>
            <p:spPr>
              <a:xfrm>
                <a:off x="4732473" y="5147354"/>
                <a:ext cx="2772" cy="1584"/>
              </a:xfrm>
              <a:custGeom>
                <a:rect b="b" l="l" r="r" t="t"/>
                <a:pathLst>
                  <a:path extrusionOk="0" h="8" w="14">
                    <a:moveTo>
                      <a:pt x="7" y="0"/>
                    </a:moveTo>
                    <a:cubicBezTo>
                      <a:pt x="6" y="0"/>
                      <a:pt x="4" y="1"/>
                      <a:pt x="3" y="2"/>
                    </a:cubicBezTo>
                    <a:cubicBezTo>
                      <a:pt x="1" y="4"/>
                      <a:pt x="4" y="8"/>
                      <a:pt x="8" y="8"/>
                    </a:cubicBezTo>
                    <a:cubicBezTo>
                      <a:pt x="9" y="8"/>
                      <a:pt x="10" y="7"/>
                      <a:pt x="11" y="6"/>
                    </a:cubicBezTo>
                    <a:cubicBezTo>
                      <a:pt x="13" y="3"/>
                      <a:pt x="10" y="0"/>
                      <a:pt x="7" y="0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36"/>
              <p:cNvSpPr/>
              <p:nvPr/>
            </p:nvSpPr>
            <p:spPr>
              <a:xfrm>
                <a:off x="5354875" y="5045600"/>
                <a:ext cx="172823" cy="144712"/>
              </a:xfrm>
              <a:custGeom>
                <a:rect b="b" l="l" r="r" t="t"/>
                <a:pathLst>
                  <a:path extrusionOk="0" h="731" w="873">
                    <a:moveTo>
                      <a:pt x="567" y="244"/>
                    </a:moveTo>
                    <a:cubicBezTo>
                      <a:pt x="579" y="295"/>
                      <a:pt x="582" y="347"/>
                      <a:pt x="576" y="398"/>
                    </a:cubicBezTo>
                    <a:cubicBezTo>
                      <a:pt x="570" y="448"/>
                      <a:pt x="554" y="495"/>
                      <a:pt x="529" y="538"/>
                    </a:cubicBezTo>
                    <a:cubicBezTo>
                      <a:pt x="525" y="543"/>
                      <a:pt x="521" y="547"/>
                      <a:pt x="517" y="550"/>
                    </a:cubicBezTo>
                    <a:cubicBezTo>
                      <a:pt x="457" y="596"/>
                      <a:pt x="361" y="633"/>
                      <a:pt x="281" y="633"/>
                    </a:cubicBezTo>
                    <a:cubicBezTo>
                      <a:pt x="266" y="633"/>
                      <a:pt x="252" y="632"/>
                      <a:pt x="239" y="629"/>
                    </a:cubicBezTo>
                    <a:cubicBezTo>
                      <a:pt x="218" y="581"/>
                      <a:pt x="203" y="532"/>
                      <a:pt x="195" y="482"/>
                    </a:cubicBezTo>
                    <a:cubicBezTo>
                      <a:pt x="200" y="480"/>
                      <a:pt x="203" y="475"/>
                      <a:pt x="204" y="470"/>
                    </a:cubicBezTo>
                    <a:lnTo>
                      <a:pt x="205" y="464"/>
                    </a:lnTo>
                    <a:cubicBezTo>
                      <a:pt x="227" y="493"/>
                      <a:pt x="267" y="510"/>
                      <a:pt x="305" y="510"/>
                    </a:cubicBezTo>
                    <a:cubicBezTo>
                      <a:pt x="344" y="510"/>
                      <a:pt x="381" y="493"/>
                      <a:pt x="398" y="451"/>
                    </a:cubicBezTo>
                    <a:cubicBezTo>
                      <a:pt x="407" y="426"/>
                      <a:pt x="420" y="403"/>
                      <a:pt x="434" y="380"/>
                    </a:cubicBezTo>
                    <a:cubicBezTo>
                      <a:pt x="487" y="345"/>
                      <a:pt x="531" y="298"/>
                      <a:pt x="567" y="244"/>
                    </a:cubicBezTo>
                    <a:close/>
                    <a:moveTo>
                      <a:pt x="475" y="618"/>
                    </a:moveTo>
                    <a:lnTo>
                      <a:pt x="475" y="618"/>
                    </a:lnTo>
                    <a:cubicBezTo>
                      <a:pt x="430" y="668"/>
                      <a:pt x="374" y="703"/>
                      <a:pt x="314" y="703"/>
                    </a:cubicBezTo>
                    <a:cubicBezTo>
                      <a:pt x="296" y="703"/>
                      <a:pt x="278" y="700"/>
                      <a:pt x="259" y="693"/>
                    </a:cubicBezTo>
                    <a:cubicBezTo>
                      <a:pt x="261" y="686"/>
                      <a:pt x="261" y="680"/>
                      <a:pt x="258" y="673"/>
                    </a:cubicBezTo>
                    <a:cubicBezTo>
                      <a:pt x="256" y="670"/>
                      <a:pt x="255" y="666"/>
                      <a:pt x="254" y="662"/>
                    </a:cubicBezTo>
                    <a:lnTo>
                      <a:pt x="254" y="662"/>
                    </a:lnTo>
                    <a:cubicBezTo>
                      <a:pt x="271" y="666"/>
                      <a:pt x="289" y="667"/>
                      <a:pt x="306" y="667"/>
                    </a:cubicBezTo>
                    <a:cubicBezTo>
                      <a:pt x="330" y="667"/>
                      <a:pt x="355" y="664"/>
                      <a:pt x="379" y="658"/>
                    </a:cubicBezTo>
                    <a:cubicBezTo>
                      <a:pt x="412" y="649"/>
                      <a:pt x="445" y="635"/>
                      <a:pt x="475" y="618"/>
                    </a:cubicBezTo>
                    <a:close/>
                    <a:moveTo>
                      <a:pt x="475" y="0"/>
                    </a:moveTo>
                    <a:cubicBezTo>
                      <a:pt x="344" y="0"/>
                      <a:pt x="215" y="63"/>
                      <a:pt x="149" y="170"/>
                    </a:cubicBezTo>
                    <a:cubicBezTo>
                      <a:pt x="146" y="167"/>
                      <a:pt x="143" y="167"/>
                      <a:pt x="140" y="167"/>
                    </a:cubicBezTo>
                    <a:cubicBezTo>
                      <a:pt x="133" y="167"/>
                      <a:pt x="126" y="171"/>
                      <a:pt x="124" y="177"/>
                    </a:cubicBezTo>
                    <a:cubicBezTo>
                      <a:pt x="60" y="346"/>
                      <a:pt x="0" y="575"/>
                      <a:pt x="190" y="692"/>
                    </a:cubicBezTo>
                    <a:cubicBezTo>
                      <a:pt x="192" y="695"/>
                      <a:pt x="193" y="696"/>
                      <a:pt x="194" y="698"/>
                    </a:cubicBezTo>
                    <a:cubicBezTo>
                      <a:pt x="200" y="709"/>
                      <a:pt x="213" y="715"/>
                      <a:pt x="225" y="715"/>
                    </a:cubicBezTo>
                    <a:cubicBezTo>
                      <a:pt x="228" y="715"/>
                      <a:pt x="231" y="715"/>
                      <a:pt x="234" y="714"/>
                    </a:cubicBezTo>
                    <a:cubicBezTo>
                      <a:pt x="263" y="725"/>
                      <a:pt x="292" y="731"/>
                      <a:pt x="319" y="731"/>
                    </a:cubicBezTo>
                    <a:cubicBezTo>
                      <a:pt x="424" y="731"/>
                      <a:pt x="513" y="653"/>
                      <a:pt x="564" y="561"/>
                    </a:cubicBezTo>
                    <a:cubicBezTo>
                      <a:pt x="567" y="556"/>
                      <a:pt x="569" y="550"/>
                      <a:pt x="572" y="545"/>
                    </a:cubicBezTo>
                    <a:cubicBezTo>
                      <a:pt x="760" y="375"/>
                      <a:pt x="873" y="78"/>
                      <a:pt x="560" y="9"/>
                    </a:cubicBezTo>
                    <a:cubicBezTo>
                      <a:pt x="532" y="3"/>
                      <a:pt x="504" y="0"/>
                      <a:pt x="475" y="0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36"/>
              <p:cNvSpPr/>
              <p:nvPr/>
            </p:nvSpPr>
            <p:spPr>
              <a:xfrm>
                <a:off x="5423767" y="5147354"/>
                <a:ext cx="2376" cy="1584"/>
              </a:xfrm>
              <a:custGeom>
                <a:rect b="b" l="l" r="r" t="t"/>
                <a:pathLst>
                  <a:path extrusionOk="0" h="8" w="12">
                    <a:moveTo>
                      <a:pt x="6" y="0"/>
                    </a:moveTo>
                    <a:cubicBezTo>
                      <a:pt x="5" y="0"/>
                      <a:pt x="4" y="1"/>
                      <a:pt x="3" y="2"/>
                    </a:cubicBezTo>
                    <a:cubicBezTo>
                      <a:pt x="0" y="4"/>
                      <a:pt x="3" y="8"/>
                      <a:pt x="6" y="8"/>
                    </a:cubicBezTo>
                    <a:cubicBezTo>
                      <a:pt x="7" y="8"/>
                      <a:pt x="8" y="7"/>
                      <a:pt x="9" y="6"/>
                    </a:cubicBezTo>
                    <a:cubicBezTo>
                      <a:pt x="12" y="3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36"/>
              <p:cNvSpPr/>
              <p:nvPr/>
            </p:nvSpPr>
            <p:spPr>
              <a:xfrm>
                <a:off x="4895201" y="5064011"/>
                <a:ext cx="137190" cy="142733"/>
              </a:xfrm>
              <a:custGeom>
                <a:rect b="b" l="l" r="r" t="t"/>
                <a:pathLst>
                  <a:path extrusionOk="0" h="721" w="693">
                    <a:moveTo>
                      <a:pt x="374" y="278"/>
                    </a:moveTo>
                    <a:cubicBezTo>
                      <a:pt x="376" y="278"/>
                      <a:pt x="379" y="279"/>
                      <a:pt x="382" y="279"/>
                    </a:cubicBezTo>
                    <a:cubicBezTo>
                      <a:pt x="374" y="287"/>
                      <a:pt x="370" y="299"/>
                      <a:pt x="370" y="310"/>
                    </a:cubicBezTo>
                    <a:cubicBezTo>
                      <a:pt x="343" y="326"/>
                      <a:pt x="312" y="334"/>
                      <a:pt x="281" y="334"/>
                    </a:cubicBezTo>
                    <a:cubicBezTo>
                      <a:pt x="287" y="322"/>
                      <a:pt x="293" y="312"/>
                      <a:pt x="302" y="302"/>
                    </a:cubicBezTo>
                    <a:cubicBezTo>
                      <a:pt x="317" y="284"/>
                      <a:pt x="346" y="278"/>
                      <a:pt x="374" y="278"/>
                    </a:cubicBezTo>
                    <a:close/>
                    <a:moveTo>
                      <a:pt x="195" y="305"/>
                    </a:moveTo>
                    <a:cubicBezTo>
                      <a:pt x="195" y="308"/>
                      <a:pt x="195" y="311"/>
                      <a:pt x="195" y="313"/>
                    </a:cubicBezTo>
                    <a:cubicBezTo>
                      <a:pt x="189" y="327"/>
                      <a:pt x="183" y="341"/>
                      <a:pt x="179" y="355"/>
                    </a:cubicBezTo>
                    <a:cubicBezTo>
                      <a:pt x="172" y="374"/>
                      <a:pt x="180" y="403"/>
                      <a:pt x="205" y="408"/>
                    </a:cubicBezTo>
                    <a:cubicBezTo>
                      <a:pt x="229" y="413"/>
                      <a:pt x="253" y="416"/>
                      <a:pt x="277" y="416"/>
                    </a:cubicBezTo>
                    <a:cubicBezTo>
                      <a:pt x="324" y="416"/>
                      <a:pt x="371" y="406"/>
                      <a:pt x="414" y="386"/>
                    </a:cubicBezTo>
                    <a:lnTo>
                      <a:pt x="414" y="386"/>
                    </a:lnTo>
                    <a:cubicBezTo>
                      <a:pt x="366" y="446"/>
                      <a:pt x="272" y="481"/>
                      <a:pt x="182" y="505"/>
                    </a:cubicBezTo>
                    <a:cubicBezTo>
                      <a:pt x="180" y="499"/>
                      <a:pt x="178" y="492"/>
                      <a:pt x="177" y="486"/>
                    </a:cubicBezTo>
                    <a:cubicBezTo>
                      <a:pt x="167" y="436"/>
                      <a:pt x="165" y="384"/>
                      <a:pt x="172" y="334"/>
                    </a:cubicBezTo>
                    <a:cubicBezTo>
                      <a:pt x="179" y="324"/>
                      <a:pt x="186" y="315"/>
                      <a:pt x="195" y="305"/>
                    </a:cubicBezTo>
                    <a:close/>
                    <a:moveTo>
                      <a:pt x="531" y="288"/>
                    </a:moveTo>
                    <a:cubicBezTo>
                      <a:pt x="535" y="294"/>
                      <a:pt x="536" y="300"/>
                      <a:pt x="538" y="306"/>
                    </a:cubicBezTo>
                    <a:cubicBezTo>
                      <a:pt x="528" y="374"/>
                      <a:pt x="508" y="440"/>
                      <a:pt x="478" y="502"/>
                    </a:cubicBezTo>
                    <a:cubicBezTo>
                      <a:pt x="461" y="537"/>
                      <a:pt x="421" y="612"/>
                      <a:pt x="378" y="627"/>
                    </a:cubicBezTo>
                    <a:cubicBezTo>
                      <a:pt x="367" y="631"/>
                      <a:pt x="354" y="632"/>
                      <a:pt x="339" y="632"/>
                    </a:cubicBezTo>
                    <a:cubicBezTo>
                      <a:pt x="309" y="632"/>
                      <a:pt x="272" y="626"/>
                      <a:pt x="240" y="615"/>
                    </a:cubicBezTo>
                    <a:cubicBezTo>
                      <a:pt x="228" y="602"/>
                      <a:pt x="217" y="587"/>
                      <a:pt x="209" y="571"/>
                    </a:cubicBezTo>
                    <a:cubicBezTo>
                      <a:pt x="304" y="526"/>
                      <a:pt x="394" y="464"/>
                      <a:pt x="449" y="386"/>
                    </a:cubicBezTo>
                    <a:cubicBezTo>
                      <a:pt x="451" y="386"/>
                      <a:pt x="452" y="386"/>
                      <a:pt x="454" y="386"/>
                    </a:cubicBezTo>
                    <a:cubicBezTo>
                      <a:pt x="485" y="386"/>
                      <a:pt x="516" y="364"/>
                      <a:pt x="528" y="303"/>
                    </a:cubicBezTo>
                    <a:lnTo>
                      <a:pt x="528" y="294"/>
                    </a:lnTo>
                    <a:lnTo>
                      <a:pt x="531" y="288"/>
                    </a:lnTo>
                    <a:close/>
                    <a:moveTo>
                      <a:pt x="551" y="363"/>
                    </a:moveTo>
                    <a:cubicBezTo>
                      <a:pt x="557" y="401"/>
                      <a:pt x="560" y="439"/>
                      <a:pt x="560" y="476"/>
                    </a:cubicBezTo>
                    <a:cubicBezTo>
                      <a:pt x="558" y="573"/>
                      <a:pt x="509" y="688"/>
                      <a:pt x="398" y="688"/>
                    </a:cubicBezTo>
                    <a:cubicBezTo>
                      <a:pt x="384" y="688"/>
                      <a:pt x="370" y="687"/>
                      <a:pt x="354" y="683"/>
                    </a:cubicBezTo>
                    <a:cubicBezTo>
                      <a:pt x="352" y="683"/>
                      <a:pt x="350" y="682"/>
                      <a:pt x="347" y="682"/>
                    </a:cubicBezTo>
                    <a:lnTo>
                      <a:pt x="347" y="681"/>
                    </a:lnTo>
                    <a:cubicBezTo>
                      <a:pt x="458" y="623"/>
                      <a:pt x="520" y="477"/>
                      <a:pt x="551" y="363"/>
                    </a:cubicBezTo>
                    <a:close/>
                    <a:moveTo>
                      <a:pt x="260" y="1"/>
                    </a:moveTo>
                    <a:cubicBezTo>
                      <a:pt x="215" y="1"/>
                      <a:pt x="171" y="12"/>
                      <a:pt x="131" y="33"/>
                    </a:cubicBezTo>
                    <a:cubicBezTo>
                      <a:pt x="55" y="74"/>
                      <a:pt x="12" y="159"/>
                      <a:pt x="24" y="246"/>
                    </a:cubicBezTo>
                    <a:cubicBezTo>
                      <a:pt x="11" y="302"/>
                      <a:pt x="7" y="361"/>
                      <a:pt x="11" y="419"/>
                    </a:cubicBezTo>
                    <a:cubicBezTo>
                      <a:pt x="0" y="474"/>
                      <a:pt x="2" y="532"/>
                      <a:pt x="17" y="587"/>
                    </a:cubicBezTo>
                    <a:cubicBezTo>
                      <a:pt x="23" y="608"/>
                      <a:pt x="43" y="623"/>
                      <a:pt x="66" y="623"/>
                    </a:cubicBezTo>
                    <a:cubicBezTo>
                      <a:pt x="68" y="623"/>
                      <a:pt x="70" y="623"/>
                      <a:pt x="72" y="623"/>
                    </a:cubicBezTo>
                    <a:cubicBezTo>
                      <a:pt x="97" y="661"/>
                      <a:pt x="137" y="688"/>
                      <a:pt x="182" y="699"/>
                    </a:cubicBezTo>
                    <a:cubicBezTo>
                      <a:pt x="202" y="704"/>
                      <a:pt x="222" y="707"/>
                      <a:pt x="242" y="707"/>
                    </a:cubicBezTo>
                    <a:cubicBezTo>
                      <a:pt x="263" y="707"/>
                      <a:pt x="283" y="704"/>
                      <a:pt x="303" y="699"/>
                    </a:cubicBezTo>
                    <a:cubicBezTo>
                      <a:pt x="333" y="713"/>
                      <a:pt x="365" y="720"/>
                      <a:pt x="397" y="720"/>
                    </a:cubicBezTo>
                    <a:cubicBezTo>
                      <a:pt x="427" y="720"/>
                      <a:pt x="457" y="714"/>
                      <a:pt x="484" y="702"/>
                    </a:cubicBezTo>
                    <a:cubicBezTo>
                      <a:pt x="658" y="631"/>
                      <a:pt x="652" y="337"/>
                      <a:pt x="587" y="205"/>
                    </a:cubicBezTo>
                    <a:cubicBezTo>
                      <a:pt x="584" y="198"/>
                      <a:pt x="580" y="192"/>
                      <a:pt x="575" y="187"/>
                    </a:cubicBezTo>
                    <a:cubicBezTo>
                      <a:pt x="579" y="166"/>
                      <a:pt x="580" y="147"/>
                      <a:pt x="579" y="127"/>
                    </a:cubicBezTo>
                    <a:lnTo>
                      <a:pt x="579" y="127"/>
                    </a:lnTo>
                    <a:cubicBezTo>
                      <a:pt x="620" y="160"/>
                      <a:pt x="649" y="207"/>
                      <a:pt x="661" y="258"/>
                    </a:cubicBezTo>
                    <a:cubicBezTo>
                      <a:pt x="663" y="267"/>
                      <a:pt x="669" y="271"/>
                      <a:pt x="676" y="271"/>
                    </a:cubicBezTo>
                    <a:cubicBezTo>
                      <a:pt x="684" y="271"/>
                      <a:pt x="692" y="265"/>
                      <a:pt x="692" y="254"/>
                    </a:cubicBezTo>
                    <a:cubicBezTo>
                      <a:pt x="681" y="138"/>
                      <a:pt x="570" y="45"/>
                      <a:pt x="445" y="42"/>
                    </a:cubicBezTo>
                    <a:cubicBezTo>
                      <a:pt x="441" y="41"/>
                      <a:pt x="435" y="40"/>
                      <a:pt x="431" y="39"/>
                    </a:cubicBezTo>
                    <a:cubicBezTo>
                      <a:pt x="401" y="17"/>
                      <a:pt x="364" y="4"/>
                      <a:pt x="326" y="4"/>
                    </a:cubicBezTo>
                    <a:cubicBezTo>
                      <a:pt x="320" y="4"/>
                      <a:pt x="315" y="4"/>
                      <a:pt x="309" y="5"/>
                    </a:cubicBezTo>
                    <a:cubicBezTo>
                      <a:pt x="293" y="2"/>
                      <a:pt x="277" y="1"/>
                      <a:pt x="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36"/>
              <p:cNvSpPr/>
              <p:nvPr/>
            </p:nvSpPr>
            <p:spPr>
              <a:xfrm>
                <a:off x="5430696" y="4407955"/>
                <a:ext cx="177773" cy="160748"/>
              </a:xfrm>
              <a:custGeom>
                <a:rect b="b" l="l" r="r" t="t"/>
                <a:pathLst>
                  <a:path extrusionOk="0" h="812" w="898">
                    <a:moveTo>
                      <a:pt x="491" y="134"/>
                    </a:moveTo>
                    <a:cubicBezTo>
                      <a:pt x="498" y="134"/>
                      <a:pt x="505" y="134"/>
                      <a:pt x="512" y="135"/>
                    </a:cubicBezTo>
                    <a:cubicBezTo>
                      <a:pt x="604" y="150"/>
                      <a:pt x="641" y="252"/>
                      <a:pt x="655" y="327"/>
                    </a:cubicBezTo>
                    <a:cubicBezTo>
                      <a:pt x="657" y="336"/>
                      <a:pt x="657" y="347"/>
                      <a:pt x="658" y="357"/>
                    </a:cubicBezTo>
                    <a:cubicBezTo>
                      <a:pt x="637" y="315"/>
                      <a:pt x="603" y="282"/>
                      <a:pt x="562" y="261"/>
                    </a:cubicBezTo>
                    <a:cubicBezTo>
                      <a:pt x="563" y="248"/>
                      <a:pt x="565" y="235"/>
                      <a:pt x="566" y="221"/>
                    </a:cubicBezTo>
                    <a:cubicBezTo>
                      <a:pt x="570" y="176"/>
                      <a:pt x="525" y="146"/>
                      <a:pt x="484" y="146"/>
                    </a:cubicBezTo>
                    <a:cubicBezTo>
                      <a:pt x="457" y="146"/>
                      <a:pt x="431" y="159"/>
                      <a:pt x="422" y="190"/>
                    </a:cubicBezTo>
                    <a:cubicBezTo>
                      <a:pt x="416" y="211"/>
                      <a:pt x="408" y="232"/>
                      <a:pt x="401" y="252"/>
                    </a:cubicBezTo>
                    <a:cubicBezTo>
                      <a:pt x="383" y="249"/>
                      <a:pt x="363" y="248"/>
                      <a:pt x="345" y="248"/>
                    </a:cubicBezTo>
                    <a:cubicBezTo>
                      <a:pt x="335" y="177"/>
                      <a:pt x="424" y="134"/>
                      <a:pt x="491" y="134"/>
                    </a:cubicBezTo>
                    <a:close/>
                    <a:moveTo>
                      <a:pt x="227" y="399"/>
                    </a:moveTo>
                    <a:lnTo>
                      <a:pt x="227" y="399"/>
                    </a:lnTo>
                    <a:cubicBezTo>
                      <a:pt x="214" y="445"/>
                      <a:pt x="220" y="495"/>
                      <a:pt x="245" y="536"/>
                    </a:cubicBezTo>
                    <a:cubicBezTo>
                      <a:pt x="255" y="555"/>
                      <a:pt x="276" y="567"/>
                      <a:pt x="298" y="567"/>
                    </a:cubicBezTo>
                    <a:cubicBezTo>
                      <a:pt x="300" y="567"/>
                      <a:pt x="303" y="566"/>
                      <a:pt x="306" y="566"/>
                    </a:cubicBezTo>
                    <a:cubicBezTo>
                      <a:pt x="310" y="575"/>
                      <a:pt x="315" y="582"/>
                      <a:pt x="322" y="590"/>
                    </a:cubicBezTo>
                    <a:cubicBezTo>
                      <a:pt x="327" y="596"/>
                      <a:pt x="333" y="599"/>
                      <a:pt x="339" y="599"/>
                    </a:cubicBezTo>
                    <a:cubicBezTo>
                      <a:pt x="356" y="599"/>
                      <a:pt x="373" y="579"/>
                      <a:pt x="359" y="563"/>
                    </a:cubicBezTo>
                    <a:cubicBezTo>
                      <a:pt x="355" y="558"/>
                      <a:pt x="351" y="552"/>
                      <a:pt x="347" y="546"/>
                    </a:cubicBezTo>
                    <a:cubicBezTo>
                      <a:pt x="364" y="532"/>
                      <a:pt x="382" y="518"/>
                      <a:pt x="398" y="504"/>
                    </a:cubicBezTo>
                    <a:cubicBezTo>
                      <a:pt x="403" y="517"/>
                      <a:pt x="410" y="529"/>
                      <a:pt x="418" y="540"/>
                    </a:cubicBezTo>
                    <a:cubicBezTo>
                      <a:pt x="426" y="553"/>
                      <a:pt x="439" y="562"/>
                      <a:pt x="455" y="566"/>
                    </a:cubicBezTo>
                    <a:cubicBezTo>
                      <a:pt x="449" y="581"/>
                      <a:pt x="463" y="592"/>
                      <a:pt x="478" y="592"/>
                    </a:cubicBezTo>
                    <a:cubicBezTo>
                      <a:pt x="485" y="592"/>
                      <a:pt x="492" y="589"/>
                      <a:pt x="497" y="584"/>
                    </a:cubicBezTo>
                    <a:cubicBezTo>
                      <a:pt x="539" y="545"/>
                      <a:pt x="580" y="497"/>
                      <a:pt x="631" y="465"/>
                    </a:cubicBezTo>
                    <a:cubicBezTo>
                      <a:pt x="632" y="467"/>
                      <a:pt x="633" y="468"/>
                      <a:pt x="634" y="470"/>
                    </a:cubicBezTo>
                    <a:cubicBezTo>
                      <a:pt x="636" y="474"/>
                      <a:pt x="641" y="476"/>
                      <a:pt x="646" y="476"/>
                    </a:cubicBezTo>
                    <a:cubicBezTo>
                      <a:pt x="648" y="476"/>
                      <a:pt x="649" y="476"/>
                      <a:pt x="651" y="475"/>
                    </a:cubicBezTo>
                    <a:lnTo>
                      <a:pt x="651" y="475"/>
                    </a:lnTo>
                    <a:cubicBezTo>
                      <a:pt x="625" y="606"/>
                      <a:pt x="543" y="739"/>
                      <a:pt x="399" y="739"/>
                    </a:cubicBezTo>
                    <a:cubicBezTo>
                      <a:pt x="387" y="739"/>
                      <a:pt x="375" y="738"/>
                      <a:pt x="362" y="736"/>
                    </a:cubicBezTo>
                    <a:cubicBezTo>
                      <a:pt x="219" y="714"/>
                      <a:pt x="101" y="530"/>
                      <a:pt x="207" y="416"/>
                    </a:cubicBezTo>
                    <a:cubicBezTo>
                      <a:pt x="214" y="410"/>
                      <a:pt x="220" y="405"/>
                      <a:pt x="227" y="399"/>
                    </a:cubicBezTo>
                    <a:close/>
                    <a:moveTo>
                      <a:pt x="514" y="1"/>
                    </a:moveTo>
                    <a:cubicBezTo>
                      <a:pt x="472" y="1"/>
                      <a:pt x="430" y="11"/>
                      <a:pt x="388" y="33"/>
                    </a:cubicBezTo>
                    <a:cubicBezTo>
                      <a:pt x="296" y="81"/>
                      <a:pt x="254" y="163"/>
                      <a:pt x="290" y="253"/>
                    </a:cubicBezTo>
                    <a:cubicBezTo>
                      <a:pt x="213" y="268"/>
                      <a:pt x="146" y="315"/>
                      <a:pt x="107" y="383"/>
                    </a:cubicBezTo>
                    <a:cubicBezTo>
                      <a:pt x="0" y="566"/>
                      <a:pt x="190" y="812"/>
                      <a:pt x="408" y="812"/>
                    </a:cubicBezTo>
                    <a:cubicBezTo>
                      <a:pt x="415" y="812"/>
                      <a:pt x="422" y="811"/>
                      <a:pt x="429" y="811"/>
                    </a:cubicBezTo>
                    <a:cubicBezTo>
                      <a:pt x="735" y="790"/>
                      <a:pt x="898" y="325"/>
                      <a:pt x="733" y="113"/>
                    </a:cubicBezTo>
                    <a:cubicBezTo>
                      <a:pt x="678" y="43"/>
                      <a:pt x="598" y="1"/>
                      <a:pt x="514" y="1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6"/>
              <p:cNvSpPr/>
              <p:nvPr/>
            </p:nvSpPr>
            <p:spPr>
              <a:xfrm>
                <a:off x="5494836" y="4538810"/>
                <a:ext cx="2574" cy="1980"/>
              </a:xfrm>
              <a:custGeom>
                <a:rect b="b" l="l" r="r" t="t"/>
                <a:pathLst>
                  <a:path extrusionOk="0" h="10" w="13">
                    <a:moveTo>
                      <a:pt x="6" y="1"/>
                    </a:moveTo>
                    <a:cubicBezTo>
                      <a:pt x="5" y="1"/>
                      <a:pt x="4" y="1"/>
                      <a:pt x="3" y="2"/>
                    </a:cubicBezTo>
                    <a:cubicBezTo>
                      <a:pt x="1" y="6"/>
                      <a:pt x="4" y="10"/>
                      <a:pt x="7" y="10"/>
                    </a:cubicBezTo>
                    <a:cubicBezTo>
                      <a:pt x="8" y="10"/>
                      <a:pt x="10" y="9"/>
                      <a:pt x="11" y="8"/>
                    </a:cubicBezTo>
                    <a:cubicBezTo>
                      <a:pt x="13" y="5"/>
                      <a:pt x="9" y="1"/>
                      <a:pt x="6" y="1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6"/>
              <p:cNvSpPr/>
              <p:nvPr/>
            </p:nvSpPr>
            <p:spPr>
              <a:xfrm>
                <a:off x="4603400" y="4049638"/>
                <a:ext cx="200934" cy="154809"/>
              </a:xfrm>
              <a:custGeom>
                <a:rect b="b" l="l" r="r" t="t"/>
                <a:pathLst>
                  <a:path extrusionOk="0" h="782" w="1015">
                    <a:moveTo>
                      <a:pt x="420" y="123"/>
                    </a:moveTo>
                    <a:cubicBezTo>
                      <a:pt x="426" y="123"/>
                      <a:pt x="431" y="123"/>
                      <a:pt x="437" y="124"/>
                    </a:cubicBezTo>
                    <a:cubicBezTo>
                      <a:pt x="446" y="124"/>
                      <a:pt x="454" y="126"/>
                      <a:pt x="463" y="128"/>
                    </a:cubicBezTo>
                    <a:cubicBezTo>
                      <a:pt x="404" y="147"/>
                      <a:pt x="355" y="188"/>
                      <a:pt x="324" y="241"/>
                    </a:cubicBezTo>
                    <a:cubicBezTo>
                      <a:pt x="251" y="287"/>
                      <a:pt x="212" y="362"/>
                      <a:pt x="260" y="441"/>
                    </a:cubicBezTo>
                    <a:cubicBezTo>
                      <a:pt x="249" y="457"/>
                      <a:pt x="238" y="474"/>
                      <a:pt x="230" y="492"/>
                    </a:cubicBezTo>
                    <a:cubicBezTo>
                      <a:pt x="216" y="465"/>
                      <a:pt x="206" y="436"/>
                      <a:pt x="201" y="405"/>
                    </a:cubicBezTo>
                    <a:cubicBezTo>
                      <a:pt x="180" y="270"/>
                      <a:pt x="259" y="123"/>
                      <a:pt x="420" y="123"/>
                    </a:cubicBezTo>
                    <a:close/>
                    <a:moveTo>
                      <a:pt x="490" y="322"/>
                    </a:moveTo>
                    <a:cubicBezTo>
                      <a:pt x="537" y="331"/>
                      <a:pt x="571" y="370"/>
                      <a:pt x="589" y="415"/>
                    </a:cubicBezTo>
                    <a:cubicBezTo>
                      <a:pt x="588" y="417"/>
                      <a:pt x="588" y="418"/>
                      <a:pt x="587" y="418"/>
                    </a:cubicBezTo>
                    <a:cubicBezTo>
                      <a:pt x="559" y="453"/>
                      <a:pt x="526" y="482"/>
                      <a:pt x="487" y="504"/>
                    </a:cubicBezTo>
                    <a:cubicBezTo>
                      <a:pt x="469" y="446"/>
                      <a:pt x="464" y="388"/>
                      <a:pt x="486" y="330"/>
                    </a:cubicBezTo>
                    <a:cubicBezTo>
                      <a:pt x="487" y="327"/>
                      <a:pt x="488" y="326"/>
                      <a:pt x="490" y="322"/>
                    </a:cubicBezTo>
                    <a:close/>
                    <a:moveTo>
                      <a:pt x="379" y="390"/>
                    </a:moveTo>
                    <a:lnTo>
                      <a:pt x="379" y="390"/>
                    </a:lnTo>
                    <a:cubicBezTo>
                      <a:pt x="378" y="443"/>
                      <a:pt x="388" y="496"/>
                      <a:pt x="408" y="544"/>
                    </a:cubicBezTo>
                    <a:cubicBezTo>
                      <a:pt x="394" y="549"/>
                      <a:pt x="381" y="554"/>
                      <a:pt x="368" y="560"/>
                    </a:cubicBezTo>
                    <a:cubicBezTo>
                      <a:pt x="364" y="532"/>
                      <a:pt x="366" y="504"/>
                      <a:pt x="366" y="486"/>
                    </a:cubicBezTo>
                    <a:cubicBezTo>
                      <a:pt x="364" y="458"/>
                      <a:pt x="364" y="429"/>
                      <a:pt x="367" y="401"/>
                    </a:cubicBezTo>
                    <a:cubicBezTo>
                      <a:pt x="371" y="397"/>
                      <a:pt x="375" y="394"/>
                      <a:pt x="379" y="390"/>
                    </a:cubicBezTo>
                    <a:close/>
                    <a:moveTo>
                      <a:pt x="601" y="464"/>
                    </a:moveTo>
                    <a:cubicBezTo>
                      <a:pt x="607" y="518"/>
                      <a:pt x="587" y="583"/>
                      <a:pt x="541" y="620"/>
                    </a:cubicBezTo>
                    <a:cubicBezTo>
                      <a:pt x="526" y="595"/>
                      <a:pt x="513" y="569"/>
                      <a:pt x="501" y="543"/>
                    </a:cubicBezTo>
                    <a:cubicBezTo>
                      <a:pt x="538" y="521"/>
                      <a:pt x="572" y="495"/>
                      <a:pt x="601" y="464"/>
                    </a:cubicBezTo>
                    <a:close/>
                    <a:moveTo>
                      <a:pt x="424" y="581"/>
                    </a:moveTo>
                    <a:cubicBezTo>
                      <a:pt x="436" y="606"/>
                      <a:pt x="450" y="630"/>
                      <a:pt x="464" y="655"/>
                    </a:cubicBezTo>
                    <a:cubicBezTo>
                      <a:pt x="456" y="657"/>
                      <a:pt x="448" y="658"/>
                      <a:pt x="441" y="658"/>
                    </a:cubicBezTo>
                    <a:cubicBezTo>
                      <a:pt x="404" y="658"/>
                      <a:pt x="385" y="633"/>
                      <a:pt x="375" y="600"/>
                    </a:cubicBezTo>
                    <a:cubicBezTo>
                      <a:pt x="392" y="595"/>
                      <a:pt x="408" y="589"/>
                      <a:pt x="424" y="581"/>
                    </a:cubicBezTo>
                    <a:close/>
                    <a:moveTo>
                      <a:pt x="685" y="305"/>
                    </a:moveTo>
                    <a:cubicBezTo>
                      <a:pt x="775" y="435"/>
                      <a:pt x="686" y="584"/>
                      <a:pt x="580" y="684"/>
                    </a:cubicBezTo>
                    <a:cubicBezTo>
                      <a:pt x="576" y="676"/>
                      <a:pt x="571" y="669"/>
                      <a:pt x="565" y="661"/>
                    </a:cubicBezTo>
                    <a:cubicBezTo>
                      <a:pt x="656" y="581"/>
                      <a:pt x="710" y="428"/>
                      <a:pt x="681" y="325"/>
                    </a:cubicBezTo>
                    <a:cubicBezTo>
                      <a:pt x="682" y="317"/>
                      <a:pt x="683" y="312"/>
                      <a:pt x="684" y="305"/>
                    </a:cubicBezTo>
                    <a:close/>
                    <a:moveTo>
                      <a:pt x="804" y="300"/>
                    </a:moveTo>
                    <a:lnTo>
                      <a:pt x="804" y="300"/>
                    </a:lnTo>
                    <a:cubicBezTo>
                      <a:pt x="822" y="321"/>
                      <a:pt x="837" y="345"/>
                      <a:pt x="847" y="371"/>
                    </a:cubicBezTo>
                    <a:cubicBezTo>
                      <a:pt x="884" y="479"/>
                      <a:pt x="844" y="597"/>
                      <a:pt x="749" y="661"/>
                    </a:cubicBezTo>
                    <a:lnTo>
                      <a:pt x="750" y="661"/>
                    </a:lnTo>
                    <a:cubicBezTo>
                      <a:pt x="729" y="675"/>
                      <a:pt x="706" y="686"/>
                      <a:pt x="682" y="694"/>
                    </a:cubicBezTo>
                    <a:cubicBezTo>
                      <a:pt x="766" y="607"/>
                      <a:pt x="834" y="503"/>
                      <a:pt x="824" y="381"/>
                    </a:cubicBezTo>
                    <a:cubicBezTo>
                      <a:pt x="822" y="353"/>
                      <a:pt x="816" y="326"/>
                      <a:pt x="804" y="300"/>
                    </a:cubicBezTo>
                    <a:close/>
                    <a:moveTo>
                      <a:pt x="414" y="1"/>
                    </a:moveTo>
                    <a:cubicBezTo>
                      <a:pt x="132" y="1"/>
                      <a:pt x="1" y="328"/>
                      <a:pt x="125" y="550"/>
                    </a:cubicBezTo>
                    <a:cubicBezTo>
                      <a:pt x="142" y="581"/>
                      <a:pt x="164" y="609"/>
                      <a:pt x="189" y="634"/>
                    </a:cubicBezTo>
                    <a:cubicBezTo>
                      <a:pt x="190" y="641"/>
                      <a:pt x="197" y="647"/>
                      <a:pt x="204" y="649"/>
                    </a:cubicBezTo>
                    <a:cubicBezTo>
                      <a:pt x="294" y="732"/>
                      <a:pt x="422" y="781"/>
                      <a:pt x="548" y="781"/>
                    </a:cubicBezTo>
                    <a:cubicBezTo>
                      <a:pt x="648" y="781"/>
                      <a:pt x="746" y="751"/>
                      <a:pt x="824" y="682"/>
                    </a:cubicBezTo>
                    <a:cubicBezTo>
                      <a:pt x="1014" y="512"/>
                      <a:pt x="979" y="125"/>
                      <a:pt x="661" y="114"/>
                    </a:cubicBezTo>
                    <a:cubicBezTo>
                      <a:pt x="631" y="66"/>
                      <a:pt x="580" y="28"/>
                      <a:pt x="505" y="11"/>
                    </a:cubicBezTo>
                    <a:cubicBezTo>
                      <a:pt x="473" y="4"/>
                      <a:pt x="443" y="1"/>
                      <a:pt x="4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36"/>
              <p:cNvSpPr/>
              <p:nvPr/>
            </p:nvSpPr>
            <p:spPr>
              <a:xfrm>
                <a:off x="4939149" y="3760214"/>
                <a:ext cx="199945" cy="183316"/>
              </a:xfrm>
              <a:custGeom>
                <a:rect b="b" l="l" r="r" t="t"/>
                <a:pathLst>
                  <a:path extrusionOk="0" h="926" w="1010">
                    <a:moveTo>
                      <a:pt x="611" y="276"/>
                    </a:moveTo>
                    <a:cubicBezTo>
                      <a:pt x="639" y="276"/>
                      <a:pt x="668" y="282"/>
                      <a:pt x="696" y="291"/>
                    </a:cubicBezTo>
                    <a:cubicBezTo>
                      <a:pt x="741" y="318"/>
                      <a:pt x="782" y="348"/>
                      <a:pt x="810" y="367"/>
                    </a:cubicBezTo>
                    <a:cubicBezTo>
                      <a:pt x="813" y="369"/>
                      <a:pt x="816" y="370"/>
                      <a:pt x="820" y="370"/>
                    </a:cubicBezTo>
                    <a:cubicBezTo>
                      <a:pt x="823" y="370"/>
                      <a:pt x="825" y="370"/>
                      <a:pt x="828" y="369"/>
                    </a:cubicBezTo>
                    <a:cubicBezTo>
                      <a:pt x="832" y="373"/>
                      <a:pt x="838" y="378"/>
                      <a:pt x="842" y="383"/>
                    </a:cubicBezTo>
                    <a:cubicBezTo>
                      <a:pt x="827" y="432"/>
                      <a:pt x="799" y="477"/>
                      <a:pt x="762" y="512"/>
                    </a:cubicBezTo>
                    <a:cubicBezTo>
                      <a:pt x="766" y="499"/>
                      <a:pt x="773" y="488"/>
                      <a:pt x="783" y="480"/>
                    </a:cubicBezTo>
                    <a:cubicBezTo>
                      <a:pt x="821" y="449"/>
                      <a:pt x="794" y="394"/>
                      <a:pt x="754" y="394"/>
                    </a:cubicBezTo>
                    <a:cubicBezTo>
                      <a:pt x="746" y="394"/>
                      <a:pt x="739" y="396"/>
                      <a:pt x="731" y="400"/>
                    </a:cubicBezTo>
                    <a:cubicBezTo>
                      <a:pt x="690" y="419"/>
                      <a:pt x="651" y="451"/>
                      <a:pt x="636" y="493"/>
                    </a:cubicBezTo>
                    <a:cubicBezTo>
                      <a:pt x="624" y="524"/>
                      <a:pt x="634" y="558"/>
                      <a:pt x="654" y="585"/>
                    </a:cubicBezTo>
                    <a:cubicBezTo>
                      <a:pt x="639" y="591"/>
                      <a:pt x="624" y="597"/>
                      <a:pt x="608" y="601"/>
                    </a:cubicBezTo>
                    <a:cubicBezTo>
                      <a:pt x="554" y="589"/>
                      <a:pt x="504" y="546"/>
                      <a:pt x="467" y="509"/>
                    </a:cubicBezTo>
                    <a:cubicBezTo>
                      <a:pt x="455" y="497"/>
                      <a:pt x="445" y="481"/>
                      <a:pt x="439" y="465"/>
                    </a:cubicBezTo>
                    <a:cubicBezTo>
                      <a:pt x="445" y="431"/>
                      <a:pt x="451" y="397"/>
                      <a:pt x="457" y="363"/>
                    </a:cubicBezTo>
                    <a:cubicBezTo>
                      <a:pt x="457" y="362"/>
                      <a:pt x="457" y="359"/>
                      <a:pt x="456" y="358"/>
                    </a:cubicBezTo>
                    <a:cubicBezTo>
                      <a:pt x="458" y="355"/>
                      <a:pt x="459" y="351"/>
                      <a:pt x="462" y="348"/>
                    </a:cubicBezTo>
                    <a:cubicBezTo>
                      <a:pt x="503" y="297"/>
                      <a:pt x="556" y="276"/>
                      <a:pt x="611" y="276"/>
                    </a:cubicBezTo>
                    <a:close/>
                    <a:moveTo>
                      <a:pt x="855" y="589"/>
                    </a:moveTo>
                    <a:lnTo>
                      <a:pt x="855" y="589"/>
                    </a:lnTo>
                    <a:cubicBezTo>
                      <a:pt x="822" y="683"/>
                      <a:pt x="767" y="788"/>
                      <a:pt x="703" y="823"/>
                    </a:cubicBezTo>
                    <a:cubicBezTo>
                      <a:pt x="665" y="823"/>
                      <a:pt x="629" y="819"/>
                      <a:pt x="594" y="809"/>
                    </a:cubicBezTo>
                    <a:cubicBezTo>
                      <a:pt x="584" y="801"/>
                      <a:pt x="575" y="791"/>
                      <a:pt x="566" y="781"/>
                    </a:cubicBezTo>
                    <a:cubicBezTo>
                      <a:pt x="560" y="775"/>
                      <a:pt x="553" y="772"/>
                      <a:pt x="546" y="772"/>
                    </a:cubicBezTo>
                    <a:cubicBezTo>
                      <a:pt x="537" y="772"/>
                      <a:pt x="528" y="777"/>
                      <a:pt x="522" y="786"/>
                    </a:cubicBezTo>
                    <a:cubicBezTo>
                      <a:pt x="461" y="761"/>
                      <a:pt x="408" y="725"/>
                      <a:pt x="363" y="678"/>
                    </a:cubicBezTo>
                    <a:lnTo>
                      <a:pt x="363" y="678"/>
                    </a:lnTo>
                    <a:cubicBezTo>
                      <a:pt x="402" y="701"/>
                      <a:pt x="443" y="711"/>
                      <a:pt x="483" y="711"/>
                    </a:cubicBezTo>
                    <a:cubicBezTo>
                      <a:pt x="521" y="711"/>
                      <a:pt x="558" y="703"/>
                      <a:pt x="594" y="688"/>
                    </a:cubicBezTo>
                    <a:cubicBezTo>
                      <a:pt x="632" y="688"/>
                      <a:pt x="671" y="681"/>
                      <a:pt x="708" y="669"/>
                    </a:cubicBezTo>
                    <a:cubicBezTo>
                      <a:pt x="762" y="652"/>
                      <a:pt x="812" y="626"/>
                      <a:pt x="855" y="589"/>
                    </a:cubicBezTo>
                    <a:close/>
                    <a:moveTo>
                      <a:pt x="555" y="0"/>
                    </a:moveTo>
                    <a:cubicBezTo>
                      <a:pt x="553" y="0"/>
                      <a:pt x="552" y="0"/>
                      <a:pt x="551" y="0"/>
                    </a:cubicBezTo>
                    <a:cubicBezTo>
                      <a:pt x="223" y="3"/>
                      <a:pt x="1" y="343"/>
                      <a:pt x="101" y="618"/>
                    </a:cubicBezTo>
                    <a:cubicBezTo>
                      <a:pt x="149" y="749"/>
                      <a:pt x="259" y="853"/>
                      <a:pt x="400" y="902"/>
                    </a:cubicBezTo>
                    <a:cubicBezTo>
                      <a:pt x="445" y="918"/>
                      <a:pt x="488" y="925"/>
                      <a:pt x="530" y="925"/>
                    </a:cubicBezTo>
                    <a:cubicBezTo>
                      <a:pt x="630" y="925"/>
                      <a:pt x="724" y="887"/>
                      <a:pt x="815" y="838"/>
                    </a:cubicBezTo>
                    <a:cubicBezTo>
                      <a:pt x="831" y="830"/>
                      <a:pt x="825" y="811"/>
                      <a:pt x="809" y="811"/>
                    </a:cubicBezTo>
                    <a:cubicBezTo>
                      <a:pt x="807" y="811"/>
                      <a:pt x="805" y="811"/>
                      <a:pt x="802" y="812"/>
                    </a:cubicBezTo>
                    <a:cubicBezTo>
                      <a:pt x="797" y="813"/>
                      <a:pt x="791" y="813"/>
                      <a:pt x="784" y="815"/>
                    </a:cubicBezTo>
                    <a:cubicBezTo>
                      <a:pt x="803" y="781"/>
                      <a:pt x="818" y="740"/>
                      <a:pt x="833" y="712"/>
                    </a:cubicBezTo>
                    <a:cubicBezTo>
                      <a:pt x="862" y="658"/>
                      <a:pt x="887" y="599"/>
                      <a:pt x="905" y="539"/>
                    </a:cubicBezTo>
                    <a:cubicBezTo>
                      <a:pt x="926" y="515"/>
                      <a:pt x="945" y="490"/>
                      <a:pt x="959" y="461"/>
                    </a:cubicBezTo>
                    <a:cubicBezTo>
                      <a:pt x="1010" y="363"/>
                      <a:pt x="972" y="264"/>
                      <a:pt x="893" y="189"/>
                    </a:cubicBezTo>
                    <a:cubicBezTo>
                      <a:pt x="840" y="79"/>
                      <a:pt x="731" y="0"/>
                      <a:pt x="555" y="0"/>
                    </a:cubicBezTo>
                    <a:close/>
                  </a:path>
                </a:pathLst>
              </a:custGeom>
              <a:solidFill>
                <a:srgbClr val="FFF5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36"/>
              <p:cNvSpPr/>
              <p:nvPr/>
            </p:nvSpPr>
            <p:spPr>
              <a:xfrm>
                <a:off x="4016038" y="2623499"/>
                <a:ext cx="2178" cy="1584"/>
              </a:xfrm>
              <a:custGeom>
                <a:rect b="b" l="l" r="r" t="t"/>
                <a:pathLst>
                  <a:path extrusionOk="0" h="8" w="11">
                    <a:moveTo>
                      <a:pt x="0" y="0"/>
                    </a:moveTo>
                    <a:lnTo>
                      <a:pt x="1" y="1"/>
                    </a:lnTo>
                    <a:lnTo>
                      <a:pt x="1" y="1"/>
                    </a:lnTo>
                    <a:cubicBezTo>
                      <a:pt x="1" y="1"/>
                      <a:pt x="1" y="0"/>
                      <a:pt x="0" y="0"/>
                    </a:cubicBezTo>
                    <a:close/>
                    <a:moveTo>
                      <a:pt x="1" y="1"/>
                    </a:moveTo>
                    <a:cubicBezTo>
                      <a:pt x="2" y="1"/>
                      <a:pt x="2" y="2"/>
                      <a:pt x="2" y="2"/>
                    </a:cubicBezTo>
                    <a:cubicBezTo>
                      <a:pt x="3" y="2"/>
                      <a:pt x="8" y="6"/>
                      <a:pt x="11" y="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36"/>
              <p:cNvSpPr/>
              <p:nvPr/>
            </p:nvSpPr>
            <p:spPr>
              <a:xfrm>
                <a:off x="3974466" y="2619540"/>
                <a:ext cx="53649" cy="48303"/>
              </a:xfrm>
              <a:custGeom>
                <a:rect b="b" l="l" r="r" t="t"/>
                <a:pathLst>
                  <a:path extrusionOk="0" h="244" w="271">
                    <a:moveTo>
                      <a:pt x="150" y="0"/>
                    </a:moveTo>
                    <a:cubicBezTo>
                      <a:pt x="136" y="0"/>
                      <a:pt x="121" y="3"/>
                      <a:pt x="108" y="9"/>
                    </a:cubicBezTo>
                    <a:cubicBezTo>
                      <a:pt x="83" y="17"/>
                      <a:pt x="62" y="31"/>
                      <a:pt x="41" y="49"/>
                    </a:cubicBezTo>
                    <a:cubicBezTo>
                      <a:pt x="27" y="59"/>
                      <a:pt x="16" y="73"/>
                      <a:pt x="10" y="89"/>
                    </a:cubicBezTo>
                    <a:cubicBezTo>
                      <a:pt x="9" y="93"/>
                      <a:pt x="9" y="98"/>
                      <a:pt x="8" y="103"/>
                    </a:cubicBezTo>
                    <a:cubicBezTo>
                      <a:pt x="2" y="121"/>
                      <a:pt x="1" y="141"/>
                      <a:pt x="5" y="159"/>
                    </a:cubicBezTo>
                    <a:cubicBezTo>
                      <a:pt x="11" y="180"/>
                      <a:pt x="22" y="197"/>
                      <a:pt x="38" y="209"/>
                    </a:cubicBezTo>
                    <a:cubicBezTo>
                      <a:pt x="62" y="228"/>
                      <a:pt x="91" y="238"/>
                      <a:pt x="120" y="238"/>
                    </a:cubicBezTo>
                    <a:cubicBezTo>
                      <a:pt x="128" y="240"/>
                      <a:pt x="137" y="243"/>
                      <a:pt x="144" y="244"/>
                    </a:cubicBezTo>
                    <a:cubicBezTo>
                      <a:pt x="145" y="244"/>
                      <a:pt x="147" y="244"/>
                      <a:pt x="148" y="244"/>
                    </a:cubicBezTo>
                    <a:cubicBezTo>
                      <a:pt x="183" y="244"/>
                      <a:pt x="215" y="230"/>
                      <a:pt x="239" y="205"/>
                    </a:cubicBezTo>
                    <a:cubicBezTo>
                      <a:pt x="265" y="178"/>
                      <a:pt x="270" y="136"/>
                      <a:pt x="264" y="99"/>
                    </a:cubicBezTo>
                    <a:cubicBezTo>
                      <a:pt x="257" y="68"/>
                      <a:pt x="239" y="41"/>
                      <a:pt x="212" y="22"/>
                    </a:cubicBezTo>
                    <a:cubicBezTo>
                      <a:pt x="202" y="13"/>
                      <a:pt x="189" y="6"/>
                      <a:pt x="175" y="3"/>
                    </a:cubicBezTo>
                    <a:cubicBezTo>
                      <a:pt x="167" y="1"/>
                      <a:pt x="158" y="0"/>
                      <a:pt x="1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6"/>
              <p:cNvSpPr/>
              <p:nvPr/>
            </p:nvSpPr>
            <p:spPr>
              <a:xfrm>
                <a:off x="4115813" y="2378419"/>
                <a:ext cx="3563" cy="2969"/>
              </a:xfrm>
              <a:custGeom>
                <a:rect b="b" l="l" r="r" t="t"/>
                <a:pathLst>
                  <a:path extrusionOk="0" h="15" w="18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1"/>
                      <a:pt x="3" y="4"/>
                      <a:pt x="4" y="5"/>
                    </a:cubicBezTo>
                    <a:cubicBezTo>
                      <a:pt x="8" y="8"/>
                      <a:pt x="14" y="11"/>
                      <a:pt x="18" y="1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36"/>
              <p:cNvSpPr/>
              <p:nvPr/>
            </p:nvSpPr>
            <p:spPr>
              <a:xfrm>
                <a:off x="4045535" y="2371886"/>
                <a:ext cx="90668" cy="82155"/>
              </a:xfrm>
              <a:custGeom>
                <a:rect b="b" l="l" r="r" t="t"/>
                <a:pathLst>
                  <a:path extrusionOk="0" h="415" w="458">
                    <a:moveTo>
                      <a:pt x="270" y="172"/>
                    </a:moveTo>
                    <a:cubicBezTo>
                      <a:pt x="268" y="174"/>
                      <a:pt x="266" y="176"/>
                      <a:pt x="264" y="178"/>
                    </a:cubicBezTo>
                    <a:lnTo>
                      <a:pt x="270" y="172"/>
                    </a:lnTo>
                    <a:close/>
                    <a:moveTo>
                      <a:pt x="247" y="195"/>
                    </a:moveTo>
                    <a:cubicBezTo>
                      <a:pt x="248" y="195"/>
                      <a:pt x="248" y="196"/>
                      <a:pt x="248" y="196"/>
                    </a:cubicBezTo>
                    <a:lnTo>
                      <a:pt x="248" y="196"/>
                    </a:lnTo>
                    <a:cubicBezTo>
                      <a:pt x="248" y="195"/>
                      <a:pt x="247" y="195"/>
                      <a:pt x="247" y="195"/>
                    </a:cubicBezTo>
                    <a:close/>
                    <a:moveTo>
                      <a:pt x="249" y="196"/>
                    </a:moveTo>
                    <a:cubicBezTo>
                      <a:pt x="249" y="196"/>
                      <a:pt x="250" y="197"/>
                      <a:pt x="250" y="197"/>
                    </a:cubicBezTo>
                    <a:lnTo>
                      <a:pt x="249" y="197"/>
                    </a:lnTo>
                    <a:lnTo>
                      <a:pt x="249" y="196"/>
                    </a:lnTo>
                    <a:close/>
                    <a:moveTo>
                      <a:pt x="253" y="1"/>
                    </a:moveTo>
                    <a:cubicBezTo>
                      <a:pt x="229" y="1"/>
                      <a:pt x="206" y="5"/>
                      <a:pt x="183" y="14"/>
                    </a:cubicBezTo>
                    <a:cubicBezTo>
                      <a:pt x="142" y="30"/>
                      <a:pt x="104" y="54"/>
                      <a:pt x="70" y="84"/>
                    </a:cubicBezTo>
                    <a:cubicBezTo>
                      <a:pt x="45" y="100"/>
                      <a:pt x="26" y="124"/>
                      <a:pt x="17" y="152"/>
                    </a:cubicBezTo>
                    <a:cubicBezTo>
                      <a:pt x="15" y="161"/>
                      <a:pt x="14" y="168"/>
                      <a:pt x="14" y="175"/>
                    </a:cubicBezTo>
                    <a:cubicBezTo>
                      <a:pt x="2" y="206"/>
                      <a:pt x="1" y="241"/>
                      <a:pt x="8" y="273"/>
                    </a:cubicBezTo>
                    <a:cubicBezTo>
                      <a:pt x="18" y="305"/>
                      <a:pt x="37" y="335"/>
                      <a:pt x="64" y="357"/>
                    </a:cubicBezTo>
                    <a:cubicBezTo>
                      <a:pt x="104" y="388"/>
                      <a:pt x="153" y="405"/>
                      <a:pt x="203" y="406"/>
                    </a:cubicBezTo>
                    <a:cubicBezTo>
                      <a:pt x="216" y="410"/>
                      <a:pt x="230" y="413"/>
                      <a:pt x="244" y="415"/>
                    </a:cubicBezTo>
                    <a:cubicBezTo>
                      <a:pt x="245" y="415"/>
                      <a:pt x="246" y="415"/>
                      <a:pt x="248" y="415"/>
                    </a:cubicBezTo>
                    <a:cubicBezTo>
                      <a:pt x="306" y="415"/>
                      <a:pt x="363" y="392"/>
                      <a:pt x="405" y="349"/>
                    </a:cubicBezTo>
                    <a:cubicBezTo>
                      <a:pt x="449" y="303"/>
                      <a:pt x="457" y="230"/>
                      <a:pt x="447" y="169"/>
                    </a:cubicBezTo>
                    <a:cubicBezTo>
                      <a:pt x="435" y="116"/>
                      <a:pt x="404" y="69"/>
                      <a:pt x="359" y="38"/>
                    </a:cubicBezTo>
                    <a:cubicBezTo>
                      <a:pt x="341" y="22"/>
                      <a:pt x="318" y="11"/>
                      <a:pt x="295" y="6"/>
                    </a:cubicBezTo>
                    <a:cubicBezTo>
                      <a:pt x="281" y="2"/>
                      <a:pt x="267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36"/>
              <p:cNvSpPr/>
              <p:nvPr/>
            </p:nvSpPr>
            <p:spPr>
              <a:xfrm>
                <a:off x="4543813" y="2901640"/>
                <a:ext cx="3761" cy="2772"/>
              </a:xfrm>
              <a:custGeom>
                <a:rect b="b" l="l" r="r" t="t"/>
                <a:pathLst>
                  <a:path extrusionOk="0" h="14" w="19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1"/>
                      <a:pt x="3" y="3"/>
                      <a:pt x="4" y="3"/>
                    </a:cubicBezTo>
                    <a:cubicBezTo>
                      <a:pt x="9" y="8"/>
                      <a:pt x="13" y="11"/>
                      <a:pt x="19" y="1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36"/>
              <p:cNvSpPr/>
              <p:nvPr/>
            </p:nvSpPr>
            <p:spPr>
              <a:xfrm>
                <a:off x="4473535" y="2894909"/>
                <a:ext cx="90668" cy="82155"/>
              </a:xfrm>
              <a:custGeom>
                <a:rect b="b" l="l" r="r" t="t"/>
                <a:pathLst>
                  <a:path extrusionOk="0" h="415" w="458">
                    <a:moveTo>
                      <a:pt x="248" y="196"/>
                    </a:moveTo>
                    <a:cubicBezTo>
                      <a:pt x="248" y="196"/>
                      <a:pt x="248" y="197"/>
                      <a:pt x="250" y="198"/>
                    </a:cubicBez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0" y="198"/>
                      <a:pt x="249" y="198"/>
                      <a:pt x="249" y="198"/>
                    </a:cubicBezTo>
                    <a:lnTo>
                      <a:pt x="248" y="197"/>
                    </a:lnTo>
                    <a:cubicBezTo>
                      <a:pt x="248" y="196"/>
                      <a:pt x="248" y="196"/>
                      <a:pt x="248" y="196"/>
                    </a:cubicBezTo>
                    <a:close/>
                    <a:moveTo>
                      <a:pt x="253" y="1"/>
                    </a:moveTo>
                    <a:cubicBezTo>
                      <a:pt x="229" y="1"/>
                      <a:pt x="205" y="5"/>
                      <a:pt x="182" y="15"/>
                    </a:cubicBezTo>
                    <a:cubicBezTo>
                      <a:pt x="142" y="31"/>
                      <a:pt x="103" y="54"/>
                      <a:pt x="71" y="83"/>
                    </a:cubicBezTo>
                    <a:lnTo>
                      <a:pt x="70" y="83"/>
                    </a:lnTo>
                    <a:cubicBezTo>
                      <a:pt x="44" y="99"/>
                      <a:pt x="26" y="124"/>
                      <a:pt x="17" y="153"/>
                    </a:cubicBezTo>
                    <a:cubicBezTo>
                      <a:pt x="14" y="160"/>
                      <a:pt x="13" y="168"/>
                      <a:pt x="13" y="176"/>
                    </a:cubicBezTo>
                    <a:cubicBezTo>
                      <a:pt x="3" y="207"/>
                      <a:pt x="1" y="240"/>
                      <a:pt x="8" y="272"/>
                    </a:cubicBezTo>
                    <a:cubicBezTo>
                      <a:pt x="18" y="306"/>
                      <a:pt x="37" y="335"/>
                      <a:pt x="64" y="357"/>
                    </a:cubicBezTo>
                    <a:cubicBezTo>
                      <a:pt x="103" y="388"/>
                      <a:pt x="152" y="405"/>
                      <a:pt x="203" y="406"/>
                    </a:cubicBezTo>
                    <a:cubicBezTo>
                      <a:pt x="217" y="410"/>
                      <a:pt x="229" y="412"/>
                      <a:pt x="243" y="415"/>
                    </a:cubicBezTo>
                    <a:cubicBezTo>
                      <a:pt x="246" y="415"/>
                      <a:pt x="248" y="415"/>
                      <a:pt x="251" y="415"/>
                    </a:cubicBezTo>
                    <a:cubicBezTo>
                      <a:pt x="309" y="415"/>
                      <a:pt x="364" y="390"/>
                      <a:pt x="405" y="349"/>
                    </a:cubicBezTo>
                    <a:cubicBezTo>
                      <a:pt x="449" y="302"/>
                      <a:pt x="457" y="231"/>
                      <a:pt x="446" y="170"/>
                    </a:cubicBezTo>
                    <a:cubicBezTo>
                      <a:pt x="436" y="116"/>
                      <a:pt x="404" y="68"/>
                      <a:pt x="359" y="37"/>
                    </a:cubicBezTo>
                    <a:cubicBezTo>
                      <a:pt x="341" y="22"/>
                      <a:pt x="318" y="12"/>
                      <a:pt x="296" y="5"/>
                    </a:cubicBezTo>
                    <a:cubicBezTo>
                      <a:pt x="282" y="2"/>
                      <a:pt x="267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36"/>
              <p:cNvSpPr/>
              <p:nvPr/>
            </p:nvSpPr>
            <p:spPr>
              <a:xfrm>
                <a:off x="4631709" y="2661904"/>
                <a:ext cx="2772" cy="2178"/>
              </a:xfrm>
              <a:custGeom>
                <a:rect b="b" l="l" r="r" t="t"/>
                <a:pathLst>
                  <a:path extrusionOk="0" h="11" w="14">
                    <a:moveTo>
                      <a:pt x="0" y="1"/>
                    </a:moveTo>
                    <a:lnTo>
                      <a:pt x="2" y="2"/>
                    </a:lnTo>
                    <a:lnTo>
                      <a:pt x="2" y="2"/>
                    </a:lnTo>
                    <a:cubicBezTo>
                      <a:pt x="2" y="2"/>
                      <a:pt x="1" y="1"/>
                      <a:pt x="0" y="1"/>
                    </a:cubicBezTo>
                    <a:close/>
                    <a:moveTo>
                      <a:pt x="2" y="2"/>
                    </a:moveTo>
                    <a:lnTo>
                      <a:pt x="2" y="2"/>
                    </a:ln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4" y="4"/>
                      <a:pt x="5" y="4"/>
                    </a:cubicBezTo>
                    <a:lnTo>
                      <a:pt x="5" y="4"/>
                    </a:lnTo>
                    <a:lnTo>
                      <a:pt x="2" y="2"/>
                    </a:lnTo>
                    <a:close/>
                    <a:moveTo>
                      <a:pt x="5" y="4"/>
                    </a:moveTo>
                    <a:lnTo>
                      <a:pt x="13" y="10"/>
                    </a:lnTo>
                    <a:cubicBezTo>
                      <a:pt x="10" y="8"/>
                      <a:pt x="8" y="6"/>
                      <a:pt x="5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36"/>
              <p:cNvSpPr/>
              <p:nvPr/>
            </p:nvSpPr>
            <p:spPr>
              <a:xfrm>
                <a:off x="4581624" y="2657153"/>
                <a:ext cx="64339" cy="58400"/>
              </a:xfrm>
              <a:custGeom>
                <a:rect b="b" l="l" r="r" t="t"/>
                <a:pathLst>
                  <a:path extrusionOk="0" h="295" w="325">
                    <a:moveTo>
                      <a:pt x="176" y="139"/>
                    </a:moveTo>
                    <a:cubicBezTo>
                      <a:pt x="176" y="139"/>
                      <a:pt x="177" y="140"/>
                      <a:pt x="177" y="140"/>
                    </a:cubicBezTo>
                    <a:lnTo>
                      <a:pt x="176" y="139"/>
                    </a:lnTo>
                    <a:cubicBezTo>
                      <a:pt x="176" y="139"/>
                      <a:pt x="176" y="139"/>
                      <a:pt x="176" y="139"/>
                    </a:cubicBezTo>
                    <a:close/>
                    <a:moveTo>
                      <a:pt x="179" y="1"/>
                    </a:moveTo>
                    <a:cubicBezTo>
                      <a:pt x="162" y="1"/>
                      <a:pt x="145" y="4"/>
                      <a:pt x="130" y="10"/>
                    </a:cubicBezTo>
                    <a:cubicBezTo>
                      <a:pt x="100" y="22"/>
                      <a:pt x="74" y="39"/>
                      <a:pt x="50" y="59"/>
                    </a:cubicBezTo>
                    <a:cubicBezTo>
                      <a:pt x="32" y="71"/>
                      <a:pt x="19" y="88"/>
                      <a:pt x="13" y="108"/>
                    </a:cubicBezTo>
                    <a:cubicBezTo>
                      <a:pt x="11" y="114"/>
                      <a:pt x="11" y="120"/>
                      <a:pt x="9" y="125"/>
                    </a:cubicBezTo>
                    <a:cubicBezTo>
                      <a:pt x="2" y="147"/>
                      <a:pt x="1" y="171"/>
                      <a:pt x="6" y="194"/>
                    </a:cubicBezTo>
                    <a:cubicBezTo>
                      <a:pt x="13" y="217"/>
                      <a:pt x="27" y="238"/>
                      <a:pt x="46" y="254"/>
                    </a:cubicBezTo>
                    <a:cubicBezTo>
                      <a:pt x="74" y="276"/>
                      <a:pt x="109" y="288"/>
                      <a:pt x="144" y="289"/>
                    </a:cubicBezTo>
                    <a:cubicBezTo>
                      <a:pt x="154" y="291"/>
                      <a:pt x="163" y="293"/>
                      <a:pt x="173" y="294"/>
                    </a:cubicBezTo>
                    <a:cubicBezTo>
                      <a:pt x="174" y="294"/>
                      <a:pt x="176" y="294"/>
                      <a:pt x="177" y="294"/>
                    </a:cubicBezTo>
                    <a:cubicBezTo>
                      <a:pt x="218" y="294"/>
                      <a:pt x="258" y="278"/>
                      <a:pt x="287" y="248"/>
                    </a:cubicBezTo>
                    <a:cubicBezTo>
                      <a:pt x="318" y="215"/>
                      <a:pt x="325" y="164"/>
                      <a:pt x="317" y="121"/>
                    </a:cubicBezTo>
                    <a:cubicBezTo>
                      <a:pt x="310" y="83"/>
                      <a:pt x="287" y="49"/>
                      <a:pt x="255" y="27"/>
                    </a:cubicBezTo>
                    <a:cubicBezTo>
                      <a:pt x="241" y="16"/>
                      <a:pt x="226" y="8"/>
                      <a:pt x="210" y="5"/>
                    </a:cubicBezTo>
                    <a:cubicBezTo>
                      <a:pt x="200" y="2"/>
                      <a:pt x="189" y="1"/>
                      <a:pt x="1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36"/>
              <p:cNvSpPr/>
              <p:nvPr/>
            </p:nvSpPr>
            <p:spPr>
              <a:xfrm>
                <a:off x="4025739" y="2781277"/>
                <a:ext cx="198" cy="3365"/>
              </a:xfrm>
              <a:custGeom>
                <a:rect b="b" l="l" r="r" t="t"/>
                <a:pathLst>
                  <a:path extrusionOk="0" h="17" w="1">
                    <a:moveTo>
                      <a:pt x="0" y="1"/>
                    </a:moveTo>
                    <a:lnTo>
                      <a:pt x="0" y="5"/>
                    </a:lnTo>
                    <a:lnTo>
                      <a:pt x="0" y="17"/>
                    </a:lnTo>
                    <a:cubicBezTo>
                      <a:pt x="0" y="11"/>
                      <a:pt x="0" y="6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36"/>
              <p:cNvSpPr/>
              <p:nvPr/>
            </p:nvSpPr>
            <p:spPr>
              <a:xfrm>
                <a:off x="3964568" y="2752176"/>
                <a:ext cx="61369" cy="61369"/>
              </a:xfrm>
              <a:custGeom>
                <a:rect b="b" l="l" r="r" t="t"/>
                <a:pathLst>
                  <a:path extrusionOk="0" h="310" w="310">
                    <a:moveTo>
                      <a:pt x="128" y="0"/>
                    </a:moveTo>
                    <a:cubicBezTo>
                      <a:pt x="118" y="0"/>
                      <a:pt x="108" y="2"/>
                      <a:pt x="99" y="6"/>
                    </a:cubicBezTo>
                    <a:cubicBezTo>
                      <a:pt x="94" y="8"/>
                      <a:pt x="89" y="10"/>
                      <a:pt x="84" y="13"/>
                    </a:cubicBezTo>
                    <a:cubicBezTo>
                      <a:pt x="61" y="21"/>
                      <a:pt x="42" y="33"/>
                      <a:pt x="27" y="52"/>
                    </a:cubicBezTo>
                    <a:cubicBezTo>
                      <a:pt x="12" y="71"/>
                      <a:pt x="4" y="93"/>
                      <a:pt x="2" y="118"/>
                    </a:cubicBezTo>
                    <a:cubicBezTo>
                      <a:pt x="1" y="154"/>
                      <a:pt x="11" y="189"/>
                      <a:pt x="33" y="218"/>
                    </a:cubicBezTo>
                    <a:cubicBezTo>
                      <a:pt x="36" y="228"/>
                      <a:pt x="40" y="237"/>
                      <a:pt x="44" y="245"/>
                    </a:cubicBezTo>
                    <a:cubicBezTo>
                      <a:pt x="69" y="280"/>
                      <a:pt x="107" y="304"/>
                      <a:pt x="150" y="309"/>
                    </a:cubicBezTo>
                    <a:cubicBezTo>
                      <a:pt x="154" y="310"/>
                      <a:pt x="158" y="310"/>
                      <a:pt x="162" y="310"/>
                    </a:cubicBezTo>
                    <a:cubicBezTo>
                      <a:pt x="203" y="310"/>
                      <a:pt x="243" y="286"/>
                      <a:pt x="270" y="258"/>
                    </a:cubicBezTo>
                    <a:cubicBezTo>
                      <a:pt x="296" y="228"/>
                      <a:pt x="309" y="191"/>
                      <a:pt x="308" y="152"/>
                    </a:cubicBezTo>
                    <a:cubicBezTo>
                      <a:pt x="309" y="135"/>
                      <a:pt x="306" y="118"/>
                      <a:pt x="300" y="102"/>
                    </a:cubicBezTo>
                    <a:cubicBezTo>
                      <a:pt x="289" y="77"/>
                      <a:pt x="270" y="56"/>
                      <a:pt x="247" y="41"/>
                    </a:cubicBezTo>
                    <a:cubicBezTo>
                      <a:pt x="221" y="25"/>
                      <a:pt x="192" y="13"/>
                      <a:pt x="161" y="7"/>
                    </a:cubicBezTo>
                    <a:cubicBezTo>
                      <a:pt x="150" y="3"/>
                      <a:pt x="139" y="0"/>
                      <a:pt x="1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36"/>
              <p:cNvSpPr/>
              <p:nvPr/>
            </p:nvSpPr>
            <p:spPr>
              <a:xfrm>
                <a:off x="4418699" y="2342389"/>
                <a:ext cx="2969" cy="396"/>
              </a:xfrm>
              <a:custGeom>
                <a:rect b="b" l="l" r="r" t="t"/>
                <a:pathLst>
                  <a:path extrusionOk="0" h="2" w="15">
                    <a:moveTo>
                      <a:pt x="1" y="1"/>
                    </a:moveTo>
                    <a:lnTo>
                      <a:pt x="2" y="1"/>
                    </a:lnTo>
                    <a:lnTo>
                      <a:pt x="2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  <a:moveTo>
                      <a:pt x="2" y="1"/>
                    </a:moveTo>
                    <a:cubicBezTo>
                      <a:pt x="3" y="1"/>
                      <a:pt x="4" y="2"/>
                      <a:pt x="6" y="2"/>
                    </a:cubicBezTo>
                    <a:lnTo>
                      <a:pt x="15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36"/>
              <p:cNvSpPr/>
              <p:nvPr/>
            </p:nvSpPr>
            <p:spPr>
              <a:xfrm>
                <a:off x="4393558" y="2342389"/>
                <a:ext cx="48897" cy="49095"/>
              </a:xfrm>
              <a:custGeom>
                <a:rect b="b" l="l" r="r" t="t"/>
                <a:pathLst>
                  <a:path extrusionOk="0" h="248" w="247">
                    <a:moveTo>
                      <a:pt x="16" y="89"/>
                    </a:moveTo>
                    <a:lnTo>
                      <a:pt x="16" y="89"/>
                    </a:lnTo>
                    <a:cubicBezTo>
                      <a:pt x="15" y="92"/>
                      <a:pt x="15" y="94"/>
                      <a:pt x="14" y="96"/>
                    </a:cubicBezTo>
                    <a:lnTo>
                      <a:pt x="14" y="96"/>
                    </a:lnTo>
                    <a:cubicBezTo>
                      <a:pt x="14" y="94"/>
                      <a:pt x="15" y="92"/>
                      <a:pt x="16" y="89"/>
                    </a:cubicBezTo>
                    <a:close/>
                    <a:moveTo>
                      <a:pt x="13" y="97"/>
                    </a:moveTo>
                    <a:cubicBezTo>
                      <a:pt x="13" y="97"/>
                      <a:pt x="13" y="98"/>
                      <a:pt x="13" y="98"/>
                    </a:cubicBezTo>
                    <a:lnTo>
                      <a:pt x="13" y="98"/>
                    </a:lnTo>
                    <a:cubicBezTo>
                      <a:pt x="13" y="98"/>
                      <a:pt x="13" y="97"/>
                      <a:pt x="13" y="97"/>
                    </a:cubicBezTo>
                    <a:close/>
                    <a:moveTo>
                      <a:pt x="121" y="1"/>
                    </a:moveTo>
                    <a:cubicBezTo>
                      <a:pt x="117" y="1"/>
                      <a:pt x="113" y="1"/>
                      <a:pt x="110" y="2"/>
                    </a:cubicBezTo>
                    <a:cubicBezTo>
                      <a:pt x="99" y="3"/>
                      <a:pt x="89" y="5"/>
                      <a:pt x="80" y="9"/>
                    </a:cubicBezTo>
                    <a:cubicBezTo>
                      <a:pt x="56" y="19"/>
                      <a:pt x="38" y="35"/>
                      <a:pt x="26" y="56"/>
                    </a:cubicBezTo>
                    <a:cubicBezTo>
                      <a:pt x="23" y="61"/>
                      <a:pt x="22" y="66"/>
                      <a:pt x="21" y="71"/>
                    </a:cubicBezTo>
                    <a:cubicBezTo>
                      <a:pt x="18" y="74"/>
                      <a:pt x="15" y="78"/>
                      <a:pt x="13" y="82"/>
                    </a:cubicBezTo>
                    <a:cubicBezTo>
                      <a:pt x="11" y="84"/>
                      <a:pt x="10" y="86"/>
                      <a:pt x="9" y="89"/>
                    </a:cubicBezTo>
                    <a:cubicBezTo>
                      <a:pt x="4" y="103"/>
                      <a:pt x="0" y="118"/>
                      <a:pt x="0" y="133"/>
                    </a:cubicBezTo>
                    <a:cubicBezTo>
                      <a:pt x="2" y="144"/>
                      <a:pt x="3" y="155"/>
                      <a:pt x="7" y="165"/>
                    </a:cubicBezTo>
                    <a:cubicBezTo>
                      <a:pt x="10" y="175"/>
                      <a:pt x="14" y="184"/>
                      <a:pt x="20" y="193"/>
                    </a:cubicBezTo>
                    <a:cubicBezTo>
                      <a:pt x="21" y="195"/>
                      <a:pt x="23" y="197"/>
                      <a:pt x="24" y="198"/>
                    </a:cubicBezTo>
                    <a:cubicBezTo>
                      <a:pt x="29" y="206"/>
                      <a:pt x="35" y="211"/>
                      <a:pt x="41" y="218"/>
                    </a:cubicBezTo>
                    <a:cubicBezTo>
                      <a:pt x="46" y="222"/>
                      <a:pt x="54" y="226"/>
                      <a:pt x="60" y="230"/>
                    </a:cubicBezTo>
                    <a:cubicBezTo>
                      <a:pt x="63" y="231"/>
                      <a:pt x="66" y="234"/>
                      <a:pt x="68" y="235"/>
                    </a:cubicBezTo>
                    <a:cubicBezTo>
                      <a:pt x="86" y="243"/>
                      <a:pt x="106" y="248"/>
                      <a:pt x="125" y="248"/>
                    </a:cubicBezTo>
                    <a:cubicBezTo>
                      <a:pt x="127" y="248"/>
                      <a:pt x="129" y="248"/>
                      <a:pt x="131" y="248"/>
                    </a:cubicBezTo>
                    <a:cubicBezTo>
                      <a:pt x="143" y="248"/>
                      <a:pt x="153" y="245"/>
                      <a:pt x="164" y="242"/>
                    </a:cubicBezTo>
                    <a:cubicBezTo>
                      <a:pt x="174" y="239"/>
                      <a:pt x="183" y="235"/>
                      <a:pt x="193" y="228"/>
                    </a:cubicBezTo>
                    <a:cubicBezTo>
                      <a:pt x="195" y="227"/>
                      <a:pt x="197" y="226"/>
                      <a:pt x="199" y="224"/>
                    </a:cubicBezTo>
                    <a:cubicBezTo>
                      <a:pt x="206" y="219"/>
                      <a:pt x="211" y="213"/>
                      <a:pt x="216" y="208"/>
                    </a:cubicBezTo>
                    <a:cubicBezTo>
                      <a:pt x="222" y="202"/>
                      <a:pt x="226" y="195"/>
                      <a:pt x="230" y="189"/>
                    </a:cubicBezTo>
                    <a:cubicBezTo>
                      <a:pt x="231" y="187"/>
                      <a:pt x="232" y="183"/>
                      <a:pt x="234" y="181"/>
                    </a:cubicBezTo>
                    <a:cubicBezTo>
                      <a:pt x="242" y="162"/>
                      <a:pt x="246" y="141"/>
                      <a:pt x="246" y="120"/>
                    </a:cubicBezTo>
                    <a:cubicBezTo>
                      <a:pt x="245" y="112"/>
                      <a:pt x="244" y="104"/>
                      <a:pt x="243" y="97"/>
                    </a:cubicBezTo>
                    <a:cubicBezTo>
                      <a:pt x="242" y="89"/>
                      <a:pt x="240" y="81"/>
                      <a:pt x="237" y="73"/>
                    </a:cubicBezTo>
                    <a:cubicBezTo>
                      <a:pt x="228" y="54"/>
                      <a:pt x="215" y="37"/>
                      <a:pt x="199" y="24"/>
                    </a:cubicBezTo>
                    <a:cubicBezTo>
                      <a:pt x="193" y="20"/>
                      <a:pt x="187" y="16"/>
                      <a:pt x="180" y="12"/>
                    </a:cubicBezTo>
                    <a:cubicBezTo>
                      <a:pt x="174" y="9"/>
                      <a:pt x="166" y="7"/>
                      <a:pt x="160" y="5"/>
                    </a:cubicBezTo>
                    <a:cubicBezTo>
                      <a:pt x="151" y="3"/>
                      <a:pt x="142" y="2"/>
                      <a:pt x="133" y="2"/>
                    </a:cubicBezTo>
                    <a:cubicBezTo>
                      <a:pt x="129" y="1"/>
                      <a:pt x="125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36"/>
              <p:cNvSpPr/>
              <p:nvPr/>
            </p:nvSpPr>
            <p:spPr>
              <a:xfrm>
                <a:off x="4529163" y="2505116"/>
                <a:ext cx="26131" cy="26131"/>
              </a:xfrm>
              <a:custGeom>
                <a:rect b="b" l="l" r="r" t="t"/>
                <a:pathLst>
                  <a:path extrusionOk="0" h="132" w="132">
                    <a:moveTo>
                      <a:pt x="71" y="0"/>
                    </a:moveTo>
                    <a:cubicBezTo>
                      <a:pt x="59" y="0"/>
                      <a:pt x="47" y="4"/>
                      <a:pt x="37" y="11"/>
                    </a:cubicBezTo>
                    <a:cubicBezTo>
                      <a:pt x="36" y="12"/>
                      <a:pt x="35" y="16"/>
                      <a:pt x="33" y="17"/>
                    </a:cubicBezTo>
                    <a:cubicBezTo>
                      <a:pt x="31" y="18"/>
                      <a:pt x="29" y="19"/>
                      <a:pt x="27" y="20"/>
                    </a:cubicBezTo>
                    <a:cubicBezTo>
                      <a:pt x="10" y="32"/>
                      <a:pt x="1" y="51"/>
                      <a:pt x="2" y="72"/>
                    </a:cubicBezTo>
                    <a:cubicBezTo>
                      <a:pt x="3" y="79"/>
                      <a:pt x="8" y="85"/>
                      <a:pt x="15" y="88"/>
                    </a:cubicBezTo>
                    <a:cubicBezTo>
                      <a:pt x="16" y="93"/>
                      <a:pt x="17" y="98"/>
                      <a:pt x="19" y="102"/>
                    </a:cubicBezTo>
                    <a:cubicBezTo>
                      <a:pt x="32" y="120"/>
                      <a:pt x="53" y="131"/>
                      <a:pt x="76" y="131"/>
                    </a:cubicBezTo>
                    <a:cubicBezTo>
                      <a:pt x="86" y="130"/>
                      <a:pt x="97" y="127"/>
                      <a:pt x="107" y="121"/>
                    </a:cubicBezTo>
                    <a:cubicBezTo>
                      <a:pt x="111" y="118"/>
                      <a:pt x="115" y="115"/>
                      <a:pt x="118" y="111"/>
                    </a:cubicBezTo>
                    <a:cubicBezTo>
                      <a:pt x="124" y="105"/>
                      <a:pt x="128" y="98"/>
                      <a:pt x="129" y="90"/>
                    </a:cubicBezTo>
                    <a:cubicBezTo>
                      <a:pt x="130" y="87"/>
                      <a:pt x="130" y="85"/>
                      <a:pt x="131" y="82"/>
                    </a:cubicBezTo>
                    <a:cubicBezTo>
                      <a:pt x="131" y="77"/>
                      <a:pt x="131" y="71"/>
                      <a:pt x="131" y="66"/>
                    </a:cubicBezTo>
                    <a:cubicBezTo>
                      <a:pt x="130" y="55"/>
                      <a:pt x="127" y="46"/>
                      <a:pt x="120" y="37"/>
                    </a:cubicBezTo>
                    <a:cubicBezTo>
                      <a:pt x="117" y="33"/>
                      <a:pt x="113" y="30"/>
                      <a:pt x="109" y="26"/>
                    </a:cubicBezTo>
                    <a:cubicBezTo>
                      <a:pt x="102" y="13"/>
                      <a:pt x="92" y="4"/>
                      <a:pt x="78" y="1"/>
                    </a:cubicBezTo>
                    <a:cubicBezTo>
                      <a:pt x="75" y="0"/>
                      <a:pt x="73" y="0"/>
                      <a:pt x="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36"/>
              <p:cNvSpPr/>
              <p:nvPr/>
            </p:nvSpPr>
            <p:spPr>
              <a:xfrm>
                <a:off x="4521641" y="2770587"/>
                <a:ext cx="42760" cy="39791"/>
              </a:xfrm>
              <a:custGeom>
                <a:rect b="b" l="l" r="r" t="t"/>
                <a:pathLst>
                  <a:path extrusionOk="0" h="201" w="216">
                    <a:moveTo>
                      <a:pt x="111" y="0"/>
                    </a:moveTo>
                    <a:cubicBezTo>
                      <a:pt x="100" y="0"/>
                      <a:pt x="89" y="2"/>
                      <a:pt x="78" y="6"/>
                    </a:cubicBezTo>
                    <a:cubicBezTo>
                      <a:pt x="57" y="12"/>
                      <a:pt x="39" y="25"/>
                      <a:pt x="25" y="42"/>
                    </a:cubicBezTo>
                    <a:cubicBezTo>
                      <a:pt x="8" y="62"/>
                      <a:pt x="0" y="89"/>
                      <a:pt x="3" y="116"/>
                    </a:cubicBezTo>
                    <a:cubicBezTo>
                      <a:pt x="6" y="131"/>
                      <a:pt x="11" y="146"/>
                      <a:pt x="20" y="158"/>
                    </a:cubicBezTo>
                    <a:cubicBezTo>
                      <a:pt x="29" y="171"/>
                      <a:pt x="41" y="182"/>
                      <a:pt x="55" y="189"/>
                    </a:cubicBezTo>
                    <a:cubicBezTo>
                      <a:pt x="58" y="191"/>
                      <a:pt x="61" y="193"/>
                      <a:pt x="64" y="194"/>
                    </a:cubicBezTo>
                    <a:cubicBezTo>
                      <a:pt x="72" y="197"/>
                      <a:pt x="79" y="199"/>
                      <a:pt x="87" y="200"/>
                    </a:cubicBezTo>
                    <a:lnTo>
                      <a:pt x="113" y="200"/>
                    </a:lnTo>
                    <a:cubicBezTo>
                      <a:pt x="114" y="200"/>
                      <a:pt x="116" y="200"/>
                      <a:pt x="117" y="200"/>
                    </a:cubicBezTo>
                    <a:cubicBezTo>
                      <a:pt x="135" y="200"/>
                      <a:pt x="152" y="195"/>
                      <a:pt x="167" y="185"/>
                    </a:cubicBezTo>
                    <a:cubicBezTo>
                      <a:pt x="177" y="179"/>
                      <a:pt x="184" y="171"/>
                      <a:pt x="191" y="163"/>
                    </a:cubicBezTo>
                    <a:cubicBezTo>
                      <a:pt x="199" y="152"/>
                      <a:pt x="206" y="139"/>
                      <a:pt x="209" y="126"/>
                    </a:cubicBezTo>
                    <a:cubicBezTo>
                      <a:pt x="215" y="105"/>
                      <a:pt x="213" y="84"/>
                      <a:pt x="206" y="63"/>
                    </a:cubicBezTo>
                    <a:cubicBezTo>
                      <a:pt x="197" y="42"/>
                      <a:pt x="181" y="25"/>
                      <a:pt x="161" y="15"/>
                    </a:cubicBezTo>
                    <a:cubicBezTo>
                      <a:pt x="157" y="14"/>
                      <a:pt x="153" y="13"/>
                      <a:pt x="149" y="13"/>
                    </a:cubicBezTo>
                    <a:cubicBezTo>
                      <a:pt x="138" y="5"/>
                      <a:pt x="124" y="0"/>
                      <a:pt x="1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36"/>
              <p:cNvSpPr/>
              <p:nvPr/>
            </p:nvSpPr>
            <p:spPr>
              <a:xfrm>
                <a:off x="5312511" y="2623499"/>
                <a:ext cx="2376" cy="1584"/>
              </a:xfrm>
              <a:custGeom>
                <a:rect b="b" l="l" r="r" t="t"/>
                <a:pathLst>
                  <a:path extrusionOk="0" h="8" w="12">
                    <a:moveTo>
                      <a:pt x="11" y="0"/>
                    </a:moveTo>
                    <a:lnTo>
                      <a:pt x="11" y="0"/>
                    </a:lnTo>
                    <a:cubicBezTo>
                      <a:pt x="10" y="0"/>
                      <a:pt x="9" y="1"/>
                      <a:pt x="9" y="2"/>
                    </a:cubicBezTo>
                    <a:lnTo>
                      <a:pt x="9" y="2"/>
                    </a:lnTo>
                    <a:lnTo>
                      <a:pt x="11" y="0"/>
                    </a:lnTo>
                    <a:close/>
                    <a:moveTo>
                      <a:pt x="9" y="2"/>
                    </a:moveTo>
                    <a:lnTo>
                      <a:pt x="7" y="3"/>
                    </a:lnTo>
                    <a:lnTo>
                      <a:pt x="7" y="3"/>
                    </a:lnTo>
                    <a:cubicBezTo>
                      <a:pt x="8" y="3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lose/>
                    <a:moveTo>
                      <a:pt x="7" y="3"/>
                    </a:moveTo>
                    <a:cubicBezTo>
                      <a:pt x="5" y="4"/>
                      <a:pt x="2" y="6"/>
                      <a:pt x="0" y="8"/>
                    </a:cubicBez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36"/>
              <p:cNvSpPr/>
              <p:nvPr/>
            </p:nvSpPr>
            <p:spPr>
              <a:xfrm>
                <a:off x="5302612" y="2619738"/>
                <a:ext cx="53451" cy="48303"/>
              </a:xfrm>
              <a:custGeom>
                <a:rect b="b" l="l" r="r" t="t"/>
                <a:pathLst>
                  <a:path extrusionOk="0" h="244" w="270">
                    <a:moveTo>
                      <a:pt x="107" y="97"/>
                    </a:moveTo>
                    <a:lnTo>
                      <a:pt x="111" y="101"/>
                    </a:lnTo>
                    <a:cubicBezTo>
                      <a:pt x="109" y="99"/>
                      <a:pt x="108" y="98"/>
                      <a:pt x="107" y="97"/>
                    </a:cubicBezTo>
                    <a:close/>
                    <a:moveTo>
                      <a:pt x="124" y="114"/>
                    </a:moveTo>
                    <a:lnTo>
                      <a:pt x="124" y="114"/>
                    </a:lnTo>
                    <a:cubicBezTo>
                      <a:pt x="125" y="114"/>
                      <a:pt x="125" y="114"/>
                      <a:pt x="124" y="114"/>
                    </a:cubicBezTo>
                    <a:lnTo>
                      <a:pt x="123" y="114"/>
                    </a:lnTo>
                    <a:cubicBezTo>
                      <a:pt x="124" y="114"/>
                      <a:pt x="124" y="114"/>
                      <a:pt x="124" y="114"/>
                    </a:cubicBezTo>
                    <a:close/>
                    <a:moveTo>
                      <a:pt x="121" y="0"/>
                    </a:moveTo>
                    <a:cubicBezTo>
                      <a:pt x="113" y="0"/>
                      <a:pt x="105" y="1"/>
                      <a:pt x="96" y="3"/>
                    </a:cubicBezTo>
                    <a:cubicBezTo>
                      <a:pt x="82" y="6"/>
                      <a:pt x="70" y="13"/>
                      <a:pt x="59" y="22"/>
                    </a:cubicBezTo>
                    <a:cubicBezTo>
                      <a:pt x="32" y="41"/>
                      <a:pt x="13" y="68"/>
                      <a:pt x="7" y="101"/>
                    </a:cubicBezTo>
                    <a:cubicBezTo>
                      <a:pt x="0" y="135"/>
                      <a:pt x="5" y="177"/>
                      <a:pt x="31" y="205"/>
                    </a:cubicBezTo>
                    <a:cubicBezTo>
                      <a:pt x="55" y="230"/>
                      <a:pt x="88" y="244"/>
                      <a:pt x="122" y="244"/>
                    </a:cubicBezTo>
                    <a:cubicBezTo>
                      <a:pt x="124" y="244"/>
                      <a:pt x="125" y="244"/>
                      <a:pt x="126" y="244"/>
                    </a:cubicBezTo>
                    <a:cubicBezTo>
                      <a:pt x="135" y="243"/>
                      <a:pt x="142" y="241"/>
                      <a:pt x="151" y="238"/>
                    </a:cubicBezTo>
                    <a:cubicBezTo>
                      <a:pt x="181" y="238"/>
                      <a:pt x="210" y="228"/>
                      <a:pt x="233" y="210"/>
                    </a:cubicBezTo>
                    <a:cubicBezTo>
                      <a:pt x="248" y="197"/>
                      <a:pt x="260" y="180"/>
                      <a:pt x="265" y="159"/>
                    </a:cubicBezTo>
                    <a:cubicBezTo>
                      <a:pt x="270" y="141"/>
                      <a:pt x="268" y="121"/>
                      <a:pt x="262" y="103"/>
                    </a:cubicBezTo>
                    <a:cubicBezTo>
                      <a:pt x="262" y="98"/>
                      <a:pt x="261" y="94"/>
                      <a:pt x="261" y="89"/>
                    </a:cubicBezTo>
                    <a:cubicBezTo>
                      <a:pt x="255" y="73"/>
                      <a:pt x="244" y="59"/>
                      <a:pt x="229" y="49"/>
                    </a:cubicBezTo>
                    <a:cubicBezTo>
                      <a:pt x="210" y="32"/>
                      <a:pt x="187" y="18"/>
                      <a:pt x="164" y="9"/>
                    </a:cubicBezTo>
                    <a:cubicBezTo>
                      <a:pt x="150" y="3"/>
                      <a:pt x="136" y="0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36"/>
              <p:cNvSpPr/>
              <p:nvPr/>
            </p:nvSpPr>
            <p:spPr>
              <a:xfrm>
                <a:off x="5211153" y="2378419"/>
                <a:ext cx="3761" cy="2969"/>
              </a:xfrm>
              <a:custGeom>
                <a:rect b="b" l="l" r="r" t="t"/>
                <a:pathLst>
                  <a:path extrusionOk="0" h="15" w="19">
                    <a:moveTo>
                      <a:pt x="18" y="0"/>
                    </a:moveTo>
                    <a:lnTo>
                      <a:pt x="0" y="14"/>
                    </a:lnTo>
                    <a:cubicBezTo>
                      <a:pt x="6" y="11"/>
                      <a:pt x="10" y="8"/>
                      <a:pt x="15" y="5"/>
                    </a:cubicBezTo>
                    <a:cubicBezTo>
                      <a:pt x="16" y="4"/>
                      <a:pt x="17" y="1"/>
                      <a:pt x="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36"/>
              <p:cNvSpPr/>
              <p:nvPr/>
            </p:nvSpPr>
            <p:spPr>
              <a:xfrm>
                <a:off x="5194524" y="2371886"/>
                <a:ext cx="90470" cy="82155"/>
              </a:xfrm>
              <a:custGeom>
                <a:rect b="b" l="l" r="r" t="t"/>
                <a:pathLst>
                  <a:path extrusionOk="0" h="415" w="457">
                    <a:moveTo>
                      <a:pt x="181" y="167"/>
                    </a:moveTo>
                    <a:lnTo>
                      <a:pt x="181" y="167"/>
                    </a:lnTo>
                    <a:cubicBezTo>
                      <a:pt x="185" y="170"/>
                      <a:pt x="189" y="173"/>
                      <a:pt x="194" y="178"/>
                    </a:cubicBezTo>
                    <a:cubicBezTo>
                      <a:pt x="190" y="174"/>
                      <a:pt x="185" y="170"/>
                      <a:pt x="181" y="167"/>
                    </a:cubicBezTo>
                    <a:close/>
                    <a:moveTo>
                      <a:pt x="204" y="1"/>
                    </a:moveTo>
                    <a:cubicBezTo>
                      <a:pt x="190" y="1"/>
                      <a:pt x="176" y="2"/>
                      <a:pt x="162" y="6"/>
                    </a:cubicBezTo>
                    <a:cubicBezTo>
                      <a:pt x="139" y="11"/>
                      <a:pt x="116" y="23"/>
                      <a:pt x="98" y="38"/>
                    </a:cubicBezTo>
                    <a:cubicBezTo>
                      <a:pt x="53" y="69"/>
                      <a:pt x="22" y="116"/>
                      <a:pt x="11" y="169"/>
                    </a:cubicBezTo>
                    <a:cubicBezTo>
                      <a:pt x="1" y="230"/>
                      <a:pt x="9" y="303"/>
                      <a:pt x="52" y="349"/>
                    </a:cubicBezTo>
                    <a:cubicBezTo>
                      <a:pt x="94" y="392"/>
                      <a:pt x="151" y="415"/>
                      <a:pt x="211" y="415"/>
                    </a:cubicBezTo>
                    <a:cubicBezTo>
                      <a:pt x="212" y="415"/>
                      <a:pt x="213" y="415"/>
                      <a:pt x="215" y="415"/>
                    </a:cubicBezTo>
                    <a:cubicBezTo>
                      <a:pt x="228" y="413"/>
                      <a:pt x="241" y="411"/>
                      <a:pt x="254" y="406"/>
                    </a:cubicBezTo>
                    <a:cubicBezTo>
                      <a:pt x="305" y="405"/>
                      <a:pt x="354" y="388"/>
                      <a:pt x="393" y="357"/>
                    </a:cubicBezTo>
                    <a:cubicBezTo>
                      <a:pt x="420" y="335"/>
                      <a:pt x="439" y="306"/>
                      <a:pt x="449" y="273"/>
                    </a:cubicBezTo>
                    <a:cubicBezTo>
                      <a:pt x="456" y="241"/>
                      <a:pt x="455" y="206"/>
                      <a:pt x="443" y="175"/>
                    </a:cubicBezTo>
                    <a:cubicBezTo>
                      <a:pt x="443" y="168"/>
                      <a:pt x="442" y="161"/>
                      <a:pt x="440" y="153"/>
                    </a:cubicBezTo>
                    <a:cubicBezTo>
                      <a:pt x="432" y="124"/>
                      <a:pt x="412" y="100"/>
                      <a:pt x="387" y="84"/>
                    </a:cubicBezTo>
                    <a:cubicBezTo>
                      <a:pt x="354" y="54"/>
                      <a:pt x="315" y="30"/>
                      <a:pt x="275" y="14"/>
                    </a:cubicBezTo>
                    <a:cubicBezTo>
                      <a:pt x="252" y="5"/>
                      <a:pt x="228" y="1"/>
                      <a:pt x="2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36"/>
              <p:cNvSpPr/>
              <p:nvPr/>
            </p:nvSpPr>
            <p:spPr>
              <a:xfrm>
                <a:off x="4783152" y="2901640"/>
                <a:ext cx="3761" cy="2772"/>
              </a:xfrm>
              <a:custGeom>
                <a:rect b="b" l="l" r="r" t="t"/>
                <a:pathLst>
                  <a:path extrusionOk="0" h="14" w="19">
                    <a:moveTo>
                      <a:pt x="19" y="0"/>
                    </a:moveTo>
                    <a:cubicBezTo>
                      <a:pt x="18" y="0"/>
                      <a:pt x="18" y="1"/>
                      <a:pt x="17" y="1"/>
                    </a:cubicBezTo>
                    <a:lnTo>
                      <a:pt x="17" y="1"/>
                    </a:lnTo>
                    <a:cubicBezTo>
                      <a:pt x="18" y="1"/>
                      <a:pt x="18" y="0"/>
                      <a:pt x="19" y="0"/>
                    </a:cubicBezTo>
                    <a:close/>
                    <a:moveTo>
                      <a:pt x="17" y="1"/>
                    </a:moveTo>
                    <a:lnTo>
                      <a:pt x="17" y="1"/>
                    </a:lnTo>
                    <a:cubicBezTo>
                      <a:pt x="16" y="2"/>
                      <a:pt x="16" y="3"/>
                      <a:pt x="15" y="3"/>
                    </a:cubicBezTo>
                    <a:lnTo>
                      <a:pt x="15" y="3"/>
                    </a:lnTo>
                    <a:cubicBezTo>
                      <a:pt x="16" y="3"/>
                      <a:pt x="17" y="2"/>
                      <a:pt x="17" y="1"/>
                    </a:cubicBezTo>
                    <a:close/>
                    <a:moveTo>
                      <a:pt x="15" y="3"/>
                    </a:moveTo>
                    <a:lnTo>
                      <a:pt x="15" y="3"/>
                    </a:lnTo>
                    <a:cubicBezTo>
                      <a:pt x="15" y="3"/>
                      <a:pt x="15" y="3"/>
                      <a:pt x="15" y="3"/>
                    </a:cubicBezTo>
                    <a:cubicBezTo>
                      <a:pt x="13" y="4"/>
                      <a:pt x="12" y="5"/>
                      <a:pt x="11" y="6"/>
                    </a:cubicBezTo>
                    <a:lnTo>
                      <a:pt x="11" y="6"/>
                    </a:lnTo>
                    <a:cubicBezTo>
                      <a:pt x="12" y="5"/>
                      <a:pt x="14" y="4"/>
                      <a:pt x="15" y="3"/>
                    </a:cubicBezTo>
                    <a:close/>
                    <a:moveTo>
                      <a:pt x="11" y="6"/>
                    </a:moveTo>
                    <a:cubicBezTo>
                      <a:pt x="10" y="7"/>
                      <a:pt x="9" y="8"/>
                      <a:pt x="9" y="8"/>
                    </a:cubicBezTo>
                    <a:lnTo>
                      <a:pt x="9" y="8"/>
                    </a:lnTo>
                    <a:cubicBezTo>
                      <a:pt x="9" y="8"/>
                      <a:pt x="10" y="7"/>
                      <a:pt x="11" y="6"/>
                    </a:cubicBezTo>
                    <a:close/>
                    <a:moveTo>
                      <a:pt x="9" y="8"/>
                    </a:moveTo>
                    <a:cubicBezTo>
                      <a:pt x="6" y="10"/>
                      <a:pt x="3" y="12"/>
                      <a:pt x="1" y="14"/>
                    </a:cubicBezTo>
                    <a:cubicBezTo>
                      <a:pt x="3" y="12"/>
                      <a:pt x="6" y="10"/>
                      <a:pt x="9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36"/>
              <p:cNvSpPr/>
              <p:nvPr/>
            </p:nvSpPr>
            <p:spPr>
              <a:xfrm>
                <a:off x="4784142" y="2903224"/>
                <a:ext cx="72851" cy="65922"/>
              </a:xfrm>
              <a:custGeom>
                <a:rect b="b" l="l" r="r" t="t"/>
                <a:pathLst>
                  <a:path extrusionOk="0" h="333" w="368">
                    <a:moveTo>
                      <a:pt x="168" y="156"/>
                    </a:moveTo>
                    <a:cubicBezTo>
                      <a:pt x="168" y="157"/>
                      <a:pt x="169" y="157"/>
                      <a:pt x="168" y="158"/>
                    </a:cubicBezTo>
                    <a:lnTo>
                      <a:pt x="168" y="157"/>
                    </a:lnTo>
                    <a:cubicBezTo>
                      <a:pt x="168" y="156"/>
                      <a:pt x="168" y="156"/>
                      <a:pt x="168" y="156"/>
                    </a:cubicBezTo>
                    <a:close/>
                    <a:moveTo>
                      <a:pt x="165" y="0"/>
                    </a:moveTo>
                    <a:cubicBezTo>
                      <a:pt x="154" y="0"/>
                      <a:pt x="142" y="1"/>
                      <a:pt x="130" y="4"/>
                    </a:cubicBezTo>
                    <a:cubicBezTo>
                      <a:pt x="112" y="8"/>
                      <a:pt x="94" y="17"/>
                      <a:pt x="80" y="29"/>
                    </a:cubicBezTo>
                    <a:cubicBezTo>
                      <a:pt x="44" y="54"/>
                      <a:pt x="18" y="93"/>
                      <a:pt x="10" y="135"/>
                    </a:cubicBezTo>
                    <a:cubicBezTo>
                      <a:pt x="1" y="184"/>
                      <a:pt x="7" y="242"/>
                      <a:pt x="43" y="280"/>
                    </a:cubicBezTo>
                    <a:cubicBezTo>
                      <a:pt x="75" y="313"/>
                      <a:pt x="119" y="332"/>
                      <a:pt x="165" y="332"/>
                    </a:cubicBezTo>
                    <a:cubicBezTo>
                      <a:pt x="167" y="332"/>
                      <a:pt x="170" y="332"/>
                      <a:pt x="172" y="332"/>
                    </a:cubicBezTo>
                    <a:cubicBezTo>
                      <a:pt x="222" y="323"/>
                      <a:pt x="270" y="307"/>
                      <a:pt x="316" y="286"/>
                    </a:cubicBezTo>
                    <a:cubicBezTo>
                      <a:pt x="338" y="268"/>
                      <a:pt x="354" y="244"/>
                      <a:pt x="361" y="218"/>
                    </a:cubicBezTo>
                    <a:cubicBezTo>
                      <a:pt x="368" y="192"/>
                      <a:pt x="366" y="165"/>
                      <a:pt x="357" y="141"/>
                    </a:cubicBezTo>
                    <a:cubicBezTo>
                      <a:pt x="357" y="134"/>
                      <a:pt x="356" y="128"/>
                      <a:pt x="355" y="121"/>
                    </a:cubicBezTo>
                    <a:cubicBezTo>
                      <a:pt x="347" y="99"/>
                      <a:pt x="332" y="79"/>
                      <a:pt x="312" y="66"/>
                    </a:cubicBezTo>
                    <a:lnTo>
                      <a:pt x="311" y="66"/>
                    </a:lnTo>
                    <a:cubicBezTo>
                      <a:pt x="284" y="42"/>
                      <a:pt x="254" y="24"/>
                      <a:pt x="221" y="10"/>
                    </a:cubicBezTo>
                    <a:cubicBezTo>
                      <a:pt x="203" y="4"/>
                      <a:pt x="184" y="0"/>
                      <a:pt x="1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6"/>
              <p:cNvSpPr/>
              <p:nvPr/>
            </p:nvSpPr>
            <p:spPr>
              <a:xfrm>
                <a:off x="4711489" y="2670417"/>
                <a:ext cx="37415" cy="32268"/>
              </a:xfrm>
              <a:custGeom>
                <a:rect b="b" l="l" r="r" t="t"/>
                <a:pathLst>
                  <a:path extrusionOk="0" h="163" w="189">
                    <a:moveTo>
                      <a:pt x="90" y="1"/>
                    </a:moveTo>
                    <a:cubicBezTo>
                      <a:pt x="85" y="1"/>
                      <a:pt x="79" y="2"/>
                      <a:pt x="74" y="3"/>
                    </a:cubicBezTo>
                    <a:cubicBezTo>
                      <a:pt x="64" y="5"/>
                      <a:pt x="56" y="9"/>
                      <a:pt x="48" y="16"/>
                    </a:cubicBezTo>
                    <a:cubicBezTo>
                      <a:pt x="9" y="43"/>
                      <a:pt x="0" y="99"/>
                      <a:pt x="31" y="136"/>
                    </a:cubicBezTo>
                    <a:lnTo>
                      <a:pt x="30" y="136"/>
                    </a:lnTo>
                    <a:cubicBezTo>
                      <a:pt x="47" y="153"/>
                      <a:pt x="70" y="162"/>
                      <a:pt x="93" y="162"/>
                    </a:cubicBezTo>
                    <a:cubicBezTo>
                      <a:pt x="99" y="161"/>
                      <a:pt x="104" y="160"/>
                      <a:pt x="109" y="159"/>
                    </a:cubicBezTo>
                    <a:cubicBezTo>
                      <a:pt x="129" y="158"/>
                      <a:pt x="148" y="151"/>
                      <a:pt x="164" y="140"/>
                    </a:cubicBezTo>
                    <a:cubicBezTo>
                      <a:pt x="173" y="131"/>
                      <a:pt x="181" y="119"/>
                      <a:pt x="185" y="106"/>
                    </a:cubicBezTo>
                    <a:cubicBezTo>
                      <a:pt x="188" y="94"/>
                      <a:pt x="187" y="81"/>
                      <a:pt x="183" y="69"/>
                    </a:cubicBezTo>
                    <a:cubicBezTo>
                      <a:pt x="183" y="66"/>
                      <a:pt x="182" y="63"/>
                      <a:pt x="182" y="59"/>
                    </a:cubicBezTo>
                    <a:cubicBezTo>
                      <a:pt x="178" y="49"/>
                      <a:pt x="171" y="39"/>
                      <a:pt x="161" y="33"/>
                    </a:cubicBezTo>
                    <a:cubicBezTo>
                      <a:pt x="148" y="21"/>
                      <a:pt x="134" y="12"/>
                      <a:pt x="118" y="6"/>
                    </a:cubicBezTo>
                    <a:cubicBezTo>
                      <a:pt x="109" y="3"/>
                      <a:pt x="100" y="1"/>
                      <a:pt x="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36"/>
              <p:cNvSpPr/>
              <p:nvPr/>
            </p:nvSpPr>
            <p:spPr>
              <a:xfrm>
                <a:off x="5304790" y="2781277"/>
                <a:ext cx="198" cy="3365"/>
              </a:xfrm>
              <a:custGeom>
                <a:rect b="b" l="l" r="r" t="t"/>
                <a:pathLst>
                  <a:path extrusionOk="0" h="17" w="1">
                    <a:moveTo>
                      <a:pt x="1" y="1"/>
                    </a:moveTo>
                    <a:lnTo>
                      <a:pt x="1" y="5"/>
                    </a:lnTo>
                    <a:lnTo>
                      <a:pt x="1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6"/>
              <p:cNvSpPr/>
              <p:nvPr/>
            </p:nvSpPr>
            <p:spPr>
              <a:xfrm>
                <a:off x="5304592" y="2752176"/>
                <a:ext cx="61369" cy="61369"/>
              </a:xfrm>
              <a:custGeom>
                <a:rect b="b" l="l" r="r" t="t"/>
                <a:pathLst>
                  <a:path extrusionOk="0" h="310" w="310">
                    <a:moveTo>
                      <a:pt x="183" y="0"/>
                    </a:moveTo>
                    <a:cubicBezTo>
                      <a:pt x="172" y="0"/>
                      <a:pt x="161" y="3"/>
                      <a:pt x="150" y="7"/>
                    </a:cubicBezTo>
                    <a:cubicBezTo>
                      <a:pt x="119" y="13"/>
                      <a:pt x="91" y="25"/>
                      <a:pt x="64" y="41"/>
                    </a:cubicBezTo>
                    <a:cubicBezTo>
                      <a:pt x="40" y="56"/>
                      <a:pt x="22" y="76"/>
                      <a:pt x="11" y="102"/>
                    </a:cubicBezTo>
                    <a:cubicBezTo>
                      <a:pt x="4" y="118"/>
                      <a:pt x="2" y="135"/>
                      <a:pt x="3" y="152"/>
                    </a:cubicBezTo>
                    <a:cubicBezTo>
                      <a:pt x="1" y="191"/>
                      <a:pt x="15" y="228"/>
                      <a:pt x="41" y="257"/>
                    </a:cubicBezTo>
                    <a:cubicBezTo>
                      <a:pt x="68" y="286"/>
                      <a:pt x="108" y="310"/>
                      <a:pt x="148" y="310"/>
                    </a:cubicBezTo>
                    <a:cubicBezTo>
                      <a:pt x="152" y="310"/>
                      <a:pt x="156" y="310"/>
                      <a:pt x="160" y="309"/>
                    </a:cubicBezTo>
                    <a:cubicBezTo>
                      <a:pt x="203" y="304"/>
                      <a:pt x="241" y="280"/>
                      <a:pt x="266" y="245"/>
                    </a:cubicBezTo>
                    <a:cubicBezTo>
                      <a:pt x="271" y="237"/>
                      <a:pt x="276" y="228"/>
                      <a:pt x="279" y="218"/>
                    </a:cubicBezTo>
                    <a:cubicBezTo>
                      <a:pt x="299" y="189"/>
                      <a:pt x="310" y="154"/>
                      <a:pt x="309" y="118"/>
                    </a:cubicBezTo>
                    <a:cubicBezTo>
                      <a:pt x="308" y="93"/>
                      <a:pt x="299" y="71"/>
                      <a:pt x="284" y="52"/>
                    </a:cubicBezTo>
                    <a:cubicBezTo>
                      <a:pt x="269" y="33"/>
                      <a:pt x="249" y="20"/>
                      <a:pt x="226" y="13"/>
                    </a:cubicBezTo>
                    <a:cubicBezTo>
                      <a:pt x="222" y="10"/>
                      <a:pt x="217" y="8"/>
                      <a:pt x="212" y="6"/>
                    </a:cubicBezTo>
                    <a:cubicBezTo>
                      <a:pt x="203" y="2"/>
                      <a:pt x="193" y="0"/>
                      <a:pt x="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6"/>
              <p:cNvSpPr/>
              <p:nvPr/>
            </p:nvSpPr>
            <p:spPr>
              <a:xfrm>
                <a:off x="4909058" y="2342389"/>
                <a:ext cx="2969" cy="396"/>
              </a:xfrm>
              <a:custGeom>
                <a:rect b="b" l="l" r="r" t="t"/>
                <a:pathLst>
                  <a:path extrusionOk="0" h="2" w="15">
                    <a:moveTo>
                      <a:pt x="15" y="1"/>
                    </a:moveTo>
                    <a:cubicBezTo>
                      <a:pt x="14" y="1"/>
                      <a:pt x="14" y="1"/>
                      <a:pt x="14" y="1"/>
                    </a:cubicBezTo>
                    <a:lnTo>
                      <a:pt x="14" y="1"/>
                    </a:lnTo>
                    <a:lnTo>
                      <a:pt x="15" y="1"/>
                    </a:lnTo>
                    <a:close/>
                    <a:moveTo>
                      <a:pt x="14" y="1"/>
                    </a:moveTo>
                    <a:lnTo>
                      <a:pt x="1" y="2"/>
                    </a:lnTo>
                    <a:lnTo>
                      <a:pt x="8" y="2"/>
                    </a:lnTo>
                    <a:cubicBezTo>
                      <a:pt x="10" y="2"/>
                      <a:pt x="12" y="1"/>
                      <a:pt x="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36"/>
              <p:cNvSpPr/>
              <p:nvPr/>
            </p:nvSpPr>
            <p:spPr>
              <a:xfrm>
                <a:off x="4888074" y="2342191"/>
                <a:ext cx="48897" cy="49095"/>
              </a:xfrm>
              <a:custGeom>
                <a:rect b="b" l="l" r="r" t="t"/>
                <a:pathLst>
                  <a:path extrusionOk="0" h="248" w="247">
                    <a:moveTo>
                      <a:pt x="226" y="72"/>
                    </a:moveTo>
                    <a:cubicBezTo>
                      <a:pt x="229" y="73"/>
                      <a:pt x="230" y="75"/>
                      <a:pt x="231" y="77"/>
                    </a:cubicBezTo>
                    <a:cubicBezTo>
                      <a:pt x="230" y="75"/>
                      <a:pt x="228" y="73"/>
                      <a:pt x="226" y="72"/>
                    </a:cubicBezTo>
                    <a:close/>
                    <a:moveTo>
                      <a:pt x="231" y="85"/>
                    </a:moveTo>
                    <a:lnTo>
                      <a:pt x="236" y="100"/>
                    </a:lnTo>
                    <a:lnTo>
                      <a:pt x="236" y="100"/>
                    </a:lnTo>
                    <a:cubicBezTo>
                      <a:pt x="235" y="99"/>
                      <a:pt x="235" y="98"/>
                      <a:pt x="234" y="98"/>
                    </a:cubicBezTo>
                    <a:cubicBezTo>
                      <a:pt x="233" y="93"/>
                      <a:pt x="232" y="89"/>
                      <a:pt x="231" y="85"/>
                    </a:cubicBezTo>
                    <a:close/>
                    <a:moveTo>
                      <a:pt x="126" y="1"/>
                    </a:moveTo>
                    <a:cubicBezTo>
                      <a:pt x="122" y="1"/>
                      <a:pt x="118" y="1"/>
                      <a:pt x="114" y="2"/>
                    </a:cubicBezTo>
                    <a:cubicBezTo>
                      <a:pt x="106" y="2"/>
                      <a:pt x="96" y="3"/>
                      <a:pt x="87" y="5"/>
                    </a:cubicBezTo>
                    <a:cubicBezTo>
                      <a:pt x="80" y="7"/>
                      <a:pt x="74" y="9"/>
                      <a:pt x="67" y="12"/>
                    </a:cubicBezTo>
                    <a:cubicBezTo>
                      <a:pt x="61" y="15"/>
                      <a:pt x="54" y="20"/>
                      <a:pt x="48" y="24"/>
                    </a:cubicBezTo>
                    <a:cubicBezTo>
                      <a:pt x="31" y="37"/>
                      <a:pt x="18" y="54"/>
                      <a:pt x="11" y="73"/>
                    </a:cubicBezTo>
                    <a:cubicBezTo>
                      <a:pt x="7" y="81"/>
                      <a:pt x="5" y="89"/>
                      <a:pt x="5" y="97"/>
                    </a:cubicBezTo>
                    <a:cubicBezTo>
                      <a:pt x="3" y="104"/>
                      <a:pt x="2" y="112"/>
                      <a:pt x="1" y="120"/>
                    </a:cubicBezTo>
                    <a:cubicBezTo>
                      <a:pt x="1" y="141"/>
                      <a:pt x="5" y="162"/>
                      <a:pt x="14" y="181"/>
                    </a:cubicBezTo>
                    <a:cubicBezTo>
                      <a:pt x="15" y="183"/>
                      <a:pt x="16" y="187"/>
                      <a:pt x="17" y="189"/>
                    </a:cubicBezTo>
                    <a:cubicBezTo>
                      <a:pt x="21" y="195"/>
                      <a:pt x="25" y="201"/>
                      <a:pt x="31" y="208"/>
                    </a:cubicBezTo>
                    <a:cubicBezTo>
                      <a:pt x="36" y="213"/>
                      <a:pt x="42" y="219"/>
                      <a:pt x="48" y="224"/>
                    </a:cubicBezTo>
                    <a:cubicBezTo>
                      <a:pt x="50" y="225"/>
                      <a:pt x="52" y="227"/>
                      <a:pt x="55" y="228"/>
                    </a:cubicBezTo>
                    <a:cubicBezTo>
                      <a:pt x="64" y="235"/>
                      <a:pt x="74" y="239"/>
                      <a:pt x="83" y="242"/>
                    </a:cubicBezTo>
                    <a:cubicBezTo>
                      <a:pt x="94" y="245"/>
                      <a:pt x="105" y="246"/>
                      <a:pt x="116" y="247"/>
                    </a:cubicBezTo>
                    <a:cubicBezTo>
                      <a:pt x="138" y="247"/>
                      <a:pt x="159" y="243"/>
                      <a:pt x="179" y="235"/>
                    </a:cubicBezTo>
                    <a:cubicBezTo>
                      <a:pt x="182" y="234"/>
                      <a:pt x="185" y="231"/>
                      <a:pt x="187" y="230"/>
                    </a:cubicBezTo>
                    <a:cubicBezTo>
                      <a:pt x="193" y="226"/>
                      <a:pt x="201" y="222"/>
                      <a:pt x="206" y="218"/>
                    </a:cubicBezTo>
                    <a:cubicBezTo>
                      <a:pt x="213" y="211"/>
                      <a:pt x="218" y="206"/>
                      <a:pt x="223" y="198"/>
                    </a:cubicBezTo>
                    <a:cubicBezTo>
                      <a:pt x="224" y="196"/>
                      <a:pt x="226" y="195"/>
                      <a:pt x="228" y="193"/>
                    </a:cubicBezTo>
                    <a:cubicBezTo>
                      <a:pt x="233" y="184"/>
                      <a:pt x="237" y="175"/>
                      <a:pt x="240" y="165"/>
                    </a:cubicBezTo>
                    <a:cubicBezTo>
                      <a:pt x="245" y="154"/>
                      <a:pt x="246" y="144"/>
                      <a:pt x="247" y="133"/>
                    </a:cubicBezTo>
                    <a:cubicBezTo>
                      <a:pt x="247" y="118"/>
                      <a:pt x="244" y="103"/>
                      <a:pt x="237" y="89"/>
                    </a:cubicBezTo>
                    <a:cubicBezTo>
                      <a:pt x="237" y="86"/>
                      <a:pt x="235" y="84"/>
                      <a:pt x="234" y="82"/>
                    </a:cubicBezTo>
                    <a:cubicBezTo>
                      <a:pt x="232" y="77"/>
                      <a:pt x="230" y="74"/>
                      <a:pt x="226" y="71"/>
                    </a:cubicBezTo>
                    <a:cubicBezTo>
                      <a:pt x="225" y="66"/>
                      <a:pt x="223" y="60"/>
                      <a:pt x="221" y="56"/>
                    </a:cubicBezTo>
                    <a:cubicBezTo>
                      <a:pt x="209" y="35"/>
                      <a:pt x="191" y="19"/>
                      <a:pt x="168" y="9"/>
                    </a:cubicBezTo>
                    <a:cubicBezTo>
                      <a:pt x="158" y="5"/>
                      <a:pt x="148" y="3"/>
                      <a:pt x="138" y="2"/>
                    </a:cubicBezTo>
                    <a:cubicBezTo>
                      <a:pt x="134" y="1"/>
                      <a:pt x="130" y="1"/>
                      <a:pt x="1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36"/>
              <p:cNvSpPr/>
              <p:nvPr/>
            </p:nvSpPr>
            <p:spPr>
              <a:xfrm>
                <a:off x="4822943" y="2410093"/>
                <a:ext cx="26131" cy="25933"/>
              </a:xfrm>
              <a:custGeom>
                <a:rect b="b" l="l" r="r" t="t"/>
                <a:pathLst>
                  <a:path extrusionOk="0" h="131" w="132">
                    <a:moveTo>
                      <a:pt x="61" y="0"/>
                    </a:moveTo>
                    <a:cubicBezTo>
                      <a:pt x="59" y="0"/>
                      <a:pt x="56" y="0"/>
                      <a:pt x="54" y="1"/>
                    </a:cubicBezTo>
                    <a:cubicBezTo>
                      <a:pt x="41" y="4"/>
                      <a:pt x="29" y="13"/>
                      <a:pt x="23" y="25"/>
                    </a:cubicBezTo>
                    <a:cubicBezTo>
                      <a:pt x="19" y="28"/>
                      <a:pt x="16" y="32"/>
                      <a:pt x="11" y="36"/>
                    </a:cubicBezTo>
                    <a:cubicBezTo>
                      <a:pt x="6" y="44"/>
                      <a:pt x="2" y="55"/>
                      <a:pt x="2" y="66"/>
                    </a:cubicBezTo>
                    <a:cubicBezTo>
                      <a:pt x="1" y="71"/>
                      <a:pt x="1" y="77"/>
                      <a:pt x="2" y="82"/>
                    </a:cubicBezTo>
                    <a:cubicBezTo>
                      <a:pt x="2" y="84"/>
                      <a:pt x="2" y="87"/>
                      <a:pt x="3" y="90"/>
                    </a:cubicBezTo>
                    <a:cubicBezTo>
                      <a:pt x="5" y="98"/>
                      <a:pt x="8" y="104"/>
                      <a:pt x="13" y="111"/>
                    </a:cubicBezTo>
                    <a:cubicBezTo>
                      <a:pt x="17" y="115"/>
                      <a:pt x="21" y="118"/>
                      <a:pt x="25" y="120"/>
                    </a:cubicBezTo>
                    <a:cubicBezTo>
                      <a:pt x="35" y="126"/>
                      <a:pt x="46" y="130"/>
                      <a:pt x="56" y="130"/>
                    </a:cubicBezTo>
                    <a:cubicBezTo>
                      <a:pt x="57" y="130"/>
                      <a:pt x="58" y="130"/>
                      <a:pt x="59" y="130"/>
                    </a:cubicBezTo>
                    <a:cubicBezTo>
                      <a:pt x="81" y="130"/>
                      <a:pt x="102" y="120"/>
                      <a:pt x="114" y="101"/>
                    </a:cubicBezTo>
                    <a:cubicBezTo>
                      <a:pt x="115" y="97"/>
                      <a:pt x="117" y="93"/>
                      <a:pt x="117" y="88"/>
                    </a:cubicBezTo>
                    <a:cubicBezTo>
                      <a:pt x="125" y="85"/>
                      <a:pt x="129" y="79"/>
                      <a:pt x="130" y="71"/>
                    </a:cubicBezTo>
                    <a:cubicBezTo>
                      <a:pt x="131" y="51"/>
                      <a:pt x="121" y="32"/>
                      <a:pt x="105" y="19"/>
                    </a:cubicBezTo>
                    <a:cubicBezTo>
                      <a:pt x="103" y="18"/>
                      <a:pt x="101" y="18"/>
                      <a:pt x="99" y="17"/>
                    </a:cubicBezTo>
                    <a:cubicBezTo>
                      <a:pt x="98" y="15"/>
                      <a:pt x="97" y="12"/>
                      <a:pt x="95" y="11"/>
                    </a:cubicBezTo>
                    <a:cubicBezTo>
                      <a:pt x="85" y="4"/>
                      <a:pt x="73" y="0"/>
                      <a:pt x="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6"/>
              <p:cNvSpPr/>
              <p:nvPr/>
            </p:nvSpPr>
            <p:spPr>
              <a:xfrm>
                <a:off x="4766523" y="2770587"/>
                <a:ext cx="42760" cy="39791"/>
              </a:xfrm>
              <a:custGeom>
                <a:rect b="b" l="l" r="r" t="t"/>
                <a:pathLst>
                  <a:path extrusionOk="0" h="201" w="216">
                    <a:moveTo>
                      <a:pt x="104" y="0"/>
                    </a:moveTo>
                    <a:cubicBezTo>
                      <a:pt x="90" y="0"/>
                      <a:pt x="77" y="5"/>
                      <a:pt x="65" y="13"/>
                    </a:cubicBezTo>
                    <a:cubicBezTo>
                      <a:pt x="62" y="13"/>
                      <a:pt x="58" y="14"/>
                      <a:pt x="55" y="15"/>
                    </a:cubicBezTo>
                    <a:cubicBezTo>
                      <a:pt x="33" y="25"/>
                      <a:pt x="18" y="42"/>
                      <a:pt x="10" y="63"/>
                    </a:cubicBezTo>
                    <a:cubicBezTo>
                      <a:pt x="1" y="84"/>
                      <a:pt x="0" y="105"/>
                      <a:pt x="7" y="126"/>
                    </a:cubicBezTo>
                    <a:cubicBezTo>
                      <a:pt x="10" y="139"/>
                      <a:pt x="16" y="152"/>
                      <a:pt x="25" y="163"/>
                    </a:cubicBezTo>
                    <a:cubicBezTo>
                      <a:pt x="31" y="171"/>
                      <a:pt x="39" y="179"/>
                      <a:pt x="48" y="185"/>
                    </a:cubicBezTo>
                    <a:cubicBezTo>
                      <a:pt x="63" y="195"/>
                      <a:pt x="80" y="200"/>
                      <a:pt x="98" y="200"/>
                    </a:cubicBezTo>
                    <a:cubicBezTo>
                      <a:pt x="100" y="200"/>
                      <a:pt x="101" y="200"/>
                      <a:pt x="103" y="200"/>
                    </a:cubicBezTo>
                    <a:lnTo>
                      <a:pt x="128" y="200"/>
                    </a:lnTo>
                    <a:cubicBezTo>
                      <a:pt x="136" y="199"/>
                      <a:pt x="143" y="197"/>
                      <a:pt x="151" y="194"/>
                    </a:cubicBezTo>
                    <a:cubicBezTo>
                      <a:pt x="154" y="193"/>
                      <a:pt x="157" y="191"/>
                      <a:pt x="161" y="189"/>
                    </a:cubicBezTo>
                    <a:cubicBezTo>
                      <a:pt x="188" y="175"/>
                      <a:pt x="208" y="147"/>
                      <a:pt x="212" y="116"/>
                    </a:cubicBezTo>
                    <a:cubicBezTo>
                      <a:pt x="215" y="89"/>
                      <a:pt x="207" y="62"/>
                      <a:pt x="190" y="42"/>
                    </a:cubicBezTo>
                    <a:cubicBezTo>
                      <a:pt x="177" y="25"/>
                      <a:pt x="157" y="12"/>
                      <a:pt x="137" y="6"/>
                    </a:cubicBezTo>
                    <a:cubicBezTo>
                      <a:pt x="126" y="2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6"/>
              <p:cNvSpPr/>
              <p:nvPr/>
            </p:nvSpPr>
            <p:spPr>
              <a:xfrm>
                <a:off x="3325141" y="2506700"/>
                <a:ext cx="1278458" cy="2857427"/>
              </a:xfrm>
              <a:custGeom>
                <a:rect b="b" l="l" r="r" t="t"/>
                <a:pathLst>
                  <a:path extrusionOk="0" h="14434" w="6458">
                    <a:moveTo>
                      <a:pt x="4463" y="1"/>
                    </a:moveTo>
                    <a:cubicBezTo>
                      <a:pt x="4429" y="1"/>
                      <a:pt x="4387" y="23"/>
                      <a:pt x="4377" y="54"/>
                    </a:cubicBezTo>
                    <a:cubicBezTo>
                      <a:pt x="4343" y="150"/>
                      <a:pt x="4338" y="244"/>
                      <a:pt x="4323" y="343"/>
                    </a:cubicBezTo>
                    <a:cubicBezTo>
                      <a:pt x="4320" y="370"/>
                      <a:pt x="4315" y="398"/>
                      <a:pt x="4310" y="426"/>
                    </a:cubicBezTo>
                    <a:cubicBezTo>
                      <a:pt x="4259" y="330"/>
                      <a:pt x="4193" y="262"/>
                      <a:pt x="4117" y="262"/>
                    </a:cubicBezTo>
                    <a:cubicBezTo>
                      <a:pt x="4077" y="262"/>
                      <a:pt x="4035" y="280"/>
                      <a:pt x="3992" y="322"/>
                    </a:cubicBezTo>
                    <a:cubicBezTo>
                      <a:pt x="3864" y="446"/>
                      <a:pt x="3852" y="761"/>
                      <a:pt x="3836" y="930"/>
                    </a:cubicBezTo>
                    <a:cubicBezTo>
                      <a:pt x="3785" y="1473"/>
                      <a:pt x="3645" y="1313"/>
                      <a:pt x="3646" y="1566"/>
                    </a:cubicBezTo>
                    <a:cubicBezTo>
                      <a:pt x="3653" y="2672"/>
                      <a:pt x="4284" y="3693"/>
                      <a:pt x="4852" y="4234"/>
                    </a:cubicBezTo>
                    <a:cubicBezTo>
                      <a:pt x="4827" y="4903"/>
                      <a:pt x="4115" y="6260"/>
                      <a:pt x="3634" y="7825"/>
                    </a:cubicBezTo>
                    <a:cubicBezTo>
                      <a:pt x="3568" y="8036"/>
                      <a:pt x="3506" y="8249"/>
                      <a:pt x="3446" y="8462"/>
                    </a:cubicBezTo>
                    <a:cubicBezTo>
                      <a:pt x="3293" y="7917"/>
                      <a:pt x="3186" y="7471"/>
                      <a:pt x="3173" y="7247"/>
                    </a:cubicBezTo>
                    <a:cubicBezTo>
                      <a:pt x="3124" y="6331"/>
                      <a:pt x="3294" y="5805"/>
                      <a:pt x="3173" y="4125"/>
                    </a:cubicBezTo>
                    <a:cubicBezTo>
                      <a:pt x="2681" y="3993"/>
                      <a:pt x="2252" y="3925"/>
                      <a:pt x="1883" y="3925"/>
                    </a:cubicBezTo>
                    <a:cubicBezTo>
                      <a:pt x="903" y="3925"/>
                      <a:pt x="350" y="4405"/>
                      <a:pt x="171" y="5445"/>
                    </a:cubicBezTo>
                    <a:cubicBezTo>
                      <a:pt x="1" y="6429"/>
                      <a:pt x="267" y="7530"/>
                      <a:pt x="538" y="8498"/>
                    </a:cubicBezTo>
                    <a:cubicBezTo>
                      <a:pt x="863" y="9664"/>
                      <a:pt x="1132" y="10370"/>
                      <a:pt x="1972" y="12171"/>
                    </a:cubicBezTo>
                    <a:cubicBezTo>
                      <a:pt x="2263" y="12795"/>
                      <a:pt x="2496" y="13246"/>
                      <a:pt x="2838" y="13772"/>
                    </a:cubicBezTo>
                    <a:cubicBezTo>
                      <a:pt x="3020" y="14127"/>
                      <a:pt x="3267" y="14434"/>
                      <a:pt x="3556" y="14434"/>
                    </a:cubicBezTo>
                    <a:cubicBezTo>
                      <a:pt x="6202" y="14434"/>
                      <a:pt x="5921" y="9992"/>
                      <a:pt x="5921" y="8307"/>
                    </a:cubicBezTo>
                    <a:cubicBezTo>
                      <a:pt x="5921" y="7842"/>
                      <a:pt x="6041" y="6500"/>
                      <a:pt x="6162" y="5658"/>
                    </a:cubicBezTo>
                    <a:cubicBezTo>
                      <a:pt x="6225" y="5214"/>
                      <a:pt x="6162" y="5417"/>
                      <a:pt x="6340" y="4818"/>
                    </a:cubicBezTo>
                    <a:cubicBezTo>
                      <a:pt x="6382" y="4678"/>
                      <a:pt x="6380" y="4533"/>
                      <a:pt x="6417" y="4395"/>
                    </a:cubicBezTo>
                    <a:cubicBezTo>
                      <a:pt x="6458" y="4243"/>
                      <a:pt x="6458" y="4086"/>
                      <a:pt x="6431" y="3932"/>
                    </a:cubicBezTo>
                    <a:cubicBezTo>
                      <a:pt x="6313" y="3254"/>
                      <a:pt x="5683" y="2826"/>
                      <a:pt x="5530" y="2164"/>
                    </a:cubicBezTo>
                    <a:cubicBezTo>
                      <a:pt x="5478" y="1938"/>
                      <a:pt x="5480" y="773"/>
                      <a:pt x="5065" y="773"/>
                    </a:cubicBezTo>
                    <a:cubicBezTo>
                      <a:pt x="5037" y="773"/>
                      <a:pt x="5008" y="778"/>
                      <a:pt x="4976" y="789"/>
                    </a:cubicBezTo>
                    <a:cubicBezTo>
                      <a:pt x="4878" y="823"/>
                      <a:pt x="4855" y="909"/>
                      <a:pt x="4847" y="1000"/>
                    </a:cubicBezTo>
                    <a:cubicBezTo>
                      <a:pt x="4829" y="1176"/>
                      <a:pt x="4842" y="1363"/>
                      <a:pt x="4846" y="1540"/>
                    </a:cubicBezTo>
                    <a:cubicBezTo>
                      <a:pt x="4848" y="1652"/>
                      <a:pt x="4858" y="1764"/>
                      <a:pt x="4864" y="1876"/>
                    </a:cubicBezTo>
                    <a:cubicBezTo>
                      <a:pt x="4789" y="1590"/>
                      <a:pt x="4768" y="1288"/>
                      <a:pt x="4766" y="992"/>
                    </a:cubicBezTo>
                    <a:cubicBezTo>
                      <a:pt x="4764" y="696"/>
                      <a:pt x="4857" y="119"/>
                      <a:pt x="4481" y="3"/>
                    </a:cubicBezTo>
                    <a:cubicBezTo>
                      <a:pt x="4476" y="2"/>
                      <a:pt x="4469" y="1"/>
                      <a:pt x="4463" y="1"/>
                    </a:cubicBezTo>
                    <a:close/>
                  </a:path>
                </a:pathLst>
              </a:custGeom>
              <a:solidFill>
                <a:srgbClr val="D17D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6"/>
              <p:cNvSpPr/>
              <p:nvPr/>
            </p:nvSpPr>
            <p:spPr>
              <a:xfrm>
                <a:off x="4281509" y="2657153"/>
                <a:ext cx="197965" cy="403453"/>
              </a:xfrm>
              <a:custGeom>
                <a:rect b="b" l="l" r="r" t="t"/>
                <a:pathLst>
                  <a:path extrusionOk="0" h="2038" w="1000">
                    <a:moveTo>
                      <a:pt x="218" y="1"/>
                    </a:moveTo>
                    <a:cubicBezTo>
                      <a:pt x="177" y="1"/>
                      <a:pt x="136" y="18"/>
                      <a:pt x="98" y="60"/>
                    </a:cubicBezTo>
                    <a:cubicBezTo>
                      <a:pt x="23" y="145"/>
                      <a:pt x="21" y="303"/>
                      <a:pt x="13" y="411"/>
                    </a:cubicBezTo>
                    <a:cubicBezTo>
                      <a:pt x="1" y="570"/>
                      <a:pt x="2" y="729"/>
                      <a:pt x="16" y="889"/>
                    </a:cubicBezTo>
                    <a:cubicBezTo>
                      <a:pt x="43" y="1210"/>
                      <a:pt x="123" y="1531"/>
                      <a:pt x="293" y="1809"/>
                    </a:cubicBezTo>
                    <a:cubicBezTo>
                      <a:pt x="294" y="1811"/>
                      <a:pt x="296" y="1811"/>
                      <a:pt x="297" y="1811"/>
                    </a:cubicBezTo>
                    <a:cubicBezTo>
                      <a:pt x="302" y="1811"/>
                      <a:pt x="306" y="1807"/>
                      <a:pt x="304" y="1803"/>
                    </a:cubicBezTo>
                    <a:cubicBezTo>
                      <a:pt x="156" y="1493"/>
                      <a:pt x="79" y="1162"/>
                      <a:pt x="60" y="820"/>
                    </a:cubicBezTo>
                    <a:cubicBezTo>
                      <a:pt x="50" y="643"/>
                      <a:pt x="47" y="462"/>
                      <a:pt x="74" y="286"/>
                    </a:cubicBezTo>
                    <a:cubicBezTo>
                      <a:pt x="88" y="194"/>
                      <a:pt x="104" y="54"/>
                      <a:pt x="223" y="54"/>
                    </a:cubicBezTo>
                    <a:cubicBezTo>
                      <a:pt x="226" y="54"/>
                      <a:pt x="229" y="55"/>
                      <a:pt x="232" y="55"/>
                    </a:cubicBezTo>
                    <a:cubicBezTo>
                      <a:pt x="332" y="62"/>
                      <a:pt x="405" y="149"/>
                      <a:pt x="447" y="232"/>
                    </a:cubicBezTo>
                    <a:cubicBezTo>
                      <a:pt x="521" y="375"/>
                      <a:pt x="546" y="551"/>
                      <a:pt x="580" y="707"/>
                    </a:cubicBezTo>
                    <a:cubicBezTo>
                      <a:pt x="619" y="872"/>
                      <a:pt x="640" y="1038"/>
                      <a:pt x="664" y="1206"/>
                    </a:cubicBezTo>
                    <a:cubicBezTo>
                      <a:pt x="704" y="1498"/>
                      <a:pt x="787" y="1802"/>
                      <a:pt x="976" y="2034"/>
                    </a:cubicBezTo>
                    <a:cubicBezTo>
                      <a:pt x="978" y="2036"/>
                      <a:pt x="981" y="2037"/>
                      <a:pt x="984" y="2037"/>
                    </a:cubicBezTo>
                    <a:cubicBezTo>
                      <a:pt x="992" y="2037"/>
                      <a:pt x="1000" y="2028"/>
                      <a:pt x="994" y="2021"/>
                    </a:cubicBezTo>
                    <a:cubicBezTo>
                      <a:pt x="822" y="1760"/>
                      <a:pt x="748" y="1466"/>
                      <a:pt x="693" y="1161"/>
                    </a:cubicBezTo>
                    <a:cubicBezTo>
                      <a:pt x="638" y="866"/>
                      <a:pt x="646" y="551"/>
                      <a:pt x="523" y="272"/>
                    </a:cubicBezTo>
                    <a:cubicBezTo>
                      <a:pt x="479" y="171"/>
                      <a:pt x="347" y="1"/>
                      <a:pt x="218" y="1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6"/>
              <p:cNvSpPr/>
              <p:nvPr/>
            </p:nvSpPr>
            <p:spPr>
              <a:xfrm>
                <a:off x="4152238" y="2502939"/>
                <a:ext cx="144910" cy="526785"/>
              </a:xfrm>
              <a:custGeom>
                <a:rect b="b" l="l" r="r" t="t"/>
                <a:pathLst>
                  <a:path extrusionOk="0" h="2661" w="732">
                    <a:moveTo>
                      <a:pt x="322" y="0"/>
                    </a:moveTo>
                    <a:cubicBezTo>
                      <a:pt x="255" y="0"/>
                      <a:pt x="197" y="51"/>
                      <a:pt x="156" y="126"/>
                    </a:cubicBezTo>
                    <a:cubicBezTo>
                      <a:pt x="64" y="294"/>
                      <a:pt x="52" y="499"/>
                      <a:pt x="34" y="686"/>
                    </a:cubicBezTo>
                    <a:cubicBezTo>
                      <a:pt x="11" y="917"/>
                      <a:pt x="4" y="1148"/>
                      <a:pt x="13" y="1380"/>
                    </a:cubicBezTo>
                    <a:cubicBezTo>
                      <a:pt x="30" y="1821"/>
                      <a:pt x="113" y="2263"/>
                      <a:pt x="324" y="2654"/>
                    </a:cubicBezTo>
                    <a:cubicBezTo>
                      <a:pt x="326" y="2659"/>
                      <a:pt x="331" y="2661"/>
                      <a:pt x="335" y="2661"/>
                    </a:cubicBezTo>
                    <a:cubicBezTo>
                      <a:pt x="344" y="2661"/>
                      <a:pt x="354" y="2654"/>
                      <a:pt x="349" y="2644"/>
                    </a:cubicBezTo>
                    <a:cubicBezTo>
                      <a:pt x="70" y="1938"/>
                      <a:pt x="1" y="1136"/>
                      <a:pt x="139" y="389"/>
                    </a:cubicBezTo>
                    <a:cubicBezTo>
                      <a:pt x="156" y="301"/>
                      <a:pt x="176" y="183"/>
                      <a:pt x="239" y="115"/>
                    </a:cubicBezTo>
                    <a:cubicBezTo>
                      <a:pt x="272" y="79"/>
                      <a:pt x="304" y="65"/>
                      <a:pt x="333" y="65"/>
                    </a:cubicBezTo>
                    <a:cubicBezTo>
                      <a:pt x="418" y="65"/>
                      <a:pt x="482" y="189"/>
                      <a:pt x="504" y="270"/>
                    </a:cubicBezTo>
                    <a:cubicBezTo>
                      <a:pt x="555" y="453"/>
                      <a:pt x="550" y="652"/>
                      <a:pt x="558" y="839"/>
                    </a:cubicBezTo>
                    <a:cubicBezTo>
                      <a:pt x="573" y="1210"/>
                      <a:pt x="571" y="1581"/>
                      <a:pt x="695" y="1935"/>
                    </a:cubicBezTo>
                    <a:cubicBezTo>
                      <a:pt x="697" y="1943"/>
                      <a:pt x="704" y="1947"/>
                      <a:pt x="711" y="1947"/>
                    </a:cubicBezTo>
                    <a:cubicBezTo>
                      <a:pt x="721" y="1947"/>
                      <a:pt x="731" y="1939"/>
                      <a:pt x="727" y="1926"/>
                    </a:cubicBezTo>
                    <a:cubicBezTo>
                      <a:pt x="566" y="1459"/>
                      <a:pt x="620" y="967"/>
                      <a:pt x="581" y="484"/>
                    </a:cubicBezTo>
                    <a:cubicBezTo>
                      <a:pt x="571" y="336"/>
                      <a:pt x="557" y="152"/>
                      <a:pt x="435" y="48"/>
                    </a:cubicBezTo>
                    <a:cubicBezTo>
                      <a:pt x="396" y="15"/>
                      <a:pt x="357" y="0"/>
                      <a:pt x="322" y="0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6"/>
              <p:cNvSpPr/>
              <p:nvPr/>
            </p:nvSpPr>
            <p:spPr>
              <a:xfrm>
                <a:off x="4075230" y="2555993"/>
                <a:ext cx="103140" cy="565586"/>
              </a:xfrm>
              <a:custGeom>
                <a:rect b="b" l="l" r="r" t="t"/>
                <a:pathLst>
                  <a:path extrusionOk="0" h="2857" w="521">
                    <a:moveTo>
                      <a:pt x="370" y="1"/>
                    </a:moveTo>
                    <a:cubicBezTo>
                      <a:pt x="288" y="1"/>
                      <a:pt x="199" y="65"/>
                      <a:pt x="157" y="145"/>
                    </a:cubicBezTo>
                    <a:cubicBezTo>
                      <a:pt x="25" y="396"/>
                      <a:pt x="1" y="735"/>
                      <a:pt x="2" y="1013"/>
                    </a:cubicBezTo>
                    <a:cubicBezTo>
                      <a:pt x="2" y="1646"/>
                      <a:pt x="190" y="2287"/>
                      <a:pt x="462" y="2854"/>
                    </a:cubicBezTo>
                    <a:cubicBezTo>
                      <a:pt x="463" y="2855"/>
                      <a:pt x="465" y="2856"/>
                      <a:pt x="467" y="2856"/>
                    </a:cubicBezTo>
                    <a:cubicBezTo>
                      <a:pt x="470" y="2856"/>
                      <a:pt x="473" y="2853"/>
                      <a:pt x="472" y="2849"/>
                    </a:cubicBezTo>
                    <a:lnTo>
                      <a:pt x="471" y="2849"/>
                    </a:lnTo>
                    <a:cubicBezTo>
                      <a:pt x="323" y="2394"/>
                      <a:pt x="150" y="1949"/>
                      <a:pt x="84" y="1472"/>
                    </a:cubicBezTo>
                    <a:cubicBezTo>
                      <a:pt x="49" y="1235"/>
                      <a:pt x="41" y="996"/>
                      <a:pt x="63" y="757"/>
                    </a:cubicBezTo>
                    <a:cubicBezTo>
                      <a:pt x="74" y="622"/>
                      <a:pt x="98" y="490"/>
                      <a:pt x="131" y="359"/>
                    </a:cubicBezTo>
                    <a:cubicBezTo>
                      <a:pt x="143" y="312"/>
                      <a:pt x="157" y="266"/>
                      <a:pt x="173" y="220"/>
                    </a:cubicBezTo>
                    <a:cubicBezTo>
                      <a:pt x="189" y="171"/>
                      <a:pt x="216" y="125"/>
                      <a:pt x="252" y="87"/>
                    </a:cubicBezTo>
                    <a:cubicBezTo>
                      <a:pt x="292" y="62"/>
                      <a:pt x="327" y="49"/>
                      <a:pt x="355" y="49"/>
                    </a:cubicBezTo>
                    <a:cubicBezTo>
                      <a:pt x="394" y="49"/>
                      <a:pt x="423" y="72"/>
                      <a:pt x="442" y="118"/>
                    </a:cubicBezTo>
                    <a:cubicBezTo>
                      <a:pt x="447" y="135"/>
                      <a:pt x="460" y="142"/>
                      <a:pt x="473" y="142"/>
                    </a:cubicBezTo>
                    <a:cubicBezTo>
                      <a:pt x="496" y="142"/>
                      <a:pt x="520" y="120"/>
                      <a:pt x="505" y="91"/>
                    </a:cubicBezTo>
                    <a:cubicBezTo>
                      <a:pt x="472" y="27"/>
                      <a:pt x="423" y="1"/>
                      <a:pt x="370" y="1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36"/>
              <p:cNvSpPr/>
              <p:nvPr/>
            </p:nvSpPr>
            <p:spPr>
              <a:xfrm>
                <a:off x="4180349" y="3080600"/>
                <a:ext cx="20390" cy="16629"/>
              </a:xfrm>
              <a:custGeom>
                <a:rect b="b" l="l" r="r" t="t"/>
                <a:pathLst>
                  <a:path extrusionOk="0" h="84" w="103">
                    <a:moveTo>
                      <a:pt x="15" y="0"/>
                    </a:moveTo>
                    <a:cubicBezTo>
                      <a:pt x="12" y="0"/>
                      <a:pt x="8" y="2"/>
                      <a:pt x="6" y="4"/>
                    </a:cubicBezTo>
                    <a:cubicBezTo>
                      <a:pt x="1" y="9"/>
                      <a:pt x="1" y="16"/>
                      <a:pt x="6" y="22"/>
                    </a:cubicBezTo>
                    <a:lnTo>
                      <a:pt x="5" y="21"/>
                    </a:lnTo>
                    <a:lnTo>
                      <a:pt x="5" y="21"/>
                    </a:lnTo>
                    <a:cubicBezTo>
                      <a:pt x="17" y="35"/>
                      <a:pt x="29" y="46"/>
                      <a:pt x="42" y="57"/>
                    </a:cubicBezTo>
                    <a:cubicBezTo>
                      <a:pt x="49" y="64"/>
                      <a:pt x="55" y="69"/>
                      <a:pt x="63" y="74"/>
                    </a:cubicBezTo>
                    <a:cubicBezTo>
                      <a:pt x="67" y="76"/>
                      <a:pt x="70" y="78"/>
                      <a:pt x="75" y="81"/>
                    </a:cubicBezTo>
                    <a:cubicBezTo>
                      <a:pt x="78" y="82"/>
                      <a:pt x="81" y="83"/>
                      <a:pt x="85" y="84"/>
                    </a:cubicBezTo>
                    <a:lnTo>
                      <a:pt x="91" y="84"/>
                    </a:lnTo>
                    <a:cubicBezTo>
                      <a:pt x="98" y="83"/>
                      <a:pt x="103" y="75"/>
                      <a:pt x="99" y="69"/>
                    </a:cubicBezTo>
                    <a:cubicBezTo>
                      <a:pt x="97" y="65"/>
                      <a:pt x="95" y="60"/>
                      <a:pt x="92" y="58"/>
                    </a:cubicBezTo>
                    <a:cubicBezTo>
                      <a:pt x="88" y="54"/>
                      <a:pt x="84" y="52"/>
                      <a:pt x="80" y="49"/>
                    </a:cubicBezTo>
                    <a:cubicBezTo>
                      <a:pt x="73" y="44"/>
                      <a:pt x="67" y="40"/>
                      <a:pt x="59" y="35"/>
                    </a:cubicBezTo>
                    <a:lnTo>
                      <a:pt x="54" y="31"/>
                    </a:lnTo>
                    <a:lnTo>
                      <a:pt x="52" y="29"/>
                    </a:lnTo>
                    <a:lnTo>
                      <a:pt x="43" y="22"/>
                    </a:lnTo>
                    <a:cubicBezTo>
                      <a:pt x="36" y="15"/>
                      <a:pt x="30" y="10"/>
                      <a:pt x="23" y="4"/>
                    </a:cubicBezTo>
                    <a:cubicBezTo>
                      <a:pt x="21" y="2"/>
                      <a:pt x="18" y="0"/>
                      <a:pt x="15" y="0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6"/>
              <p:cNvSpPr/>
              <p:nvPr/>
            </p:nvSpPr>
            <p:spPr>
              <a:xfrm>
                <a:off x="4271809" y="3049520"/>
                <a:ext cx="28705" cy="15243"/>
              </a:xfrm>
              <a:custGeom>
                <a:rect b="b" l="l" r="r" t="t"/>
                <a:pathLst>
                  <a:path extrusionOk="0" h="77" w="145">
                    <a:moveTo>
                      <a:pt x="24" y="1"/>
                    </a:moveTo>
                    <a:cubicBezTo>
                      <a:pt x="15" y="1"/>
                      <a:pt x="7" y="6"/>
                      <a:pt x="4" y="15"/>
                    </a:cubicBezTo>
                    <a:cubicBezTo>
                      <a:pt x="1" y="26"/>
                      <a:pt x="7" y="38"/>
                      <a:pt x="18" y="41"/>
                    </a:cubicBezTo>
                    <a:lnTo>
                      <a:pt x="19" y="42"/>
                    </a:lnTo>
                    <a:cubicBezTo>
                      <a:pt x="39" y="44"/>
                      <a:pt x="60" y="49"/>
                      <a:pt x="79" y="58"/>
                    </a:cubicBezTo>
                    <a:lnTo>
                      <a:pt x="82" y="59"/>
                    </a:lnTo>
                    <a:lnTo>
                      <a:pt x="90" y="62"/>
                    </a:lnTo>
                    <a:cubicBezTo>
                      <a:pt x="95" y="66"/>
                      <a:pt x="100" y="67"/>
                      <a:pt x="107" y="69"/>
                    </a:cubicBezTo>
                    <a:cubicBezTo>
                      <a:pt x="112" y="71"/>
                      <a:pt x="115" y="73"/>
                      <a:pt x="119" y="74"/>
                    </a:cubicBezTo>
                    <a:cubicBezTo>
                      <a:pt x="125" y="75"/>
                      <a:pt x="130" y="75"/>
                      <a:pt x="134" y="76"/>
                    </a:cubicBezTo>
                    <a:cubicBezTo>
                      <a:pt x="142" y="76"/>
                      <a:pt x="144" y="68"/>
                      <a:pt x="142" y="62"/>
                    </a:cubicBezTo>
                    <a:cubicBezTo>
                      <a:pt x="141" y="57"/>
                      <a:pt x="138" y="53"/>
                      <a:pt x="134" y="48"/>
                    </a:cubicBezTo>
                    <a:cubicBezTo>
                      <a:pt x="130" y="44"/>
                      <a:pt x="127" y="41"/>
                      <a:pt x="123" y="38"/>
                    </a:cubicBezTo>
                    <a:cubicBezTo>
                      <a:pt x="118" y="33"/>
                      <a:pt x="113" y="30"/>
                      <a:pt x="108" y="27"/>
                    </a:cubicBezTo>
                    <a:cubicBezTo>
                      <a:pt x="103" y="25"/>
                      <a:pt x="98" y="23"/>
                      <a:pt x="93" y="21"/>
                    </a:cubicBezTo>
                    <a:cubicBezTo>
                      <a:pt x="72" y="11"/>
                      <a:pt x="51" y="5"/>
                      <a:pt x="29" y="1"/>
                    </a:cubicBezTo>
                    <a:cubicBezTo>
                      <a:pt x="27" y="1"/>
                      <a:pt x="25" y="1"/>
                      <a:pt x="24" y="1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36"/>
              <p:cNvSpPr/>
              <p:nvPr/>
            </p:nvSpPr>
            <p:spPr>
              <a:xfrm>
                <a:off x="4097798" y="2608256"/>
                <a:ext cx="48501" cy="41177"/>
              </a:xfrm>
              <a:custGeom>
                <a:rect b="b" l="l" r="r" t="t"/>
                <a:pathLst>
                  <a:path extrusionOk="0" h="208" w="245">
                    <a:moveTo>
                      <a:pt x="238" y="1"/>
                    </a:moveTo>
                    <a:cubicBezTo>
                      <a:pt x="237" y="1"/>
                      <a:pt x="237" y="1"/>
                      <a:pt x="236" y="1"/>
                    </a:cubicBezTo>
                    <a:cubicBezTo>
                      <a:pt x="231" y="6"/>
                      <a:pt x="227" y="8"/>
                      <a:pt x="222" y="13"/>
                    </a:cubicBezTo>
                    <a:cubicBezTo>
                      <a:pt x="219" y="18"/>
                      <a:pt x="216" y="24"/>
                      <a:pt x="213" y="30"/>
                    </a:cubicBezTo>
                    <a:cubicBezTo>
                      <a:pt x="208" y="43"/>
                      <a:pt x="204" y="56"/>
                      <a:pt x="198" y="68"/>
                    </a:cubicBezTo>
                    <a:cubicBezTo>
                      <a:pt x="187" y="92"/>
                      <a:pt x="172" y="115"/>
                      <a:pt x="154" y="135"/>
                    </a:cubicBezTo>
                    <a:cubicBezTo>
                      <a:pt x="128" y="162"/>
                      <a:pt x="92" y="181"/>
                      <a:pt x="54" y="181"/>
                    </a:cubicBezTo>
                    <a:cubicBezTo>
                      <a:pt x="43" y="181"/>
                      <a:pt x="32" y="179"/>
                      <a:pt x="20" y="176"/>
                    </a:cubicBezTo>
                    <a:cubicBezTo>
                      <a:pt x="19" y="175"/>
                      <a:pt x="17" y="175"/>
                      <a:pt x="16" y="175"/>
                    </a:cubicBezTo>
                    <a:cubicBezTo>
                      <a:pt x="4" y="175"/>
                      <a:pt x="0" y="195"/>
                      <a:pt x="14" y="200"/>
                    </a:cubicBezTo>
                    <a:lnTo>
                      <a:pt x="15" y="200"/>
                    </a:lnTo>
                    <a:cubicBezTo>
                      <a:pt x="29" y="205"/>
                      <a:pt x="43" y="207"/>
                      <a:pt x="57" y="207"/>
                    </a:cubicBezTo>
                    <a:cubicBezTo>
                      <a:pt x="98" y="207"/>
                      <a:pt x="139" y="188"/>
                      <a:pt x="169" y="160"/>
                    </a:cubicBezTo>
                    <a:cubicBezTo>
                      <a:pt x="191" y="138"/>
                      <a:pt x="208" y="114"/>
                      <a:pt x="221" y="86"/>
                    </a:cubicBezTo>
                    <a:cubicBezTo>
                      <a:pt x="228" y="73"/>
                      <a:pt x="234" y="59"/>
                      <a:pt x="239" y="45"/>
                    </a:cubicBezTo>
                    <a:cubicBezTo>
                      <a:pt x="242" y="39"/>
                      <a:pt x="243" y="31"/>
                      <a:pt x="244" y="24"/>
                    </a:cubicBezTo>
                    <a:cubicBezTo>
                      <a:pt x="245" y="16"/>
                      <a:pt x="243" y="9"/>
                      <a:pt x="240" y="2"/>
                    </a:cubicBezTo>
                    <a:cubicBezTo>
                      <a:pt x="240" y="1"/>
                      <a:pt x="239" y="1"/>
                      <a:pt x="238" y="1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36"/>
              <p:cNvSpPr/>
              <p:nvPr/>
            </p:nvSpPr>
            <p:spPr>
              <a:xfrm>
                <a:off x="4176984" y="2535009"/>
                <a:ext cx="60379" cy="72059"/>
              </a:xfrm>
              <a:custGeom>
                <a:rect b="b" l="l" r="r" t="t"/>
                <a:pathLst>
                  <a:path extrusionOk="0" h="364" w="305">
                    <a:moveTo>
                      <a:pt x="275" y="0"/>
                    </a:moveTo>
                    <a:cubicBezTo>
                      <a:pt x="265" y="0"/>
                      <a:pt x="254" y="7"/>
                      <a:pt x="254" y="19"/>
                    </a:cubicBezTo>
                    <a:cubicBezTo>
                      <a:pt x="254" y="65"/>
                      <a:pt x="262" y="111"/>
                      <a:pt x="254" y="156"/>
                    </a:cubicBezTo>
                    <a:cubicBezTo>
                      <a:pt x="248" y="194"/>
                      <a:pt x="231" y="230"/>
                      <a:pt x="206" y="260"/>
                    </a:cubicBezTo>
                    <a:cubicBezTo>
                      <a:pt x="164" y="310"/>
                      <a:pt x="103" y="337"/>
                      <a:pt x="39" y="337"/>
                    </a:cubicBezTo>
                    <a:cubicBezTo>
                      <a:pt x="31" y="337"/>
                      <a:pt x="23" y="337"/>
                      <a:pt x="16" y="336"/>
                    </a:cubicBezTo>
                    <a:cubicBezTo>
                      <a:pt x="15" y="336"/>
                      <a:pt x="15" y="336"/>
                      <a:pt x="14" y="336"/>
                    </a:cubicBezTo>
                    <a:cubicBezTo>
                      <a:pt x="2" y="336"/>
                      <a:pt x="0" y="357"/>
                      <a:pt x="13" y="360"/>
                    </a:cubicBezTo>
                    <a:cubicBezTo>
                      <a:pt x="26" y="362"/>
                      <a:pt x="40" y="363"/>
                      <a:pt x="54" y="363"/>
                    </a:cubicBezTo>
                    <a:cubicBezTo>
                      <a:pt x="120" y="363"/>
                      <a:pt x="186" y="336"/>
                      <a:pt x="233" y="287"/>
                    </a:cubicBezTo>
                    <a:cubicBezTo>
                      <a:pt x="301" y="216"/>
                      <a:pt x="304" y="105"/>
                      <a:pt x="291" y="13"/>
                    </a:cubicBezTo>
                    <a:cubicBezTo>
                      <a:pt x="289" y="4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6"/>
              <p:cNvSpPr/>
              <p:nvPr/>
            </p:nvSpPr>
            <p:spPr>
              <a:xfrm>
                <a:off x="4296555" y="2690411"/>
                <a:ext cx="59983" cy="66318"/>
              </a:xfrm>
              <a:custGeom>
                <a:rect b="b" l="l" r="r" t="t"/>
                <a:pathLst>
                  <a:path extrusionOk="0" h="335" w="303">
                    <a:moveTo>
                      <a:pt x="277" y="1"/>
                    </a:moveTo>
                    <a:cubicBezTo>
                      <a:pt x="274" y="1"/>
                      <a:pt x="271" y="2"/>
                      <a:pt x="269" y="3"/>
                    </a:cubicBezTo>
                    <a:cubicBezTo>
                      <a:pt x="253" y="17"/>
                      <a:pt x="256" y="39"/>
                      <a:pt x="254" y="57"/>
                    </a:cubicBezTo>
                    <a:cubicBezTo>
                      <a:pt x="253" y="77"/>
                      <a:pt x="250" y="96"/>
                      <a:pt x="246" y="117"/>
                    </a:cubicBezTo>
                    <a:cubicBezTo>
                      <a:pt x="238" y="155"/>
                      <a:pt x="225" y="191"/>
                      <a:pt x="205" y="226"/>
                    </a:cubicBezTo>
                    <a:cubicBezTo>
                      <a:pt x="185" y="261"/>
                      <a:pt x="152" y="297"/>
                      <a:pt x="112" y="308"/>
                    </a:cubicBezTo>
                    <a:cubicBezTo>
                      <a:pt x="104" y="310"/>
                      <a:pt x="96" y="311"/>
                      <a:pt x="88" y="311"/>
                    </a:cubicBezTo>
                    <a:cubicBezTo>
                      <a:pt x="56" y="311"/>
                      <a:pt x="26" y="298"/>
                      <a:pt x="4" y="274"/>
                    </a:cubicBezTo>
                    <a:cubicBezTo>
                      <a:pt x="3" y="273"/>
                      <a:pt x="3" y="273"/>
                      <a:pt x="2" y="273"/>
                    </a:cubicBezTo>
                    <a:cubicBezTo>
                      <a:pt x="1" y="273"/>
                      <a:pt x="0" y="274"/>
                      <a:pt x="1" y="276"/>
                    </a:cubicBezTo>
                    <a:cubicBezTo>
                      <a:pt x="18" y="311"/>
                      <a:pt x="53" y="334"/>
                      <a:pt x="92" y="334"/>
                    </a:cubicBezTo>
                    <a:cubicBezTo>
                      <a:pt x="96" y="334"/>
                      <a:pt x="99" y="334"/>
                      <a:pt x="102" y="334"/>
                    </a:cubicBezTo>
                    <a:cubicBezTo>
                      <a:pt x="149" y="330"/>
                      <a:pt x="191" y="297"/>
                      <a:pt x="220" y="261"/>
                    </a:cubicBezTo>
                    <a:cubicBezTo>
                      <a:pt x="248" y="226"/>
                      <a:pt x="269" y="184"/>
                      <a:pt x="280" y="139"/>
                    </a:cubicBezTo>
                    <a:cubicBezTo>
                      <a:pt x="285" y="117"/>
                      <a:pt x="290" y="94"/>
                      <a:pt x="293" y="71"/>
                    </a:cubicBezTo>
                    <a:cubicBezTo>
                      <a:pt x="295" y="49"/>
                      <a:pt x="302" y="20"/>
                      <a:pt x="284" y="3"/>
                    </a:cubicBezTo>
                    <a:cubicBezTo>
                      <a:pt x="282" y="2"/>
                      <a:pt x="279" y="1"/>
                      <a:pt x="277" y="1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36"/>
              <p:cNvSpPr/>
              <p:nvPr/>
            </p:nvSpPr>
            <p:spPr>
              <a:xfrm>
                <a:off x="4028906" y="2737527"/>
                <a:ext cx="109475" cy="410975"/>
              </a:xfrm>
              <a:custGeom>
                <a:rect b="b" l="l" r="r" t="t"/>
                <a:pathLst>
                  <a:path extrusionOk="0" h="2076" w="553">
                    <a:moveTo>
                      <a:pt x="223" y="0"/>
                    </a:moveTo>
                    <a:cubicBezTo>
                      <a:pt x="215" y="0"/>
                      <a:pt x="207" y="4"/>
                      <a:pt x="200" y="12"/>
                    </a:cubicBezTo>
                    <a:cubicBezTo>
                      <a:pt x="1" y="296"/>
                      <a:pt x="40" y="684"/>
                      <a:pt x="107" y="1004"/>
                    </a:cubicBezTo>
                    <a:cubicBezTo>
                      <a:pt x="150" y="1201"/>
                      <a:pt x="211" y="1395"/>
                      <a:pt x="289" y="1581"/>
                    </a:cubicBezTo>
                    <a:cubicBezTo>
                      <a:pt x="357" y="1748"/>
                      <a:pt x="431" y="1930"/>
                      <a:pt x="544" y="2073"/>
                    </a:cubicBezTo>
                    <a:cubicBezTo>
                      <a:pt x="545" y="2075"/>
                      <a:pt x="546" y="2075"/>
                      <a:pt x="547" y="2075"/>
                    </a:cubicBezTo>
                    <a:cubicBezTo>
                      <a:pt x="550" y="2075"/>
                      <a:pt x="553" y="2072"/>
                      <a:pt x="552" y="2068"/>
                    </a:cubicBezTo>
                    <a:cubicBezTo>
                      <a:pt x="487" y="1899"/>
                      <a:pt x="392" y="1741"/>
                      <a:pt x="324" y="1571"/>
                    </a:cubicBezTo>
                    <a:cubicBezTo>
                      <a:pt x="258" y="1406"/>
                      <a:pt x="207" y="1236"/>
                      <a:pt x="172" y="1063"/>
                    </a:cubicBezTo>
                    <a:cubicBezTo>
                      <a:pt x="104" y="735"/>
                      <a:pt x="33" y="330"/>
                      <a:pt x="247" y="39"/>
                    </a:cubicBezTo>
                    <a:cubicBezTo>
                      <a:pt x="262" y="20"/>
                      <a:pt x="243" y="0"/>
                      <a:pt x="223" y="0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6"/>
              <p:cNvSpPr/>
              <p:nvPr/>
            </p:nvSpPr>
            <p:spPr>
              <a:xfrm>
                <a:off x="4482840" y="3074661"/>
                <a:ext cx="148870" cy="401473"/>
              </a:xfrm>
              <a:custGeom>
                <a:rect b="b" l="l" r="r" t="t"/>
                <a:pathLst>
                  <a:path extrusionOk="0" h="2028" w="752">
                    <a:moveTo>
                      <a:pt x="5" y="0"/>
                    </a:moveTo>
                    <a:cubicBezTo>
                      <a:pt x="3" y="0"/>
                      <a:pt x="1" y="3"/>
                      <a:pt x="3" y="5"/>
                    </a:cubicBezTo>
                    <a:cubicBezTo>
                      <a:pt x="222" y="291"/>
                      <a:pt x="454" y="624"/>
                      <a:pt x="564" y="972"/>
                    </a:cubicBezTo>
                    <a:cubicBezTo>
                      <a:pt x="675" y="1328"/>
                      <a:pt x="454" y="1662"/>
                      <a:pt x="473" y="2017"/>
                    </a:cubicBezTo>
                    <a:cubicBezTo>
                      <a:pt x="473" y="2024"/>
                      <a:pt x="478" y="2027"/>
                      <a:pt x="483" y="2027"/>
                    </a:cubicBezTo>
                    <a:cubicBezTo>
                      <a:pt x="488" y="2027"/>
                      <a:pt x="493" y="2024"/>
                      <a:pt x="493" y="2017"/>
                    </a:cubicBezTo>
                    <a:lnTo>
                      <a:pt x="493" y="2017"/>
                    </a:lnTo>
                    <a:lnTo>
                      <a:pt x="492" y="2018"/>
                    </a:lnTo>
                    <a:cubicBezTo>
                      <a:pt x="496" y="1644"/>
                      <a:pt x="751" y="1314"/>
                      <a:pt x="627" y="937"/>
                    </a:cubicBezTo>
                    <a:cubicBezTo>
                      <a:pt x="572" y="767"/>
                      <a:pt x="469" y="610"/>
                      <a:pt x="372" y="461"/>
                    </a:cubicBezTo>
                    <a:cubicBezTo>
                      <a:pt x="263" y="299"/>
                      <a:pt x="141" y="145"/>
                      <a:pt x="8" y="2"/>
                    </a:cubicBezTo>
                    <a:cubicBezTo>
                      <a:pt x="7" y="1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36"/>
              <p:cNvSpPr/>
              <p:nvPr/>
            </p:nvSpPr>
            <p:spPr>
              <a:xfrm>
                <a:off x="4465419" y="3465642"/>
                <a:ext cx="27913" cy="65922"/>
              </a:xfrm>
              <a:custGeom>
                <a:rect b="b" l="l" r="r" t="t"/>
                <a:pathLst>
                  <a:path extrusionOk="0" h="333" w="141">
                    <a:moveTo>
                      <a:pt x="120" y="1"/>
                    </a:moveTo>
                    <a:cubicBezTo>
                      <a:pt x="118" y="1"/>
                      <a:pt x="117" y="1"/>
                      <a:pt x="115" y="1"/>
                    </a:cubicBezTo>
                    <a:cubicBezTo>
                      <a:pt x="46" y="12"/>
                      <a:pt x="1" y="95"/>
                      <a:pt x="1" y="160"/>
                    </a:cubicBezTo>
                    <a:cubicBezTo>
                      <a:pt x="3" y="234"/>
                      <a:pt x="46" y="299"/>
                      <a:pt x="112" y="331"/>
                    </a:cubicBezTo>
                    <a:cubicBezTo>
                      <a:pt x="113" y="332"/>
                      <a:pt x="114" y="332"/>
                      <a:pt x="115" y="332"/>
                    </a:cubicBezTo>
                    <a:cubicBezTo>
                      <a:pt x="121" y="332"/>
                      <a:pt x="126" y="324"/>
                      <a:pt x="121" y="321"/>
                    </a:cubicBezTo>
                    <a:cubicBezTo>
                      <a:pt x="76" y="284"/>
                      <a:pt x="42" y="225"/>
                      <a:pt x="43" y="165"/>
                    </a:cubicBezTo>
                    <a:cubicBezTo>
                      <a:pt x="44" y="137"/>
                      <a:pt x="51" y="110"/>
                      <a:pt x="66" y="87"/>
                    </a:cubicBezTo>
                    <a:cubicBezTo>
                      <a:pt x="82" y="63"/>
                      <a:pt x="104" y="44"/>
                      <a:pt x="127" y="29"/>
                    </a:cubicBezTo>
                    <a:cubicBezTo>
                      <a:pt x="141" y="20"/>
                      <a:pt x="134" y="1"/>
                      <a:pt x="120" y="1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36"/>
              <p:cNvSpPr/>
              <p:nvPr/>
            </p:nvSpPr>
            <p:spPr>
              <a:xfrm>
                <a:off x="3921213" y="3387050"/>
                <a:ext cx="362474" cy="1148791"/>
              </a:xfrm>
              <a:custGeom>
                <a:rect b="b" l="l" r="r" t="t"/>
                <a:pathLst>
                  <a:path extrusionOk="0" h="5803" w="1831">
                    <a:moveTo>
                      <a:pt x="1825" y="1"/>
                    </a:moveTo>
                    <a:cubicBezTo>
                      <a:pt x="1823" y="1"/>
                      <a:pt x="1821" y="2"/>
                      <a:pt x="1821" y="5"/>
                    </a:cubicBezTo>
                    <a:cubicBezTo>
                      <a:pt x="1573" y="709"/>
                      <a:pt x="1319" y="1411"/>
                      <a:pt x="1059" y="2109"/>
                    </a:cubicBezTo>
                    <a:cubicBezTo>
                      <a:pt x="752" y="2936"/>
                      <a:pt x="443" y="3766"/>
                      <a:pt x="217" y="4619"/>
                    </a:cubicBezTo>
                    <a:cubicBezTo>
                      <a:pt x="116" y="5002"/>
                      <a:pt x="30" y="5391"/>
                      <a:pt x="1" y="5786"/>
                    </a:cubicBezTo>
                    <a:cubicBezTo>
                      <a:pt x="1" y="5797"/>
                      <a:pt x="9" y="5803"/>
                      <a:pt x="18" y="5803"/>
                    </a:cubicBezTo>
                    <a:cubicBezTo>
                      <a:pt x="26" y="5803"/>
                      <a:pt x="36" y="5797"/>
                      <a:pt x="37" y="5786"/>
                    </a:cubicBezTo>
                    <a:cubicBezTo>
                      <a:pt x="108" y="5009"/>
                      <a:pt x="363" y="4245"/>
                      <a:pt x="613" y="3510"/>
                    </a:cubicBezTo>
                    <a:cubicBezTo>
                      <a:pt x="890" y="2694"/>
                      <a:pt x="1203" y="1894"/>
                      <a:pt x="1495" y="1084"/>
                    </a:cubicBezTo>
                    <a:cubicBezTo>
                      <a:pt x="1622" y="732"/>
                      <a:pt x="1756" y="376"/>
                      <a:pt x="1830" y="7"/>
                    </a:cubicBezTo>
                    <a:cubicBezTo>
                      <a:pt x="1831" y="3"/>
                      <a:pt x="1828" y="1"/>
                      <a:pt x="1825" y="1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36"/>
              <p:cNvSpPr/>
              <p:nvPr/>
            </p:nvSpPr>
            <p:spPr>
              <a:xfrm>
                <a:off x="4469378" y="3602040"/>
                <a:ext cx="76414" cy="886091"/>
              </a:xfrm>
              <a:custGeom>
                <a:rect b="b" l="l" r="r" t="t"/>
                <a:pathLst>
                  <a:path extrusionOk="0" h="4476" w="386">
                    <a:moveTo>
                      <a:pt x="381" y="0"/>
                    </a:moveTo>
                    <a:cubicBezTo>
                      <a:pt x="379" y="0"/>
                      <a:pt x="378" y="1"/>
                      <a:pt x="378" y="3"/>
                    </a:cubicBezTo>
                    <a:cubicBezTo>
                      <a:pt x="304" y="301"/>
                      <a:pt x="294" y="622"/>
                      <a:pt x="267" y="927"/>
                    </a:cubicBezTo>
                    <a:cubicBezTo>
                      <a:pt x="231" y="1325"/>
                      <a:pt x="198" y="1722"/>
                      <a:pt x="169" y="2121"/>
                    </a:cubicBezTo>
                    <a:cubicBezTo>
                      <a:pt x="114" y="2900"/>
                      <a:pt x="57" y="3679"/>
                      <a:pt x="1" y="4459"/>
                    </a:cubicBezTo>
                    <a:cubicBezTo>
                      <a:pt x="1" y="4470"/>
                      <a:pt x="9" y="4476"/>
                      <a:pt x="18" y="4476"/>
                    </a:cubicBezTo>
                    <a:cubicBezTo>
                      <a:pt x="27" y="4476"/>
                      <a:pt x="37" y="4470"/>
                      <a:pt x="38" y="4459"/>
                    </a:cubicBezTo>
                    <a:cubicBezTo>
                      <a:pt x="136" y="3690"/>
                      <a:pt x="178" y="2914"/>
                      <a:pt x="233" y="2141"/>
                    </a:cubicBezTo>
                    <a:cubicBezTo>
                      <a:pt x="262" y="1743"/>
                      <a:pt x="286" y="1344"/>
                      <a:pt x="315" y="946"/>
                    </a:cubicBezTo>
                    <a:cubicBezTo>
                      <a:pt x="338" y="633"/>
                      <a:pt x="384" y="317"/>
                      <a:pt x="385" y="4"/>
                    </a:cubicBezTo>
                    <a:cubicBezTo>
                      <a:pt x="384" y="1"/>
                      <a:pt x="383" y="0"/>
                      <a:pt x="381" y="0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36"/>
              <p:cNvSpPr/>
              <p:nvPr/>
            </p:nvSpPr>
            <p:spPr>
              <a:xfrm>
                <a:off x="4726930" y="2506700"/>
                <a:ext cx="1278656" cy="2857427"/>
              </a:xfrm>
              <a:custGeom>
                <a:rect b="b" l="l" r="r" t="t"/>
                <a:pathLst>
                  <a:path extrusionOk="0" h="14434" w="6459">
                    <a:moveTo>
                      <a:pt x="1996" y="1"/>
                    </a:moveTo>
                    <a:cubicBezTo>
                      <a:pt x="1989" y="1"/>
                      <a:pt x="1983" y="2"/>
                      <a:pt x="1977" y="3"/>
                    </a:cubicBezTo>
                    <a:cubicBezTo>
                      <a:pt x="1602" y="120"/>
                      <a:pt x="1695" y="697"/>
                      <a:pt x="1693" y="992"/>
                    </a:cubicBezTo>
                    <a:cubicBezTo>
                      <a:pt x="1690" y="1287"/>
                      <a:pt x="1669" y="1589"/>
                      <a:pt x="1594" y="1876"/>
                    </a:cubicBezTo>
                    <a:cubicBezTo>
                      <a:pt x="1601" y="1764"/>
                      <a:pt x="1610" y="1652"/>
                      <a:pt x="1612" y="1540"/>
                    </a:cubicBezTo>
                    <a:cubicBezTo>
                      <a:pt x="1617" y="1362"/>
                      <a:pt x="1630" y="1176"/>
                      <a:pt x="1611" y="1000"/>
                    </a:cubicBezTo>
                    <a:cubicBezTo>
                      <a:pt x="1602" y="908"/>
                      <a:pt x="1580" y="823"/>
                      <a:pt x="1482" y="789"/>
                    </a:cubicBezTo>
                    <a:cubicBezTo>
                      <a:pt x="1450" y="778"/>
                      <a:pt x="1421" y="773"/>
                      <a:pt x="1393" y="773"/>
                    </a:cubicBezTo>
                    <a:cubicBezTo>
                      <a:pt x="978" y="773"/>
                      <a:pt x="980" y="1937"/>
                      <a:pt x="928" y="2163"/>
                    </a:cubicBezTo>
                    <a:cubicBezTo>
                      <a:pt x="775" y="2825"/>
                      <a:pt x="146" y="3253"/>
                      <a:pt x="27" y="3932"/>
                    </a:cubicBezTo>
                    <a:cubicBezTo>
                      <a:pt x="0" y="4085"/>
                      <a:pt x="0" y="4243"/>
                      <a:pt x="41" y="4394"/>
                    </a:cubicBezTo>
                    <a:cubicBezTo>
                      <a:pt x="78" y="4533"/>
                      <a:pt x="76" y="4677"/>
                      <a:pt x="118" y="4817"/>
                    </a:cubicBezTo>
                    <a:cubicBezTo>
                      <a:pt x="296" y="5416"/>
                      <a:pt x="233" y="5214"/>
                      <a:pt x="296" y="5657"/>
                    </a:cubicBezTo>
                    <a:cubicBezTo>
                      <a:pt x="417" y="6499"/>
                      <a:pt x="537" y="7841"/>
                      <a:pt x="537" y="8306"/>
                    </a:cubicBezTo>
                    <a:cubicBezTo>
                      <a:pt x="537" y="9991"/>
                      <a:pt x="256" y="14432"/>
                      <a:pt x="2903" y="14434"/>
                    </a:cubicBezTo>
                    <a:cubicBezTo>
                      <a:pt x="3191" y="14434"/>
                      <a:pt x="3438" y="14126"/>
                      <a:pt x="3620" y="13772"/>
                    </a:cubicBezTo>
                    <a:cubicBezTo>
                      <a:pt x="3962" y="13245"/>
                      <a:pt x="4194" y="12794"/>
                      <a:pt x="4486" y="12170"/>
                    </a:cubicBezTo>
                    <a:cubicBezTo>
                      <a:pt x="5326" y="10369"/>
                      <a:pt x="5595" y="9663"/>
                      <a:pt x="5921" y="8497"/>
                    </a:cubicBezTo>
                    <a:cubicBezTo>
                      <a:pt x="6192" y="7530"/>
                      <a:pt x="6458" y="6428"/>
                      <a:pt x="6290" y="5445"/>
                    </a:cubicBezTo>
                    <a:cubicBezTo>
                      <a:pt x="6110" y="4405"/>
                      <a:pt x="5556" y="3925"/>
                      <a:pt x="4575" y="3925"/>
                    </a:cubicBezTo>
                    <a:cubicBezTo>
                      <a:pt x="4207" y="3925"/>
                      <a:pt x="3778" y="3993"/>
                      <a:pt x="3287" y="4124"/>
                    </a:cubicBezTo>
                    <a:cubicBezTo>
                      <a:pt x="3167" y="5805"/>
                      <a:pt x="3337" y="6330"/>
                      <a:pt x="3287" y="7246"/>
                    </a:cubicBezTo>
                    <a:cubicBezTo>
                      <a:pt x="3275" y="7471"/>
                      <a:pt x="3167" y="7917"/>
                      <a:pt x="3013" y="8461"/>
                    </a:cubicBezTo>
                    <a:cubicBezTo>
                      <a:pt x="2953" y="8248"/>
                      <a:pt x="2891" y="8036"/>
                      <a:pt x="2826" y="7825"/>
                    </a:cubicBezTo>
                    <a:cubicBezTo>
                      <a:pt x="2345" y="6260"/>
                      <a:pt x="1633" y="4902"/>
                      <a:pt x="1607" y="4233"/>
                    </a:cubicBezTo>
                    <a:cubicBezTo>
                      <a:pt x="2175" y="3693"/>
                      <a:pt x="2805" y="2671"/>
                      <a:pt x="2812" y="1566"/>
                    </a:cubicBezTo>
                    <a:cubicBezTo>
                      <a:pt x="2814" y="1312"/>
                      <a:pt x="2674" y="1472"/>
                      <a:pt x="2623" y="930"/>
                    </a:cubicBezTo>
                    <a:cubicBezTo>
                      <a:pt x="2608" y="761"/>
                      <a:pt x="2596" y="447"/>
                      <a:pt x="2467" y="322"/>
                    </a:cubicBezTo>
                    <a:cubicBezTo>
                      <a:pt x="2422" y="279"/>
                      <a:pt x="2380" y="261"/>
                      <a:pt x="2341" y="261"/>
                    </a:cubicBezTo>
                    <a:cubicBezTo>
                      <a:pt x="2265" y="261"/>
                      <a:pt x="2200" y="329"/>
                      <a:pt x="2149" y="425"/>
                    </a:cubicBezTo>
                    <a:cubicBezTo>
                      <a:pt x="2144" y="398"/>
                      <a:pt x="2138" y="370"/>
                      <a:pt x="2135" y="342"/>
                    </a:cubicBezTo>
                    <a:cubicBezTo>
                      <a:pt x="2120" y="243"/>
                      <a:pt x="2115" y="149"/>
                      <a:pt x="2082" y="54"/>
                    </a:cubicBezTo>
                    <a:cubicBezTo>
                      <a:pt x="2070" y="23"/>
                      <a:pt x="2030" y="1"/>
                      <a:pt x="1996" y="1"/>
                    </a:cubicBezTo>
                    <a:close/>
                  </a:path>
                </a:pathLst>
              </a:custGeom>
              <a:solidFill>
                <a:srgbClr val="D17D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36"/>
              <p:cNvSpPr/>
              <p:nvPr/>
            </p:nvSpPr>
            <p:spPr>
              <a:xfrm>
                <a:off x="4851054" y="2658935"/>
                <a:ext cx="197767" cy="401671"/>
              </a:xfrm>
              <a:custGeom>
                <a:rect b="b" l="l" r="r" t="t"/>
                <a:pathLst>
                  <a:path extrusionOk="0" h="2029" w="999">
                    <a:moveTo>
                      <a:pt x="792" y="0"/>
                    </a:moveTo>
                    <a:cubicBezTo>
                      <a:pt x="691" y="0"/>
                      <a:pt x="574" y="89"/>
                      <a:pt x="523" y="173"/>
                    </a:cubicBezTo>
                    <a:cubicBezTo>
                      <a:pt x="375" y="418"/>
                      <a:pt x="370" y="720"/>
                      <a:pt x="333" y="996"/>
                    </a:cubicBezTo>
                    <a:cubicBezTo>
                      <a:pt x="287" y="1350"/>
                      <a:pt x="204" y="1711"/>
                      <a:pt x="6" y="2012"/>
                    </a:cubicBezTo>
                    <a:cubicBezTo>
                      <a:pt x="1" y="2020"/>
                      <a:pt x="8" y="2029"/>
                      <a:pt x="16" y="2029"/>
                    </a:cubicBezTo>
                    <a:cubicBezTo>
                      <a:pt x="19" y="2029"/>
                      <a:pt x="22" y="2027"/>
                      <a:pt x="24" y="2025"/>
                    </a:cubicBezTo>
                    <a:cubicBezTo>
                      <a:pt x="210" y="1798"/>
                      <a:pt x="294" y="1501"/>
                      <a:pt x="334" y="1215"/>
                    </a:cubicBezTo>
                    <a:cubicBezTo>
                      <a:pt x="358" y="1047"/>
                      <a:pt x="378" y="881"/>
                      <a:pt x="416" y="715"/>
                    </a:cubicBezTo>
                    <a:cubicBezTo>
                      <a:pt x="452" y="555"/>
                      <a:pt x="478" y="372"/>
                      <a:pt x="554" y="223"/>
                    </a:cubicBezTo>
                    <a:cubicBezTo>
                      <a:pt x="594" y="145"/>
                      <a:pt x="655" y="68"/>
                      <a:pt x="746" y="51"/>
                    </a:cubicBezTo>
                    <a:cubicBezTo>
                      <a:pt x="758" y="49"/>
                      <a:pt x="769" y="48"/>
                      <a:pt x="780" y="48"/>
                    </a:cubicBezTo>
                    <a:cubicBezTo>
                      <a:pt x="887" y="48"/>
                      <a:pt x="909" y="165"/>
                      <a:pt x="923" y="259"/>
                    </a:cubicBezTo>
                    <a:cubicBezTo>
                      <a:pt x="953" y="434"/>
                      <a:pt x="950" y="616"/>
                      <a:pt x="942" y="793"/>
                    </a:cubicBezTo>
                    <a:cubicBezTo>
                      <a:pt x="924" y="1142"/>
                      <a:pt x="849" y="1478"/>
                      <a:pt x="697" y="1793"/>
                    </a:cubicBezTo>
                    <a:cubicBezTo>
                      <a:pt x="695" y="1798"/>
                      <a:pt x="698" y="1802"/>
                      <a:pt x="702" y="1802"/>
                    </a:cubicBezTo>
                    <a:cubicBezTo>
                      <a:pt x="704" y="1802"/>
                      <a:pt x="706" y="1801"/>
                      <a:pt x="707" y="1799"/>
                    </a:cubicBezTo>
                    <a:lnTo>
                      <a:pt x="707" y="1800"/>
                    </a:lnTo>
                    <a:cubicBezTo>
                      <a:pt x="856" y="1557"/>
                      <a:pt x="936" y="1281"/>
                      <a:pt x="972" y="999"/>
                    </a:cubicBezTo>
                    <a:cubicBezTo>
                      <a:pt x="991" y="851"/>
                      <a:pt x="998" y="701"/>
                      <a:pt x="994" y="551"/>
                    </a:cubicBezTo>
                    <a:cubicBezTo>
                      <a:pt x="992" y="409"/>
                      <a:pt x="990" y="237"/>
                      <a:pt x="933" y="104"/>
                    </a:cubicBezTo>
                    <a:cubicBezTo>
                      <a:pt x="901" y="29"/>
                      <a:pt x="849" y="0"/>
                      <a:pt x="792" y="0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6"/>
              <p:cNvSpPr/>
              <p:nvPr/>
            </p:nvSpPr>
            <p:spPr>
              <a:xfrm>
                <a:off x="5033578" y="2502939"/>
                <a:ext cx="144712" cy="526983"/>
              </a:xfrm>
              <a:custGeom>
                <a:rect b="b" l="l" r="r" t="t"/>
                <a:pathLst>
                  <a:path extrusionOk="0" h="2662" w="731">
                    <a:moveTo>
                      <a:pt x="411" y="1"/>
                    </a:moveTo>
                    <a:cubicBezTo>
                      <a:pt x="376" y="1"/>
                      <a:pt x="339" y="14"/>
                      <a:pt x="301" y="46"/>
                    </a:cubicBezTo>
                    <a:cubicBezTo>
                      <a:pt x="182" y="144"/>
                      <a:pt x="164" y="318"/>
                      <a:pt x="152" y="462"/>
                    </a:cubicBezTo>
                    <a:cubicBezTo>
                      <a:pt x="110" y="952"/>
                      <a:pt x="168" y="1453"/>
                      <a:pt x="5" y="1926"/>
                    </a:cubicBezTo>
                    <a:cubicBezTo>
                      <a:pt x="1" y="1939"/>
                      <a:pt x="11" y="1948"/>
                      <a:pt x="21" y="1948"/>
                    </a:cubicBezTo>
                    <a:cubicBezTo>
                      <a:pt x="28" y="1948"/>
                      <a:pt x="35" y="1944"/>
                      <a:pt x="38" y="1936"/>
                    </a:cubicBezTo>
                    <a:cubicBezTo>
                      <a:pt x="160" y="1589"/>
                      <a:pt x="157" y="1226"/>
                      <a:pt x="172" y="864"/>
                    </a:cubicBezTo>
                    <a:cubicBezTo>
                      <a:pt x="181" y="673"/>
                      <a:pt x="177" y="475"/>
                      <a:pt x="223" y="289"/>
                    </a:cubicBezTo>
                    <a:cubicBezTo>
                      <a:pt x="244" y="200"/>
                      <a:pt x="304" y="67"/>
                      <a:pt x="402" y="67"/>
                    </a:cubicBezTo>
                    <a:cubicBezTo>
                      <a:pt x="425" y="67"/>
                      <a:pt x="449" y="74"/>
                      <a:pt x="475" y="90"/>
                    </a:cubicBezTo>
                    <a:cubicBezTo>
                      <a:pt x="551" y="136"/>
                      <a:pt x="579" y="312"/>
                      <a:pt x="593" y="389"/>
                    </a:cubicBezTo>
                    <a:cubicBezTo>
                      <a:pt x="731" y="1136"/>
                      <a:pt x="662" y="1938"/>
                      <a:pt x="383" y="2644"/>
                    </a:cubicBezTo>
                    <a:cubicBezTo>
                      <a:pt x="379" y="2654"/>
                      <a:pt x="388" y="2661"/>
                      <a:pt x="397" y="2661"/>
                    </a:cubicBezTo>
                    <a:cubicBezTo>
                      <a:pt x="402" y="2661"/>
                      <a:pt x="406" y="2659"/>
                      <a:pt x="409" y="2654"/>
                    </a:cubicBezTo>
                    <a:cubicBezTo>
                      <a:pt x="615" y="2271"/>
                      <a:pt x="699" y="1837"/>
                      <a:pt x="719" y="1404"/>
                    </a:cubicBezTo>
                    <a:cubicBezTo>
                      <a:pt x="728" y="1173"/>
                      <a:pt x="722" y="941"/>
                      <a:pt x="701" y="710"/>
                    </a:cubicBezTo>
                    <a:cubicBezTo>
                      <a:pt x="682" y="516"/>
                      <a:pt x="672" y="301"/>
                      <a:pt x="577" y="126"/>
                    </a:cubicBezTo>
                    <a:cubicBezTo>
                      <a:pt x="536" y="52"/>
                      <a:pt x="477" y="1"/>
                      <a:pt x="411" y="1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36"/>
              <p:cNvSpPr/>
              <p:nvPr/>
            </p:nvSpPr>
            <p:spPr>
              <a:xfrm>
                <a:off x="5152555" y="2555795"/>
                <a:ext cx="102942" cy="565784"/>
              </a:xfrm>
              <a:custGeom>
                <a:rect b="b" l="l" r="r" t="t"/>
                <a:pathLst>
                  <a:path extrusionOk="0" h="2858" w="520">
                    <a:moveTo>
                      <a:pt x="148" y="1"/>
                    </a:moveTo>
                    <a:cubicBezTo>
                      <a:pt x="97" y="1"/>
                      <a:pt x="48" y="27"/>
                      <a:pt x="15" y="92"/>
                    </a:cubicBezTo>
                    <a:cubicBezTo>
                      <a:pt x="1" y="121"/>
                      <a:pt x="25" y="143"/>
                      <a:pt x="48" y="143"/>
                    </a:cubicBezTo>
                    <a:cubicBezTo>
                      <a:pt x="61" y="143"/>
                      <a:pt x="73" y="136"/>
                      <a:pt x="78" y="119"/>
                    </a:cubicBezTo>
                    <a:cubicBezTo>
                      <a:pt x="97" y="74"/>
                      <a:pt x="126" y="51"/>
                      <a:pt x="165" y="51"/>
                    </a:cubicBezTo>
                    <a:cubicBezTo>
                      <a:pt x="194" y="51"/>
                      <a:pt x="228" y="63"/>
                      <a:pt x="268" y="89"/>
                    </a:cubicBezTo>
                    <a:cubicBezTo>
                      <a:pt x="305" y="126"/>
                      <a:pt x="332" y="172"/>
                      <a:pt x="348" y="223"/>
                    </a:cubicBezTo>
                    <a:cubicBezTo>
                      <a:pt x="364" y="267"/>
                      <a:pt x="378" y="314"/>
                      <a:pt x="389" y="362"/>
                    </a:cubicBezTo>
                    <a:cubicBezTo>
                      <a:pt x="423" y="491"/>
                      <a:pt x="446" y="625"/>
                      <a:pt x="458" y="758"/>
                    </a:cubicBezTo>
                    <a:cubicBezTo>
                      <a:pt x="479" y="997"/>
                      <a:pt x="472" y="1236"/>
                      <a:pt x="436" y="1473"/>
                    </a:cubicBezTo>
                    <a:cubicBezTo>
                      <a:pt x="369" y="1950"/>
                      <a:pt x="196" y="2395"/>
                      <a:pt x="48" y="2850"/>
                    </a:cubicBezTo>
                    <a:cubicBezTo>
                      <a:pt x="47" y="2854"/>
                      <a:pt x="50" y="2858"/>
                      <a:pt x="54" y="2858"/>
                    </a:cubicBezTo>
                    <a:cubicBezTo>
                      <a:pt x="56" y="2858"/>
                      <a:pt x="58" y="2857"/>
                      <a:pt x="59" y="2855"/>
                    </a:cubicBezTo>
                    <a:cubicBezTo>
                      <a:pt x="330" y="2288"/>
                      <a:pt x="520" y="1647"/>
                      <a:pt x="520" y="1015"/>
                    </a:cubicBezTo>
                    <a:cubicBezTo>
                      <a:pt x="520" y="739"/>
                      <a:pt x="493" y="416"/>
                      <a:pt x="373" y="165"/>
                    </a:cubicBezTo>
                    <a:cubicBezTo>
                      <a:pt x="333" y="79"/>
                      <a:pt x="236" y="1"/>
                      <a:pt x="148" y="1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36"/>
              <p:cNvSpPr/>
              <p:nvPr/>
            </p:nvSpPr>
            <p:spPr>
              <a:xfrm>
                <a:off x="5129789" y="3080600"/>
                <a:ext cx="20588" cy="16431"/>
              </a:xfrm>
              <a:custGeom>
                <a:rect b="b" l="l" r="r" t="t"/>
                <a:pathLst>
                  <a:path extrusionOk="0" h="83" w="104">
                    <a:moveTo>
                      <a:pt x="87" y="1"/>
                    </a:moveTo>
                    <a:cubicBezTo>
                      <a:pt x="85" y="1"/>
                      <a:pt x="83" y="1"/>
                      <a:pt x="81" y="3"/>
                    </a:cubicBezTo>
                    <a:lnTo>
                      <a:pt x="80" y="4"/>
                    </a:lnTo>
                    <a:cubicBezTo>
                      <a:pt x="75" y="9"/>
                      <a:pt x="68" y="14"/>
                      <a:pt x="63" y="20"/>
                    </a:cubicBezTo>
                    <a:cubicBezTo>
                      <a:pt x="60" y="23"/>
                      <a:pt x="56" y="25"/>
                      <a:pt x="53" y="28"/>
                    </a:cubicBezTo>
                    <a:lnTo>
                      <a:pt x="50" y="30"/>
                    </a:lnTo>
                    <a:lnTo>
                      <a:pt x="45" y="34"/>
                    </a:lnTo>
                    <a:cubicBezTo>
                      <a:pt x="38" y="39"/>
                      <a:pt x="32" y="43"/>
                      <a:pt x="24" y="47"/>
                    </a:cubicBezTo>
                    <a:cubicBezTo>
                      <a:pt x="20" y="50"/>
                      <a:pt x="17" y="53"/>
                      <a:pt x="14" y="56"/>
                    </a:cubicBezTo>
                    <a:cubicBezTo>
                      <a:pt x="9" y="59"/>
                      <a:pt x="7" y="64"/>
                      <a:pt x="5" y="68"/>
                    </a:cubicBezTo>
                    <a:cubicBezTo>
                      <a:pt x="1" y="74"/>
                      <a:pt x="6" y="83"/>
                      <a:pt x="14" y="83"/>
                    </a:cubicBezTo>
                    <a:lnTo>
                      <a:pt x="19" y="83"/>
                    </a:lnTo>
                    <a:cubicBezTo>
                      <a:pt x="22" y="83"/>
                      <a:pt x="25" y="82"/>
                      <a:pt x="29" y="80"/>
                    </a:cubicBezTo>
                    <a:cubicBezTo>
                      <a:pt x="33" y="78"/>
                      <a:pt x="37" y="76"/>
                      <a:pt x="40" y="74"/>
                    </a:cubicBezTo>
                    <a:cubicBezTo>
                      <a:pt x="48" y="69"/>
                      <a:pt x="55" y="62"/>
                      <a:pt x="63" y="56"/>
                    </a:cubicBezTo>
                    <a:cubicBezTo>
                      <a:pt x="76" y="45"/>
                      <a:pt x="87" y="34"/>
                      <a:pt x="98" y="21"/>
                    </a:cubicBezTo>
                    <a:cubicBezTo>
                      <a:pt x="103" y="11"/>
                      <a:pt x="96" y="1"/>
                      <a:pt x="87" y="1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6"/>
              <p:cNvSpPr/>
              <p:nvPr/>
            </p:nvSpPr>
            <p:spPr>
              <a:xfrm>
                <a:off x="5030015" y="3049916"/>
                <a:ext cx="28309" cy="14847"/>
              </a:xfrm>
              <a:custGeom>
                <a:rect b="b" l="l" r="r" t="t"/>
                <a:pathLst>
                  <a:path extrusionOk="0" h="75" w="143">
                    <a:moveTo>
                      <a:pt x="116" y="0"/>
                    </a:moveTo>
                    <a:lnTo>
                      <a:pt x="116" y="0"/>
                    </a:lnTo>
                    <a:cubicBezTo>
                      <a:pt x="94" y="4"/>
                      <a:pt x="72" y="10"/>
                      <a:pt x="51" y="20"/>
                    </a:cubicBezTo>
                    <a:cubicBezTo>
                      <a:pt x="47" y="21"/>
                      <a:pt x="43" y="23"/>
                      <a:pt x="38" y="26"/>
                    </a:cubicBezTo>
                    <a:cubicBezTo>
                      <a:pt x="32" y="28"/>
                      <a:pt x="28" y="33"/>
                      <a:pt x="24" y="36"/>
                    </a:cubicBezTo>
                    <a:cubicBezTo>
                      <a:pt x="19" y="39"/>
                      <a:pt x="15" y="43"/>
                      <a:pt x="11" y="46"/>
                    </a:cubicBezTo>
                    <a:cubicBezTo>
                      <a:pt x="8" y="51"/>
                      <a:pt x="4" y="56"/>
                      <a:pt x="2" y="61"/>
                    </a:cubicBezTo>
                    <a:cubicBezTo>
                      <a:pt x="0" y="67"/>
                      <a:pt x="2" y="74"/>
                      <a:pt x="10" y="74"/>
                    </a:cubicBezTo>
                    <a:cubicBezTo>
                      <a:pt x="15" y="74"/>
                      <a:pt x="20" y="74"/>
                      <a:pt x="25" y="73"/>
                    </a:cubicBezTo>
                    <a:cubicBezTo>
                      <a:pt x="30" y="72"/>
                      <a:pt x="34" y="70"/>
                      <a:pt x="39" y="68"/>
                    </a:cubicBezTo>
                    <a:cubicBezTo>
                      <a:pt x="43" y="66"/>
                      <a:pt x="50" y="64"/>
                      <a:pt x="56" y="61"/>
                    </a:cubicBezTo>
                    <a:lnTo>
                      <a:pt x="63" y="58"/>
                    </a:lnTo>
                    <a:lnTo>
                      <a:pt x="66" y="56"/>
                    </a:lnTo>
                    <a:cubicBezTo>
                      <a:pt x="86" y="49"/>
                      <a:pt x="105" y="43"/>
                      <a:pt x="125" y="40"/>
                    </a:cubicBezTo>
                    <a:cubicBezTo>
                      <a:pt x="136" y="37"/>
                      <a:pt x="142" y="26"/>
                      <a:pt x="140" y="15"/>
                    </a:cubicBezTo>
                    <a:cubicBezTo>
                      <a:pt x="138" y="7"/>
                      <a:pt x="129" y="1"/>
                      <a:pt x="120" y="1"/>
                    </a:cubicBezTo>
                    <a:cubicBezTo>
                      <a:pt x="118" y="1"/>
                      <a:pt x="116" y="1"/>
                      <a:pt x="115" y="1"/>
                    </a:cubicBez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36"/>
              <p:cNvSpPr/>
              <p:nvPr/>
            </p:nvSpPr>
            <p:spPr>
              <a:xfrm>
                <a:off x="5184427" y="2608256"/>
                <a:ext cx="48303" cy="41177"/>
              </a:xfrm>
              <a:custGeom>
                <a:rect b="b" l="l" r="r" t="t"/>
                <a:pathLst>
                  <a:path extrusionOk="0" h="208" w="244">
                    <a:moveTo>
                      <a:pt x="6" y="1"/>
                    </a:moveTo>
                    <a:cubicBezTo>
                      <a:pt x="5" y="1"/>
                      <a:pt x="4" y="1"/>
                      <a:pt x="4" y="2"/>
                    </a:cubicBezTo>
                    <a:cubicBezTo>
                      <a:pt x="2" y="9"/>
                      <a:pt x="1" y="15"/>
                      <a:pt x="1" y="22"/>
                    </a:cubicBezTo>
                    <a:cubicBezTo>
                      <a:pt x="1" y="30"/>
                      <a:pt x="3" y="38"/>
                      <a:pt x="5" y="45"/>
                    </a:cubicBezTo>
                    <a:cubicBezTo>
                      <a:pt x="10" y="58"/>
                      <a:pt x="17" y="73"/>
                      <a:pt x="23" y="86"/>
                    </a:cubicBezTo>
                    <a:cubicBezTo>
                      <a:pt x="36" y="114"/>
                      <a:pt x="53" y="138"/>
                      <a:pt x="75" y="160"/>
                    </a:cubicBezTo>
                    <a:cubicBezTo>
                      <a:pt x="105" y="188"/>
                      <a:pt x="147" y="207"/>
                      <a:pt x="188" y="207"/>
                    </a:cubicBezTo>
                    <a:cubicBezTo>
                      <a:pt x="202" y="207"/>
                      <a:pt x="216" y="205"/>
                      <a:pt x="229" y="200"/>
                    </a:cubicBezTo>
                    <a:cubicBezTo>
                      <a:pt x="244" y="195"/>
                      <a:pt x="240" y="175"/>
                      <a:pt x="227" y="175"/>
                    </a:cubicBezTo>
                    <a:cubicBezTo>
                      <a:pt x="226" y="175"/>
                      <a:pt x="224" y="175"/>
                      <a:pt x="223" y="176"/>
                    </a:cubicBezTo>
                    <a:lnTo>
                      <a:pt x="224" y="176"/>
                    </a:lnTo>
                    <a:cubicBezTo>
                      <a:pt x="213" y="179"/>
                      <a:pt x="202" y="181"/>
                      <a:pt x="190" y="181"/>
                    </a:cubicBezTo>
                    <a:cubicBezTo>
                      <a:pt x="153" y="181"/>
                      <a:pt x="116" y="162"/>
                      <a:pt x="90" y="135"/>
                    </a:cubicBezTo>
                    <a:cubicBezTo>
                      <a:pt x="72" y="116"/>
                      <a:pt x="57" y="92"/>
                      <a:pt x="47" y="68"/>
                    </a:cubicBezTo>
                    <a:cubicBezTo>
                      <a:pt x="41" y="56"/>
                      <a:pt x="37" y="44"/>
                      <a:pt x="32" y="32"/>
                    </a:cubicBezTo>
                    <a:cubicBezTo>
                      <a:pt x="29" y="26"/>
                      <a:pt x="26" y="21"/>
                      <a:pt x="23" y="14"/>
                    </a:cubicBezTo>
                    <a:cubicBezTo>
                      <a:pt x="19" y="8"/>
                      <a:pt x="13" y="6"/>
                      <a:pt x="8" y="1"/>
                    </a:cubicBezTo>
                    <a:cubicBezTo>
                      <a:pt x="8" y="1"/>
                      <a:pt x="7" y="1"/>
                      <a:pt x="6" y="1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6"/>
              <p:cNvSpPr/>
              <p:nvPr/>
            </p:nvSpPr>
            <p:spPr>
              <a:xfrm>
                <a:off x="5093363" y="2534811"/>
                <a:ext cx="60379" cy="72257"/>
              </a:xfrm>
              <a:custGeom>
                <a:rect b="b" l="l" r="r" t="t"/>
                <a:pathLst>
                  <a:path extrusionOk="0" h="365" w="305">
                    <a:moveTo>
                      <a:pt x="29" y="1"/>
                    </a:moveTo>
                    <a:cubicBezTo>
                      <a:pt x="22" y="1"/>
                      <a:pt x="15" y="5"/>
                      <a:pt x="14" y="14"/>
                    </a:cubicBezTo>
                    <a:cubicBezTo>
                      <a:pt x="1" y="106"/>
                      <a:pt x="4" y="217"/>
                      <a:pt x="71" y="288"/>
                    </a:cubicBezTo>
                    <a:cubicBezTo>
                      <a:pt x="119" y="337"/>
                      <a:pt x="184" y="364"/>
                      <a:pt x="251" y="364"/>
                    </a:cubicBezTo>
                    <a:cubicBezTo>
                      <a:pt x="265" y="364"/>
                      <a:pt x="279" y="363"/>
                      <a:pt x="293" y="361"/>
                    </a:cubicBezTo>
                    <a:cubicBezTo>
                      <a:pt x="305" y="358"/>
                      <a:pt x="303" y="337"/>
                      <a:pt x="291" y="337"/>
                    </a:cubicBezTo>
                    <a:cubicBezTo>
                      <a:pt x="291" y="337"/>
                      <a:pt x="290" y="337"/>
                      <a:pt x="290" y="337"/>
                    </a:cubicBezTo>
                    <a:cubicBezTo>
                      <a:pt x="282" y="338"/>
                      <a:pt x="274" y="338"/>
                      <a:pt x="266" y="338"/>
                    </a:cubicBezTo>
                    <a:cubicBezTo>
                      <a:pt x="202" y="338"/>
                      <a:pt x="140" y="311"/>
                      <a:pt x="99" y="261"/>
                    </a:cubicBezTo>
                    <a:cubicBezTo>
                      <a:pt x="75" y="232"/>
                      <a:pt x="58" y="197"/>
                      <a:pt x="51" y="160"/>
                    </a:cubicBezTo>
                    <a:cubicBezTo>
                      <a:pt x="43" y="113"/>
                      <a:pt x="50" y="67"/>
                      <a:pt x="50" y="20"/>
                    </a:cubicBezTo>
                    <a:cubicBezTo>
                      <a:pt x="50" y="8"/>
                      <a:pt x="39" y="1"/>
                      <a:pt x="29" y="1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6"/>
              <p:cNvSpPr/>
              <p:nvPr/>
            </p:nvSpPr>
            <p:spPr>
              <a:xfrm>
                <a:off x="4974189" y="2690411"/>
                <a:ext cx="60181" cy="66120"/>
              </a:xfrm>
              <a:custGeom>
                <a:rect b="b" l="l" r="r" t="t"/>
                <a:pathLst>
                  <a:path extrusionOk="0" h="334" w="304">
                    <a:moveTo>
                      <a:pt x="27" y="0"/>
                    </a:moveTo>
                    <a:cubicBezTo>
                      <a:pt x="24" y="0"/>
                      <a:pt x="21" y="1"/>
                      <a:pt x="19" y="3"/>
                    </a:cubicBezTo>
                    <a:cubicBezTo>
                      <a:pt x="1" y="19"/>
                      <a:pt x="8" y="48"/>
                      <a:pt x="11" y="70"/>
                    </a:cubicBezTo>
                    <a:cubicBezTo>
                      <a:pt x="13" y="93"/>
                      <a:pt x="17" y="117"/>
                      <a:pt x="22" y="139"/>
                    </a:cubicBezTo>
                    <a:cubicBezTo>
                      <a:pt x="34" y="183"/>
                      <a:pt x="54" y="225"/>
                      <a:pt x="83" y="261"/>
                    </a:cubicBezTo>
                    <a:cubicBezTo>
                      <a:pt x="111" y="296"/>
                      <a:pt x="153" y="329"/>
                      <a:pt x="200" y="334"/>
                    </a:cubicBezTo>
                    <a:cubicBezTo>
                      <a:pt x="202" y="334"/>
                      <a:pt x="205" y="334"/>
                      <a:pt x="208" y="334"/>
                    </a:cubicBezTo>
                    <a:cubicBezTo>
                      <a:pt x="247" y="334"/>
                      <a:pt x="284" y="311"/>
                      <a:pt x="302" y="275"/>
                    </a:cubicBezTo>
                    <a:cubicBezTo>
                      <a:pt x="303" y="273"/>
                      <a:pt x="302" y="272"/>
                      <a:pt x="301" y="272"/>
                    </a:cubicBezTo>
                    <a:cubicBezTo>
                      <a:pt x="300" y="272"/>
                      <a:pt x="300" y="272"/>
                      <a:pt x="299" y="273"/>
                    </a:cubicBezTo>
                    <a:cubicBezTo>
                      <a:pt x="277" y="297"/>
                      <a:pt x="247" y="310"/>
                      <a:pt x="215" y="310"/>
                    </a:cubicBezTo>
                    <a:cubicBezTo>
                      <a:pt x="207" y="310"/>
                      <a:pt x="199" y="309"/>
                      <a:pt x="190" y="307"/>
                    </a:cubicBezTo>
                    <a:cubicBezTo>
                      <a:pt x="151" y="296"/>
                      <a:pt x="118" y="260"/>
                      <a:pt x="97" y="226"/>
                    </a:cubicBezTo>
                    <a:cubicBezTo>
                      <a:pt x="78" y="191"/>
                      <a:pt x="64" y="154"/>
                      <a:pt x="57" y="116"/>
                    </a:cubicBezTo>
                    <a:cubicBezTo>
                      <a:pt x="53" y="96"/>
                      <a:pt x="50" y="76"/>
                      <a:pt x="48" y="57"/>
                    </a:cubicBezTo>
                    <a:cubicBezTo>
                      <a:pt x="47" y="39"/>
                      <a:pt x="49" y="16"/>
                      <a:pt x="33" y="3"/>
                    </a:cubicBezTo>
                    <a:cubicBezTo>
                      <a:pt x="31" y="1"/>
                      <a:pt x="29" y="0"/>
                      <a:pt x="27" y="0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36"/>
              <p:cNvSpPr/>
              <p:nvPr/>
            </p:nvSpPr>
            <p:spPr>
              <a:xfrm>
                <a:off x="5192148" y="2737527"/>
                <a:ext cx="109475" cy="410975"/>
              </a:xfrm>
              <a:custGeom>
                <a:rect b="b" l="l" r="r" t="t"/>
                <a:pathLst>
                  <a:path extrusionOk="0" h="2076" w="553">
                    <a:moveTo>
                      <a:pt x="330" y="0"/>
                    </a:moveTo>
                    <a:cubicBezTo>
                      <a:pt x="311" y="0"/>
                      <a:pt x="291" y="20"/>
                      <a:pt x="306" y="40"/>
                    </a:cubicBezTo>
                    <a:cubicBezTo>
                      <a:pt x="522" y="330"/>
                      <a:pt x="449" y="735"/>
                      <a:pt x="383" y="1063"/>
                    </a:cubicBezTo>
                    <a:cubicBezTo>
                      <a:pt x="346" y="1236"/>
                      <a:pt x="296" y="1406"/>
                      <a:pt x="230" y="1571"/>
                    </a:cubicBezTo>
                    <a:cubicBezTo>
                      <a:pt x="161" y="1741"/>
                      <a:pt x="67" y="1899"/>
                      <a:pt x="1" y="2069"/>
                    </a:cubicBezTo>
                    <a:cubicBezTo>
                      <a:pt x="0" y="2072"/>
                      <a:pt x="3" y="2075"/>
                      <a:pt x="6" y="2075"/>
                    </a:cubicBezTo>
                    <a:cubicBezTo>
                      <a:pt x="8" y="2075"/>
                      <a:pt x="9" y="2075"/>
                      <a:pt x="10" y="2073"/>
                    </a:cubicBezTo>
                    <a:cubicBezTo>
                      <a:pt x="118" y="1934"/>
                      <a:pt x="191" y="1759"/>
                      <a:pt x="258" y="1598"/>
                    </a:cubicBezTo>
                    <a:cubicBezTo>
                      <a:pt x="338" y="1406"/>
                      <a:pt x="401" y="1207"/>
                      <a:pt x="446" y="1005"/>
                    </a:cubicBezTo>
                    <a:cubicBezTo>
                      <a:pt x="513" y="684"/>
                      <a:pt x="553" y="296"/>
                      <a:pt x="353" y="12"/>
                    </a:cubicBezTo>
                    <a:cubicBezTo>
                      <a:pt x="347" y="4"/>
                      <a:pt x="339" y="0"/>
                      <a:pt x="330" y="0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36"/>
              <p:cNvSpPr/>
              <p:nvPr/>
            </p:nvSpPr>
            <p:spPr>
              <a:xfrm>
                <a:off x="4699215" y="3074661"/>
                <a:ext cx="148672" cy="401473"/>
              </a:xfrm>
              <a:custGeom>
                <a:rect b="b" l="l" r="r" t="t"/>
                <a:pathLst>
                  <a:path extrusionOk="0" h="2028" w="751">
                    <a:moveTo>
                      <a:pt x="746" y="0"/>
                    </a:moveTo>
                    <a:cubicBezTo>
                      <a:pt x="745" y="0"/>
                      <a:pt x="744" y="1"/>
                      <a:pt x="743" y="2"/>
                    </a:cubicBezTo>
                    <a:cubicBezTo>
                      <a:pt x="614" y="141"/>
                      <a:pt x="496" y="289"/>
                      <a:pt x="389" y="446"/>
                    </a:cubicBezTo>
                    <a:cubicBezTo>
                      <a:pt x="289" y="598"/>
                      <a:pt x="182" y="762"/>
                      <a:pt x="124" y="937"/>
                    </a:cubicBezTo>
                    <a:cubicBezTo>
                      <a:pt x="0" y="1314"/>
                      <a:pt x="256" y="1644"/>
                      <a:pt x="259" y="2018"/>
                    </a:cubicBezTo>
                    <a:cubicBezTo>
                      <a:pt x="259" y="2024"/>
                      <a:pt x="264" y="2027"/>
                      <a:pt x="269" y="2027"/>
                    </a:cubicBezTo>
                    <a:cubicBezTo>
                      <a:pt x="274" y="2027"/>
                      <a:pt x="279" y="2024"/>
                      <a:pt x="279" y="2018"/>
                    </a:cubicBezTo>
                    <a:lnTo>
                      <a:pt x="278" y="2018"/>
                    </a:lnTo>
                    <a:cubicBezTo>
                      <a:pt x="297" y="1662"/>
                      <a:pt x="76" y="1328"/>
                      <a:pt x="187" y="972"/>
                    </a:cubicBezTo>
                    <a:cubicBezTo>
                      <a:pt x="296" y="625"/>
                      <a:pt x="529" y="291"/>
                      <a:pt x="749" y="5"/>
                    </a:cubicBezTo>
                    <a:cubicBezTo>
                      <a:pt x="751" y="3"/>
                      <a:pt x="749" y="0"/>
                      <a:pt x="746" y="0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6"/>
              <p:cNvSpPr/>
              <p:nvPr/>
            </p:nvSpPr>
            <p:spPr>
              <a:xfrm>
                <a:off x="4837197" y="3465642"/>
                <a:ext cx="28111" cy="65724"/>
              </a:xfrm>
              <a:custGeom>
                <a:rect b="b" l="l" r="r" t="t"/>
                <a:pathLst>
                  <a:path extrusionOk="0" h="332" w="142">
                    <a:moveTo>
                      <a:pt x="22" y="1"/>
                    </a:moveTo>
                    <a:cubicBezTo>
                      <a:pt x="7" y="1"/>
                      <a:pt x="0" y="20"/>
                      <a:pt x="14" y="29"/>
                    </a:cubicBezTo>
                    <a:cubicBezTo>
                      <a:pt x="38" y="44"/>
                      <a:pt x="58" y="62"/>
                      <a:pt x="74" y="85"/>
                    </a:cubicBezTo>
                    <a:cubicBezTo>
                      <a:pt x="90" y="109"/>
                      <a:pt x="99" y="137"/>
                      <a:pt x="99" y="165"/>
                    </a:cubicBezTo>
                    <a:cubicBezTo>
                      <a:pt x="101" y="225"/>
                      <a:pt x="67" y="284"/>
                      <a:pt x="22" y="321"/>
                    </a:cubicBezTo>
                    <a:cubicBezTo>
                      <a:pt x="16" y="325"/>
                      <a:pt x="21" y="332"/>
                      <a:pt x="27" y="332"/>
                    </a:cubicBezTo>
                    <a:cubicBezTo>
                      <a:pt x="28" y="332"/>
                      <a:pt x="28" y="332"/>
                      <a:pt x="29" y="331"/>
                    </a:cubicBezTo>
                    <a:cubicBezTo>
                      <a:pt x="95" y="299"/>
                      <a:pt x="138" y="234"/>
                      <a:pt x="140" y="160"/>
                    </a:cubicBezTo>
                    <a:cubicBezTo>
                      <a:pt x="141" y="95"/>
                      <a:pt x="95" y="12"/>
                      <a:pt x="26" y="1"/>
                    </a:cubicBezTo>
                    <a:cubicBezTo>
                      <a:pt x="24" y="1"/>
                      <a:pt x="23" y="1"/>
                      <a:pt x="22" y="1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36"/>
              <p:cNvSpPr/>
              <p:nvPr/>
            </p:nvSpPr>
            <p:spPr>
              <a:xfrm>
                <a:off x="5047238" y="3387248"/>
                <a:ext cx="362276" cy="1148593"/>
              </a:xfrm>
              <a:custGeom>
                <a:rect b="b" l="l" r="r" t="t"/>
                <a:pathLst>
                  <a:path extrusionOk="0" h="5802" w="1830">
                    <a:moveTo>
                      <a:pt x="5" y="1"/>
                    </a:moveTo>
                    <a:cubicBezTo>
                      <a:pt x="3" y="1"/>
                      <a:pt x="0" y="3"/>
                      <a:pt x="1" y="6"/>
                    </a:cubicBezTo>
                    <a:cubicBezTo>
                      <a:pt x="64" y="323"/>
                      <a:pt x="174" y="630"/>
                      <a:pt x="283" y="935"/>
                    </a:cubicBezTo>
                    <a:cubicBezTo>
                      <a:pt x="419" y="1320"/>
                      <a:pt x="562" y="1702"/>
                      <a:pt x="704" y="2085"/>
                    </a:cubicBezTo>
                    <a:cubicBezTo>
                      <a:pt x="1009" y="2901"/>
                      <a:pt x="1311" y="3720"/>
                      <a:pt x="1546" y="4559"/>
                    </a:cubicBezTo>
                    <a:cubicBezTo>
                      <a:pt x="1657" y="4960"/>
                      <a:pt x="1756" y="5369"/>
                      <a:pt x="1794" y="5785"/>
                    </a:cubicBezTo>
                    <a:cubicBezTo>
                      <a:pt x="1795" y="5796"/>
                      <a:pt x="1804" y="5802"/>
                      <a:pt x="1813" y="5802"/>
                    </a:cubicBezTo>
                    <a:cubicBezTo>
                      <a:pt x="1821" y="5802"/>
                      <a:pt x="1829" y="5796"/>
                      <a:pt x="1829" y="5785"/>
                    </a:cubicBezTo>
                    <a:lnTo>
                      <a:pt x="1828" y="5785"/>
                    </a:lnTo>
                    <a:cubicBezTo>
                      <a:pt x="1773" y="5015"/>
                      <a:pt x="1525" y="4260"/>
                      <a:pt x="1280" y="3534"/>
                    </a:cubicBezTo>
                    <a:cubicBezTo>
                      <a:pt x="1003" y="2705"/>
                      <a:pt x="685" y="1891"/>
                      <a:pt x="386" y="1070"/>
                    </a:cubicBezTo>
                    <a:cubicBezTo>
                      <a:pt x="256" y="716"/>
                      <a:pt x="134" y="359"/>
                      <a:pt x="9" y="4"/>
                    </a:cubicBezTo>
                    <a:cubicBezTo>
                      <a:pt x="9" y="2"/>
                      <a:pt x="7" y="1"/>
                      <a:pt x="5" y="1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36"/>
              <p:cNvSpPr/>
              <p:nvPr/>
            </p:nvSpPr>
            <p:spPr>
              <a:xfrm>
                <a:off x="4785132" y="3602040"/>
                <a:ext cx="76217" cy="886289"/>
              </a:xfrm>
              <a:custGeom>
                <a:rect b="b" l="l" r="r" t="t"/>
                <a:pathLst>
                  <a:path extrusionOk="0" h="4477" w="385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1" y="311"/>
                      <a:pt x="46" y="622"/>
                      <a:pt x="69" y="927"/>
                    </a:cubicBezTo>
                    <a:cubicBezTo>
                      <a:pt x="99" y="1333"/>
                      <a:pt x="122" y="1737"/>
                      <a:pt x="152" y="2141"/>
                    </a:cubicBezTo>
                    <a:cubicBezTo>
                      <a:pt x="208" y="2914"/>
                      <a:pt x="248" y="3690"/>
                      <a:pt x="347" y="4460"/>
                    </a:cubicBezTo>
                    <a:cubicBezTo>
                      <a:pt x="348" y="4471"/>
                      <a:pt x="358" y="4477"/>
                      <a:pt x="367" y="4477"/>
                    </a:cubicBezTo>
                    <a:cubicBezTo>
                      <a:pt x="376" y="4477"/>
                      <a:pt x="384" y="4471"/>
                      <a:pt x="383" y="4460"/>
                    </a:cubicBezTo>
                    <a:lnTo>
                      <a:pt x="383" y="4459"/>
                    </a:lnTo>
                    <a:cubicBezTo>
                      <a:pt x="328" y="3679"/>
                      <a:pt x="272" y="2900"/>
                      <a:pt x="215" y="2121"/>
                    </a:cubicBezTo>
                    <a:cubicBezTo>
                      <a:pt x="187" y="1723"/>
                      <a:pt x="153" y="1325"/>
                      <a:pt x="118" y="927"/>
                    </a:cubicBezTo>
                    <a:cubicBezTo>
                      <a:pt x="90" y="622"/>
                      <a:pt x="80" y="302"/>
                      <a:pt x="8" y="3"/>
                    </a:cubicBezTo>
                    <a:cubicBezTo>
                      <a:pt x="7" y="1"/>
                      <a:pt x="5" y="0"/>
                      <a:pt x="4" y="0"/>
                    </a:cubicBezTo>
                    <a:close/>
                  </a:path>
                </a:pathLst>
              </a:custGeom>
              <a:solidFill>
                <a:srgbClr val="BE5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90" name="Google Shape;790;p36"/>
          <p:cNvSpPr txBox="1"/>
          <p:nvPr/>
        </p:nvSpPr>
        <p:spPr>
          <a:xfrm>
            <a:off x="4223750" y="1096625"/>
            <a:ext cx="49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1" name="Google Shape;791;p36"/>
          <p:cNvSpPr txBox="1"/>
          <p:nvPr/>
        </p:nvSpPr>
        <p:spPr>
          <a:xfrm>
            <a:off x="4478025" y="768250"/>
            <a:ext cx="4545300" cy="4221000"/>
          </a:xfrm>
          <a:prstGeom prst="rect">
            <a:avLst/>
          </a:prstGeom>
          <a:solidFill>
            <a:srgbClr val="BDDFD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2ADB2"/>
                </a:solidFill>
                <a:latin typeface="Roboto"/>
                <a:ea typeface="Roboto"/>
                <a:cs typeface="Roboto"/>
                <a:sym typeface="Roboto"/>
              </a:rPr>
              <a:t>Công dụng nhiệm màu 3 in 1 cho làn da nhiều khuyết điểm</a:t>
            </a:r>
            <a:endParaRPr b="1">
              <a:solidFill>
                <a:srgbClr val="32AD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4765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Giới thiệu sơ lược về sản phẩm - </a:t>
            </a:r>
            <a:r>
              <a:rPr b="1" lang="en" sz="1200">
                <a:solidFill>
                  <a:srgbClr val="32ADB2"/>
                </a:solidFill>
                <a:latin typeface="Roboto"/>
                <a:ea typeface="Roboto"/>
                <a:cs typeface="Roboto"/>
                <a:sym typeface="Roboto"/>
              </a:rPr>
              <a:t>JAVIN DE SEOUL </a:t>
            </a:r>
            <a:r>
              <a:rPr b="1" lang="en" sz="1200">
                <a:solidFill>
                  <a:srgbClr val="32ADB2"/>
                </a:solidFill>
                <a:latin typeface="Roboto"/>
                <a:ea typeface="Roboto"/>
                <a:cs typeface="Roboto"/>
                <a:sym typeface="Roboto"/>
              </a:rPr>
              <a:t>WINK FOUNDATION PACT</a:t>
            </a:r>
            <a:endParaRPr b="1" sz="1200">
              <a:solidFill>
                <a:srgbClr val="32AD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Điểm nổi bật về công năng sản phẩm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8001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Độ che phủ tốt</a:t>
            </a:r>
            <a:endParaRPr b="1"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8001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Trắng da, giảm nếp nhăn, chống tia tử ngoại</a:t>
            </a:r>
            <a:endParaRPr b="1"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8001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Thích hợp với mọi loại da</a:t>
            </a:r>
            <a:endParaRPr b="1"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Link thông tin sản phẩm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Link mua hàng sản phẩm trên kênh TMĐT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Link website/ fanpage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Hashtag sản phẩm, thương hiệu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7"/>
          <p:cNvSpPr txBox="1"/>
          <p:nvPr>
            <p:ph type="title"/>
          </p:nvPr>
        </p:nvSpPr>
        <p:spPr>
          <a:xfrm>
            <a:off x="457200" y="240150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C.04   Nội dung Tips </a:t>
            </a:r>
            <a:endParaRPr/>
          </a:p>
        </p:txBody>
      </p:sp>
      <p:grpSp>
        <p:nvGrpSpPr>
          <p:cNvPr id="797" name="Google Shape;797;p37"/>
          <p:cNvGrpSpPr/>
          <p:nvPr/>
        </p:nvGrpSpPr>
        <p:grpSpPr>
          <a:xfrm>
            <a:off x="6343800" y="3293099"/>
            <a:ext cx="2624218" cy="1377579"/>
            <a:chOff x="3676800" y="3369299"/>
            <a:chExt cx="2624218" cy="1377579"/>
          </a:xfrm>
        </p:grpSpPr>
        <p:sp>
          <p:nvSpPr>
            <p:cNvPr id="798" name="Google Shape;798;p37"/>
            <p:cNvSpPr/>
            <p:nvPr/>
          </p:nvSpPr>
          <p:spPr>
            <a:xfrm>
              <a:off x="3676800" y="3369299"/>
              <a:ext cx="2624218" cy="1377579"/>
            </a:xfrm>
            <a:custGeom>
              <a:rect b="b" l="l" r="r" t="t"/>
              <a:pathLst>
                <a:path extrusionOk="0" h="29678" w="40258">
                  <a:moveTo>
                    <a:pt x="36470" y="992"/>
                  </a:moveTo>
                  <a:cubicBezTo>
                    <a:pt x="36245" y="947"/>
                    <a:pt x="36017" y="906"/>
                    <a:pt x="35785" y="885"/>
                  </a:cubicBezTo>
                  <a:cubicBezTo>
                    <a:pt x="34672" y="781"/>
                    <a:pt x="33549" y="716"/>
                    <a:pt x="32429" y="685"/>
                  </a:cubicBezTo>
                  <a:cubicBezTo>
                    <a:pt x="30887" y="644"/>
                    <a:pt x="29346" y="657"/>
                    <a:pt x="27808" y="644"/>
                  </a:cubicBezTo>
                  <a:cubicBezTo>
                    <a:pt x="27210" y="640"/>
                    <a:pt x="26612" y="644"/>
                    <a:pt x="26014" y="633"/>
                  </a:cubicBezTo>
                  <a:cubicBezTo>
                    <a:pt x="25308" y="623"/>
                    <a:pt x="24607" y="602"/>
                    <a:pt x="23906" y="561"/>
                  </a:cubicBezTo>
                  <a:cubicBezTo>
                    <a:pt x="22416" y="481"/>
                    <a:pt x="20926" y="432"/>
                    <a:pt x="19447" y="263"/>
                  </a:cubicBezTo>
                  <a:cubicBezTo>
                    <a:pt x="17984" y="97"/>
                    <a:pt x="16529" y="22"/>
                    <a:pt x="15064" y="11"/>
                  </a:cubicBezTo>
                  <a:cubicBezTo>
                    <a:pt x="13765" y="1"/>
                    <a:pt x="12468" y="94"/>
                    <a:pt x="11172" y="197"/>
                  </a:cubicBezTo>
                  <a:cubicBezTo>
                    <a:pt x="10630" y="250"/>
                    <a:pt x="10080" y="180"/>
                    <a:pt x="9534" y="204"/>
                  </a:cubicBezTo>
                  <a:cubicBezTo>
                    <a:pt x="8593" y="239"/>
                    <a:pt x="7657" y="183"/>
                    <a:pt x="6720" y="94"/>
                  </a:cubicBezTo>
                  <a:cubicBezTo>
                    <a:pt x="6565" y="76"/>
                    <a:pt x="6406" y="76"/>
                    <a:pt x="6254" y="94"/>
                  </a:cubicBezTo>
                  <a:cubicBezTo>
                    <a:pt x="5286" y="274"/>
                    <a:pt x="4318" y="453"/>
                    <a:pt x="3347" y="644"/>
                  </a:cubicBezTo>
                  <a:cubicBezTo>
                    <a:pt x="2666" y="771"/>
                    <a:pt x="2078" y="1072"/>
                    <a:pt x="1674" y="1697"/>
                  </a:cubicBezTo>
                  <a:cubicBezTo>
                    <a:pt x="1339" y="2212"/>
                    <a:pt x="958" y="2724"/>
                    <a:pt x="810" y="3343"/>
                  </a:cubicBezTo>
                  <a:cubicBezTo>
                    <a:pt x="647" y="4010"/>
                    <a:pt x="499" y="4683"/>
                    <a:pt x="513" y="5403"/>
                  </a:cubicBezTo>
                  <a:cubicBezTo>
                    <a:pt x="516" y="5790"/>
                    <a:pt x="447" y="6173"/>
                    <a:pt x="412" y="6564"/>
                  </a:cubicBezTo>
                  <a:cubicBezTo>
                    <a:pt x="350" y="7283"/>
                    <a:pt x="277" y="8006"/>
                    <a:pt x="232" y="8732"/>
                  </a:cubicBezTo>
                  <a:cubicBezTo>
                    <a:pt x="184" y="9429"/>
                    <a:pt x="170" y="10131"/>
                    <a:pt x="149" y="10826"/>
                  </a:cubicBezTo>
                  <a:cubicBezTo>
                    <a:pt x="119" y="11918"/>
                    <a:pt x="74" y="13010"/>
                    <a:pt x="63" y="14099"/>
                  </a:cubicBezTo>
                  <a:cubicBezTo>
                    <a:pt x="57" y="15534"/>
                    <a:pt x="122" y="16965"/>
                    <a:pt x="63" y="18385"/>
                  </a:cubicBezTo>
                  <a:cubicBezTo>
                    <a:pt x="1" y="19843"/>
                    <a:pt x="12" y="21292"/>
                    <a:pt x="132" y="22754"/>
                  </a:cubicBezTo>
                  <a:cubicBezTo>
                    <a:pt x="212" y="23735"/>
                    <a:pt x="364" y="24704"/>
                    <a:pt x="706" y="25637"/>
                  </a:cubicBezTo>
                  <a:cubicBezTo>
                    <a:pt x="1194" y="26961"/>
                    <a:pt x="2027" y="27883"/>
                    <a:pt x="3250" y="28422"/>
                  </a:cubicBezTo>
                  <a:cubicBezTo>
                    <a:pt x="3855" y="28689"/>
                    <a:pt x="4477" y="28875"/>
                    <a:pt x="5106" y="29006"/>
                  </a:cubicBezTo>
                  <a:cubicBezTo>
                    <a:pt x="5787" y="29145"/>
                    <a:pt x="6478" y="29221"/>
                    <a:pt x="7167" y="29259"/>
                  </a:cubicBezTo>
                  <a:cubicBezTo>
                    <a:pt x="8963" y="29352"/>
                    <a:pt x="10764" y="29394"/>
                    <a:pt x="12565" y="29480"/>
                  </a:cubicBezTo>
                  <a:cubicBezTo>
                    <a:pt x="14234" y="29570"/>
                    <a:pt x="15897" y="29601"/>
                    <a:pt x="17566" y="29560"/>
                  </a:cubicBezTo>
                  <a:cubicBezTo>
                    <a:pt x="18635" y="29532"/>
                    <a:pt x="19702" y="29560"/>
                    <a:pt x="20771" y="29587"/>
                  </a:cubicBezTo>
                  <a:cubicBezTo>
                    <a:pt x="22388" y="29619"/>
                    <a:pt x="24006" y="29677"/>
                    <a:pt x="25616" y="29546"/>
                  </a:cubicBezTo>
                  <a:cubicBezTo>
                    <a:pt x="25979" y="29518"/>
                    <a:pt x="26345" y="29504"/>
                    <a:pt x="26709" y="29528"/>
                  </a:cubicBezTo>
                  <a:cubicBezTo>
                    <a:pt x="26768" y="29532"/>
                    <a:pt x="26830" y="29539"/>
                    <a:pt x="26889" y="29549"/>
                  </a:cubicBezTo>
                  <a:cubicBezTo>
                    <a:pt x="27130" y="29601"/>
                    <a:pt x="31195" y="28986"/>
                    <a:pt x="31319" y="28979"/>
                  </a:cubicBezTo>
                  <a:cubicBezTo>
                    <a:pt x="32332" y="28913"/>
                    <a:pt x="33348" y="28840"/>
                    <a:pt x="34361" y="28782"/>
                  </a:cubicBezTo>
                  <a:cubicBezTo>
                    <a:pt x="35371" y="28713"/>
                    <a:pt x="36379" y="28592"/>
                    <a:pt x="37396" y="28616"/>
                  </a:cubicBezTo>
                  <a:cubicBezTo>
                    <a:pt x="37942" y="28630"/>
                    <a:pt x="38353" y="28478"/>
                    <a:pt x="38710" y="28097"/>
                  </a:cubicBezTo>
                  <a:cubicBezTo>
                    <a:pt x="38871" y="27921"/>
                    <a:pt x="39024" y="27731"/>
                    <a:pt x="39148" y="27527"/>
                  </a:cubicBezTo>
                  <a:cubicBezTo>
                    <a:pt x="39556" y="26836"/>
                    <a:pt x="39805" y="26096"/>
                    <a:pt x="39857" y="25267"/>
                  </a:cubicBezTo>
                  <a:cubicBezTo>
                    <a:pt x="39978" y="23365"/>
                    <a:pt x="40109" y="21478"/>
                    <a:pt x="40223" y="19574"/>
                  </a:cubicBezTo>
                  <a:cubicBezTo>
                    <a:pt x="40257" y="19018"/>
                    <a:pt x="40254" y="18461"/>
                    <a:pt x="40251" y="17898"/>
                  </a:cubicBezTo>
                  <a:cubicBezTo>
                    <a:pt x="40251" y="16467"/>
                    <a:pt x="40223" y="15043"/>
                    <a:pt x="40219" y="13615"/>
                  </a:cubicBezTo>
                  <a:cubicBezTo>
                    <a:pt x="40216" y="12270"/>
                    <a:pt x="40144" y="10926"/>
                    <a:pt x="40029" y="9585"/>
                  </a:cubicBezTo>
                  <a:cubicBezTo>
                    <a:pt x="39943" y="8603"/>
                    <a:pt x="39912" y="7625"/>
                    <a:pt x="39839" y="6644"/>
                  </a:cubicBezTo>
                  <a:cubicBezTo>
                    <a:pt x="39791" y="6031"/>
                    <a:pt x="39742" y="5413"/>
                    <a:pt x="39653" y="4801"/>
                  </a:cubicBezTo>
                  <a:cubicBezTo>
                    <a:pt x="39493" y="3758"/>
                    <a:pt x="39134" y="2790"/>
                    <a:pt x="38530" y="1922"/>
                  </a:cubicBezTo>
                  <a:cubicBezTo>
                    <a:pt x="38287" y="1580"/>
                    <a:pt x="38011" y="1317"/>
                    <a:pt x="37606" y="1234"/>
                  </a:cubicBezTo>
                  <a:cubicBezTo>
                    <a:pt x="37596" y="1234"/>
                    <a:pt x="37582" y="1231"/>
                    <a:pt x="37569" y="1228"/>
                  </a:cubicBezTo>
                  <a:cubicBezTo>
                    <a:pt x="37499" y="1217"/>
                    <a:pt x="37430" y="1204"/>
                    <a:pt x="37362" y="1189"/>
                  </a:cubicBezTo>
                  <a:cubicBezTo>
                    <a:pt x="37064" y="1127"/>
                    <a:pt x="36767" y="1054"/>
                    <a:pt x="36470" y="992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9" name="Google Shape;799;p37"/>
            <p:cNvSpPr txBox="1"/>
            <p:nvPr/>
          </p:nvSpPr>
          <p:spPr>
            <a:xfrm>
              <a:off x="3700225" y="3501200"/>
              <a:ext cx="2600700" cy="738900"/>
            </a:xfrm>
            <a:prstGeom prst="rect">
              <a:avLst/>
            </a:prstGeom>
            <a:solidFill>
              <a:srgbClr val="BDDFD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91440" marR="9144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Top 5 chiến binh nặng ký cân mọi khuyết điểm cho làn da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00" name="Google Shape;800;p37"/>
          <p:cNvGrpSpPr/>
          <p:nvPr/>
        </p:nvGrpSpPr>
        <p:grpSpPr>
          <a:xfrm>
            <a:off x="6291172" y="2623200"/>
            <a:ext cx="2624218" cy="419128"/>
            <a:chOff x="3700372" y="2699400"/>
            <a:chExt cx="2624218" cy="419128"/>
          </a:xfrm>
        </p:grpSpPr>
        <p:sp>
          <p:nvSpPr>
            <p:cNvPr id="801" name="Google Shape;801;p37"/>
            <p:cNvSpPr/>
            <p:nvPr/>
          </p:nvSpPr>
          <p:spPr>
            <a:xfrm>
              <a:off x="3700372" y="2699400"/>
              <a:ext cx="2624218" cy="419128"/>
            </a:xfrm>
            <a:custGeom>
              <a:rect b="b" l="l" r="r" t="t"/>
              <a:pathLst>
                <a:path extrusionOk="0" h="29678" w="40258">
                  <a:moveTo>
                    <a:pt x="36470" y="992"/>
                  </a:moveTo>
                  <a:cubicBezTo>
                    <a:pt x="36245" y="947"/>
                    <a:pt x="36017" y="906"/>
                    <a:pt x="35785" y="885"/>
                  </a:cubicBezTo>
                  <a:cubicBezTo>
                    <a:pt x="34672" y="781"/>
                    <a:pt x="33549" y="716"/>
                    <a:pt x="32429" y="685"/>
                  </a:cubicBezTo>
                  <a:cubicBezTo>
                    <a:pt x="30887" y="644"/>
                    <a:pt x="29346" y="657"/>
                    <a:pt x="27808" y="644"/>
                  </a:cubicBezTo>
                  <a:cubicBezTo>
                    <a:pt x="27210" y="640"/>
                    <a:pt x="26612" y="644"/>
                    <a:pt x="26014" y="633"/>
                  </a:cubicBezTo>
                  <a:cubicBezTo>
                    <a:pt x="25308" y="623"/>
                    <a:pt x="24607" y="602"/>
                    <a:pt x="23906" y="561"/>
                  </a:cubicBezTo>
                  <a:cubicBezTo>
                    <a:pt x="22416" y="481"/>
                    <a:pt x="20926" y="432"/>
                    <a:pt x="19447" y="263"/>
                  </a:cubicBezTo>
                  <a:cubicBezTo>
                    <a:pt x="17984" y="97"/>
                    <a:pt x="16529" y="22"/>
                    <a:pt x="15064" y="11"/>
                  </a:cubicBezTo>
                  <a:cubicBezTo>
                    <a:pt x="13765" y="1"/>
                    <a:pt x="12468" y="94"/>
                    <a:pt x="11172" y="197"/>
                  </a:cubicBezTo>
                  <a:cubicBezTo>
                    <a:pt x="10630" y="250"/>
                    <a:pt x="10080" y="180"/>
                    <a:pt x="9534" y="204"/>
                  </a:cubicBezTo>
                  <a:cubicBezTo>
                    <a:pt x="8593" y="239"/>
                    <a:pt x="7657" y="183"/>
                    <a:pt x="6720" y="94"/>
                  </a:cubicBezTo>
                  <a:cubicBezTo>
                    <a:pt x="6565" y="76"/>
                    <a:pt x="6406" y="76"/>
                    <a:pt x="6254" y="94"/>
                  </a:cubicBezTo>
                  <a:cubicBezTo>
                    <a:pt x="5286" y="274"/>
                    <a:pt x="4318" y="453"/>
                    <a:pt x="3347" y="644"/>
                  </a:cubicBezTo>
                  <a:cubicBezTo>
                    <a:pt x="2666" y="771"/>
                    <a:pt x="2078" y="1072"/>
                    <a:pt x="1674" y="1697"/>
                  </a:cubicBezTo>
                  <a:cubicBezTo>
                    <a:pt x="1339" y="2212"/>
                    <a:pt x="958" y="2724"/>
                    <a:pt x="810" y="3343"/>
                  </a:cubicBezTo>
                  <a:cubicBezTo>
                    <a:pt x="647" y="4010"/>
                    <a:pt x="499" y="4683"/>
                    <a:pt x="513" y="5403"/>
                  </a:cubicBezTo>
                  <a:cubicBezTo>
                    <a:pt x="516" y="5790"/>
                    <a:pt x="447" y="6173"/>
                    <a:pt x="412" y="6564"/>
                  </a:cubicBezTo>
                  <a:cubicBezTo>
                    <a:pt x="350" y="7283"/>
                    <a:pt x="277" y="8006"/>
                    <a:pt x="232" y="8732"/>
                  </a:cubicBezTo>
                  <a:cubicBezTo>
                    <a:pt x="184" y="9429"/>
                    <a:pt x="170" y="10131"/>
                    <a:pt x="149" y="10826"/>
                  </a:cubicBezTo>
                  <a:cubicBezTo>
                    <a:pt x="119" y="11918"/>
                    <a:pt x="74" y="13010"/>
                    <a:pt x="63" y="14099"/>
                  </a:cubicBezTo>
                  <a:cubicBezTo>
                    <a:pt x="57" y="15534"/>
                    <a:pt x="122" y="16965"/>
                    <a:pt x="63" y="18385"/>
                  </a:cubicBezTo>
                  <a:cubicBezTo>
                    <a:pt x="1" y="19843"/>
                    <a:pt x="12" y="21292"/>
                    <a:pt x="132" y="22754"/>
                  </a:cubicBezTo>
                  <a:cubicBezTo>
                    <a:pt x="212" y="23735"/>
                    <a:pt x="364" y="24704"/>
                    <a:pt x="706" y="25637"/>
                  </a:cubicBezTo>
                  <a:cubicBezTo>
                    <a:pt x="1194" y="26961"/>
                    <a:pt x="2027" y="27883"/>
                    <a:pt x="3250" y="28422"/>
                  </a:cubicBezTo>
                  <a:cubicBezTo>
                    <a:pt x="3855" y="28689"/>
                    <a:pt x="4477" y="28875"/>
                    <a:pt x="5106" y="29006"/>
                  </a:cubicBezTo>
                  <a:cubicBezTo>
                    <a:pt x="5787" y="29145"/>
                    <a:pt x="6478" y="29221"/>
                    <a:pt x="7167" y="29259"/>
                  </a:cubicBezTo>
                  <a:cubicBezTo>
                    <a:pt x="8963" y="29352"/>
                    <a:pt x="10764" y="29394"/>
                    <a:pt x="12565" y="29480"/>
                  </a:cubicBezTo>
                  <a:cubicBezTo>
                    <a:pt x="14234" y="29570"/>
                    <a:pt x="15897" y="29601"/>
                    <a:pt x="17566" y="29560"/>
                  </a:cubicBezTo>
                  <a:cubicBezTo>
                    <a:pt x="18635" y="29532"/>
                    <a:pt x="19702" y="29560"/>
                    <a:pt x="20771" y="29587"/>
                  </a:cubicBezTo>
                  <a:cubicBezTo>
                    <a:pt x="22388" y="29619"/>
                    <a:pt x="24006" y="29677"/>
                    <a:pt x="25616" y="29546"/>
                  </a:cubicBezTo>
                  <a:cubicBezTo>
                    <a:pt x="25979" y="29518"/>
                    <a:pt x="26345" y="29504"/>
                    <a:pt x="26709" y="29528"/>
                  </a:cubicBezTo>
                  <a:cubicBezTo>
                    <a:pt x="26768" y="29532"/>
                    <a:pt x="26830" y="29539"/>
                    <a:pt x="26889" y="29549"/>
                  </a:cubicBezTo>
                  <a:cubicBezTo>
                    <a:pt x="27130" y="29601"/>
                    <a:pt x="31195" y="28986"/>
                    <a:pt x="31319" y="28979"/>
                  </a:cubicBezTo>
                  <a:cubicBezTo>
                    <a:pt x="32332" y="28913"/>
                    <a:pt x="33348" y="28840"/>
                    <a:pt x="34361" y="28782"/>
                  </a:cubicBezTo>
                  <a:cubicBezTo>
                    <a:pt x="35371" y="28713"/>
                    <a:pt x="36379" y="28592"/>
                    <a:pt x="37396" y="28616"/>
                  </a:cubicBezTo>
                  <a:cubicBezTo>
                    <a:pt x="37942" y="28630"/>
                    <a:pt x="38353" y="28478"/>
                    <a:pt x="38710" y="28097"/>
                  </a:cubicBezTo>
                  <a:cubicBezTo>
                    <a:pt x="38871" y="27921"/>
                    <a:pt x="39024" y="27731"/>
                    <a:pt x="39148" y="27527"/>
                  </a:cubicBezTo>
                  <a:cubicBezTo>
                    <a:pt x="39556" y="26836"/>
                    <a:pt x="39805" y="26096"/>
                    <a:pt x="39857" y="25267"/>
                  </a:cubicBezTo>
                  <a:cubicBezTo>
                    <a:pt x="39978" y="23365"/>
                    <a:pt x="40109" y="21478"/>
                    <a:pt x="40223" y="19574"/>
                  </a:cubicBezTo>
                  <a:cubicBezTo>
                    <a:pt x="40257" y="19018"/>
                    <a:pt x="40254" y="18461"/>
                    <a:pt x="40251" y="17898"/>
                  </a:cubicBezTo>
                  <a:cubicBezTo>
                    <a:pt x="40251" y="16467"/>
                    <a:pt x="40223" y="15043"/>
                    <a:pt x="40219" y="13615"/>
                  </a:cubicBezTo>
                  <a:cubicBezTo>
                    <a:pt x="40216" y="12270"/>
                    <a:pt x="40144" y="10926"/>
                    <a:pt x="40029" y="9585"/>
                  </a:cubicBezTo>
                  <a:cubicBezTo>
                    <a:pt x="39943" y="8603"/>
                    <a:pt x="39912" y="7625"/>
                    <a:pt x="39839" y="6644"/>
                  </a:cubicBezTo>
                  <a:cubicBezTo>
                    <a:pt x="39791" y="6031"/>
                    <a:pt x="39742" y="5413"/>
                    <a:pt x="39653" y="4801"/>
                  </a:cubicBezTo>
                  <a:cubicBezTo>
                    <a:pt x="39493" y="3758"/>
                    <a:pt x="39134" y="2790"/>
                    <a:pt x="38530" y="1922"/>
                  </a:cubicBezTo>
                  <a:cubicBezTo>
                    <a:pt x="38287" y="1580"/>
                    <a:pt x="38011" y="1317"/>
                    <a:pt x="37606" y="1234"/>
                  </a:cubicBezTo>
                  <a:cubicBezTo>
                    <a:pt x="37596" y="1234"/>
                    <a:pt x="37582" y="1231"/>
                    <a:pt x="37569" y="1228"/>
                  </a:cubicBezTo>
                  <a:cubicBezTo>
                    <a:pt x="37499" y="1217"/>
                    <a:pt x="37430" y="1204"/>
                    <a:pt x="37362" y="1189"/>
                  </a:cubicBezTo>
                  <a:cubicBezTo>
                    <a:pt x="37064" y="1127"/>
                    <a:pt x="36767" y="1054"/>
                    <a:pt x="36470" y="992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2" name="Google Shape;802;p37"/>
            <p:cNvSpPr txBox="1"/>
            <p:nvPr/>
          </p:nvSpPr>
          <p:spPr>
            <a:xfrm>
              <a:off x="4172952" y="2743806"/>
              <a:ext cx="1632000" cy="330300"/>
            </a:xfrm>
            <a:prstGeom prst="rect">
              <a:avLst/>
            </a:pr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Roboto"/>
                  <a:ea typeface="Roboto"/>
                  <a:cs typeface="Roboto"/>
                  <a:sym typeface="Roboto"/>
                </a:rPr>
                <a:t>Nội dung #3</a:t>
              </a:r>
              <a:endParaRPr b="1" sz="15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03" name="Google Shape;803;p37"/>
          <p:cNvGrpSpPr/>
          <p:nvPr/>
        </p:nvGrpSpPr>
        <p:grpSpPr>
          <a:xfrm>
            <a:off x="228600" y="1225139"/>
            <a:ext cx="5638790" cy="3430023"/>
            <a:chOff x="457200" y="1267589"/>
            <a:chExt cx="5638790" cy="3430023"/>
          </a:xfrm>
        </p:grpSpPr>
        <p:sp>
          <p:nvSpPr>
            <p:cNvPr id="804" name="Google Shape;804;p37"/>
            <p:cNvSpPr/>
            <p:nvPr/>
          </p:nvSpPr>
          <p:spPr>
            <a:xfrm>
              <a:off x="3448200" y="3369299"/>
              <a:ext cx="2624218" cy="1328313"/>
            </a:xfrm>
            <a:custGeom>
              <a:rect b="b" l="l" r="r" t="t"/>
              <a:pathLst>
                <a:path extrusionOk="0" h="29678" w="40258">
                  <a:moveTo>
                    <a:pt x="36470" y="992"/>
                  </a:moveTo>
                  <a:cubicBezTo>
                    <a:pt x="36245" y="947"/>
                    <a:pt x="36017" y="906"/>
                    <a:pt x="35785" y="885"/>
                  </a:cubicBezTo>
                  <a:cubicBezTo>
                    <a:pt x="34672" y="781"/>
                    <a:pt x="33549" y="716"/>
                    <a:pt x="32429" y="685"/>
                  </a:cubicBezTo>
                  <a:cubicBezTo>
                    <a:pt x="30887" y="644"/>
                    <a:pt x="29346" y="657"/>
                    <a:pt x="27808" y="644"/>
                  </a:cubicBezTo>
                  <a:cubicBezTo>
                    <a:pt x="27210" y="640"/>
                    <a:pt x="26612" y="644"/>
                    <a:pt x="26014" y="633"/>
                  </a:cubicBezTo>
                  <a:cubicBezTo>
                    <a:pt x="25308" y="623"/>
                    <a:pt x="24607" y="602"/>
                    <a:pt x="23906" y="561"/>
                  </a:cubicBezTo>
                  <a:cubicBezTo>
                    <a:pt x="22416" y="481"/>
                    <a:pt x="20926" y="432"/>
                    <a:pt x="19447" y="263"/>
                  </a:cubicBezTo>
                  <a:cubicBezTo>
                    <a:pt x="17984" y="97"/>
                    <a:pt x="16529" y="22"/>
                    <a:pt x="15064" y="11"/>
                  </a:cubicBezTo>
                  <a:cubicBezTo>
                    <a:pt x="13765" y="1"/>
                    <a:pt x="12468" y="94"/>
                    <a:pt x="11172" y="197"/>
                  </a:cubicBezTo>
                  <a:cubicBezTo>
                    <a:pt x="10630" y="250"/>
                    <a:pt x="10080" y="180"/>
                    <a:pt x="9534" y="204"/>
                  </a:cubicBezTo>
                  <a:cubicBezTo>
                    <a:pt x="8593" y="239"/>
                    <a:pt x="7657" y="183"/>
                    <a:pt x="6720" y="94"/>
                  </a:cubicBezTo>
                  <a:cubicBezTo>
                    <a:pt x="6565" y="76"/>
                    <a:pt x="6406" y="76"/>
                    <a:pt x="6254" y="94"/>
                  </a:cubicBezTo>
                  <a:cubicBezTo>
                    <a:pt x="5286" y="274"/>
                    <a:pt x="4318" y="453"/>
                    <a:pt x="3347" y="644"/>
                  </a:cubicBezTo>
                  <a:cubicBezTo>
                    <a:pt x="2666" y="771"/>
                    <a:pt x="2078" y="1072"/>
                    <a:pt x="1674" y="1697"/>
                  </a:cubicBezTo>
                  <a:cubicBezTo>
                    <a:pt x="1339" y="2212"/>
                    <a:pt x="958" y="2724"/>
                    <a:pt x="810" y="3343"/>
                  </a:cubicBezTo>
                  <a:cubicBezTo>
                    <a:pt x="647" y="4010"/>
                    <a:pt x="499" y="4683"/>
                    <a:pt x="513" y="5403"/>
                  </a:cubicBezTo>
                  <a:cubicBezTo>
                    <a:pt x="516" y="5790"/>
                    <a:pt x="447" y="6173"/>
                    <a:pt x="412" y="6564"/>
                  </a:cubicBezTo>
                  <a:cubicBezTo>
                    <a:pt x="350" y="7283"/>
                    <a:pt x="277" y="8006"/>
                    <a:pt x="232" y="8732"/>
                  </a:cubicBezTo>
                  <a:cubicBezTo>
                    <a:pt x="184" y="9429"/>
                    <a:pt x="170" y="10131"/>
                    <a:pt x="149" y="10826"/>
                  </a:cubicBezTo>
                  <a:cubicBezTo>
                    <a:pt x="119" y="11918"/>
                    <a:pt x="74" y="13010"/>
                    <a:pt x="63" y="14099"/>
                  </a:cubicBezTo>
                  <a:cubicBezTo>
                    <a:pt x="57" y="15534"/>
                    <a:pt x="122" y="16965"/>
                    <a:pt x="63" y="18385"/>
                  </a:cubicBezTo>
                  <a:cubicBezTo>
                    <a:pt x="1" y="19843"/>
                    <a:pt x="12" y="21292"/>
                    <a:pt x="132" y="22754"/>
                  </a:cubicBezTo>
                  <a:cubicBezTo>
                    <a:pt x="212" y="23735"/>
                    <a:pt x="364" y="24704"/>
                    <a:pt x="706" y="25637"/>
                  </a:cubicBezTo>
                  <a:cubicBezTo>
                    <a:pt x="1194" y="26961"/>
                    <a:pt x="2027" y="27883"/>
                    <a:pt x="3250" y="28422"/>
                  </a:cubicBezTo>
                  <a:cubicBezTo>
                    <a:pt x="3855" y="28689"/>
                    <a:pt x="4477" y="28875"/>
                    <a:pt x="5106" y="29006"/>
                  </a:cubicBezTo>
                  <a:cubicBezTo>
                    <a:pt x="5787" y="29145"/>
                    <a:pt x="6478" y="29221"/>
                    <a:pt x="7167" y="29259"/>
                  </a:cubicBezTo>
                  <a:cubicBezTo>
                    <a:pt x="8963" y="29352"/>
                    <a:pt x="10764" y="29394"/>
                    <a:pt x="12565" y="29480"/>
                  </a:cubicBezTo>
                  <a:cubicBezTo>
                    <a:pt x="14234" y="29570"/>
                    <a:pt x="15897" y="29601"/>
                    <a:pt x="17566" y="29560"/>
                  </a:cubicBezTo>
                  <a:cubicBezTo>
                    <a:pt x="18635" y="29532"/>
                    <a:pt x="19702" y="29560"/>
                    <a:pt x="20771" y="29587"/>
                  </a:cubicBezTo>
                  <a:cubicBezTo>
                    <a:pt x="22388" y="29619"/>
                    <a:pt x="24006" y="29677"/>
                    <a:pt x="25616" y="29546"/>
                  </a:cubicBezTo>
                  <a:cubicBezTo>
                    <a:pt x="25979" y="29518"/>
                    <a:pt x="26345" y="29504"/>
                    <a:pt x="26709" y="29528"/>
                  </a:cubicBezTo>
                  <a:cubicBezTo>
                    <a:pt x="26768" y="29532"/>
                    <a:pt x="26830" y="29539"/>
                    <a:pt x="26889" y="29549"/>
                  </a:cubicBezTo>
                  <a:cubicBezTo>
                    <a:pt x="27130" y="29601"/>
                    <a:pt x="31195" y="28986"/>
                    <a:pt x="31319" y="28979"/>
                  </a:cubicBezTo>
                  <a:cubicBezTo>
                    <a:pt x="32332" y="28913"/>
                    <a:pt x="33348" y="28840"/>
                    <a:pt x="34361" y="28782"/>
                  </a:cubicBezTo>
                  <a:cubicBezTo>
                    <a:pt x="35371" y="28713"/>
                    <a:pt x="36379" y="28592"/>
                    <a:pt x="37396" y="28616"/>
                  </a:cubicBezTo>
                  <a:cubicBezTo>
                    <a:pt x="37942" y="28630"/>
                    <a:pt x="38353" y="28478"/>
                    <a:pt x="38710" y="28097"/>
                  </a:cubicBezTo>
                  <a:cubicBezTo>
                    <a:pt x="38871" y="27921"/>
                    <a:pt x="39024" y="27731"/>
                    <a:pt x="39148" y="27527"/>
                  </a:cubicBezTo>
                  <a:cubicBezTo>
                    <a:pt x="39556" y="26836"/>
                    <a:pt x="39805" y="26096"/>
                    <a:pt x="39857" y="25267"/>
                  </a:cubicBezTo>
                  <a:cubicBezTo>
                    <a:pt x="39978" y="23365"/>
                    <a:pt x="40109" y="21478"/>
                    <a:pt x="40223" y="19574"/>
                  </a:cubicBezTo>
                  <a:cubicBezTo>
                    <a:pt x="40257" y="19018"/>
                    <a:pt x="40254" y="18461"/>
                    <a:pt x="40251" y="17898"/>
                  </a:cubicBezTo>
                  <a:cubicBezTo>
                    <a:pt x="40251" y="16467"/>
                    <a:pt x="40223" y="15043"/>
                    <a:pt x="40219" y="13615"/>
                  </a:cubicBezTo>
                  <a:cubicBezTo>
                    <a:pt x="40216" y="12270"/>
                    <a:pt x="40144" y="10926"/>
                    <a:pt x="40029" y="9585"/>
                  </a:cubicBezTo>
                  <a:cubicBezTo>
                    <a:pt x="39943" y="8603"/>
                    <a:pt x="39912" y="7625"/>
                    <a:pt x="39839" y="6644"/>
                  </a:cubicBezTo>
                  <a:cubicBezTo>
                    <a:pt x="39791" y="6031"/>
                    <a:pt x="39742" y="5413"/>
                    <a:pt x="39653" y="4801"/>
                  </a:cubicBezTo>
                  <a:cubicBezTo>
                    <a:pt x="39493" y="3758"/>
                    <a:pt x="39134" y="2790"/>
                    <a:pt x="38530" y="1922"/>
                  </a:cubicBezTo>
                  <a:cubicBezTo>
                    <a:pt x="38287" y="1580"/>
                    <a:pt x="38011" y="1317"/>
                    <a:pt x="37606" y="1234"/>
                  </a:cubicBezTo>
                  <a:cubicBezTo>
                    <a:pt x="37596" y="1234"/>
                    <a:pt x="37582" y="1231"/>
                    <a:pt x="37569" y="1228"/>
                  </a:cubicBezTo>
                  <a:cubicBezTo>
                    <a:pt x="37499" y="1217"/>
                    <a:pt x="37430" y="1204"/>
                    <a:pt x="37362" y="1189"/>
                  </a:cubicBezTo>
                  <a:cubicBezTo>
                    <a:pt x="37064" y="1127"/>
                    <a:pt x="36767" y="1054"/>
                    <a:pt x="36470" y="992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457325" y="3369299"/>
              <a:ext cx="2647769" cy="1328313"/>
            </a:xfrm>
            <a:custGeom>
              <a:rect b="b" l="l" r="r" t="t"/>
              <a:pathLst>
                <a:path extrusionOk="0" h="29678" w="40258">
                  <a:moveTo>
                    <a:pt x="36470" y="992"/>
                  </a:moveTo>
                  <a:cubicBezTo>
                    <a:pt x="36245" y="947"/>
                    <a:pt x="36017" y="906"/>
                    <a:pt x="35785" y="885"/>
                  </a:cubicBezTo>
                  <a:cubicBezTo>
                    <a:pt x="34672" y="781"/>
                    <a:pt x="33549" y="716"/>
                    <a:pt x="32429" y="685"/>
                  </a:cubicBezTo>
                  <a:cubicBezTo>
                    <a:pt x="30887" y="644"/>
                    <a:pt x="29346" y="657"/>
                    <a:pt x="27808" y="644"/>
                  </a:cubicBezTo>
                  <a:cubicBezTo>
                    <a:pt x="27210" y="640"/>
                    <a:pt x="26612" y="644"/>
                    <a:pt x="26014" y="633"/>
                  </a:cubicBezTo>
                  <a:cubicBezTo>
                    <a:pt x="25308" y="623"/>
                    <a:pt x="24607" y="602"/>
                    <a:pt x="23906" y="561"/>
                  </a:cubicBezTo>
                  <a:cubicBezTo>
                    <a:pt x="22416" y="481"/>
                    <a:pt x="20926" y="432"/>
                    <a:pt x="19447" y="263"/>
                  </a:cubicBezTo>
                  <a:cubicBezTo>
                    <a:pt x="17984" y="97"/>
                    <a:pt x="16529" y="22"/>
                    <a:pt x="15064" y="11"/>
                  </a:cubicBezTo>
                  <a:cubicBezTo>
                    <a:pt x="13765" y="1"/>
                    <a:pt x="12468" y="94"/>
                    <a:pt x="11172" y="197"/>
                  </a:cubicBezTo>
                  <a:cubicBezTo>
                    <a:pt x="10630" y="250"/>
                    <a:pt x="10080" y="180"/>
                    <a:pt x="9534" y="204"/>
                  </a:cubicBezTo>
                  <a:cubicBezTo>
                    <a:pt x="8593" y="239"/>
                    <a:pt x="7657" y="183"/>
                    <a:pt x="6720" y="94"/>
                  </a:cubicBezTo>
                  <a:cubicBezTo>
                    <a:pt x="6565" y="76"/>
                    <a:pt x="6406" y="76"/>
                    <a:pt x="6254" y="94"/>
                  </a:cubicBezTo>
                  <a:cubicBezTo>
                    <a:pt x="5286" y="274"/>
                    <a:pt x="4318" y="453"/>
                    <a:pt x="3347" y="644"/>
                  </a:cubicBezTo>
                  <a:cubicBezTo>
                    <a:pt x="2666" y="771"/>
                    <a:pt x="2078" y="1072"/>
                    <a:pt x="1674" y="1697"/>
                  </a:cubicBezTo>
                  <a:cubicBezTo>
                    <a:pt x="1339" y="2212"/>
                    <a:pt x="958" y="2724"/>
                    <a:pt x="810" y="3343"/>
                  </a:cubicBezTo>
                  <a:cubicBezTo>
                    <a:pt x="647" y="4010"/>
                    <a:pt x="499" y="4683"/>
                    <a:pt x="513" y="5403"/>
                  </a:cubicBezTo>
                  <a:cubicBezTo>
                    <a:pt x="516" y="5790"/>
                    <a:pt x="447" y="6173"/>
                    <a:pt x="412" y="6564"/>
                  </a:cubicBezTo>
                  <a:cubicBezTo>
                    <a:pt x="350" y="7283"/>
                    <a:pt x="277" y="8006"/>
                    <a:pt x="232" y="8732"/>
                  </a:cubicBezTo>
                  <a:cubicBezTo>
                    <a:pt x="184" y="9429"/>
                    <a:pt x="170" y="10131"/>
                    <a:pt x="149" y="10826"/>
                  </a:cubicBezTo>
                  <a:cubicBezTo>
                    <a:pt x="119" y="11918"/>
                    <a:pt x="74" y="13010"/>
                    <a:pt x="63" y="14099"/>
                  </a:cubicBezTo>
                  <a:cubicBezTo>
                    <a:pt x="57" y="15534"/>
                    <a:pt x="122" y="16965"/>
                    <a:pt x="63" y="18385"/>
                  </a:cubicBezTo>
                  <a:cubicBezTo>
                    <a:pt x="1" y="19843"/>
                    <a:pt x="12" y="21292"/>
                    <a:pt x="132" y="22754"/>
                  </a:cubicBezTo>
                  <a:cubicBezTo>
                    <a:pt x="212" y="23735"/>
                    <a:pt x="364" y="24704"/>
                    <a:pt x="706" y="25637"/>
                  </a:cubicBezTo>
                  <a:cubicBezTo>
                    <a:pt x="1194" y="26961"/>
                    <a:pt x="2027" y="27883"/>
                    <a:pt x="3250" y="28422"/>
                  </a:cubicBezTo>
                  <a:cubicBezTo>
                    <a:pt x="3855" y="28689"/>
                    <a:pt x="4477" y="28875"/>
                    <a:pt x="5106" y="29006"/>
                  </a:cubicBezTo>
                  <a:cubicBezTo>
                    <a:pt x="5787" y="29145"/>
                    <a:pt x="6478" y="29221"/>
                    <a:pt x="7167" y="29259"/>
                  </a:cubicBezTo>
                  <a:cubicBezTo>
                    <a:pt x="8963" y="29352"/>
                    <a:pt x="10764" y="29394"/>
                    <a:pt x="12565" y="29480"/>
                  </a:cubicBezTo>
                  <a:cubicBezTo>
                    <a:pt x="14234" y="29570"/>
                    <a:pt x="15897" y="29601"/>
                    <a:pt x="17566" y="29560"/>
                  </a:cubicBezTo>
                  <a:cubicBezTo>
                    <a:pt x="18635" y="29532"/>
                    <a:pt x="19702" y="29560"/>
                    <a:pt x="20771" y="29587"/>
                  </a:cubicBezTo>
                  <a:cubicBezTo>
                    <a:pt x="22388" y="29619"/>
                    <a:pt x="24006" y="29677"/>
                    <a:pt x="25616" y="29546"/>
                  </a:cubicBezTo>
                  <a:cubicBezTo>
                    <a:pt x="25979" y="29518"/>
                    <a:pt x="26345" y="29504"/>
                    <a:pt x="26709" y="29528"/>
                  </a:cubicBezTo>
                  <a:cubicBezTo>
                    <a:pt x="26768" y="29532"/>
                    <a:pt x="26830" y="29539"/>
                    <a:pt x="26889" y="29549"/>
                  </a:cubicBezTo>
                  <a:cubicBezTo>
                    <a:pt x="27130" y="29601"/>
                    <a:pt x="31195" y="28986"/>
                    <a:pt x="31319" y="28979"/>
                  </a:cubicBezTo>
                  <a:cubicBezTo>
                    <a:pt x="32332" y="28913"/>
                    <a:pt x="33348" y="28840"/>
                    <a:pt x="34361" y="28782"/>
                  </a:cubicBezTo>
                  <a:cubicBezTo>
                    <a:pt x="35371" y="28713"/>
                    <a:pt x="36379" y="28592"/>
                    <a:pt x="37396" y="28616"/>
                  </a:cubicBezTo>
                  <a:cubicBezTo>
                    <a:pt x="37942" y="28630"/>
                    <a:pt x="38353" y="28478"/>
                    <a:pt x="38710" y="28097"/>
                  </a:cubicBezTo>
                  <a:cubicBezTo>
                    <a:pt x="38871" y="27921"/>
                    <a:pt x="39024" y="27731"/>
                    <a:pt x="39148" y="27527"/>
                  </a:cubicBezTo>
                  <a:cubicBezTo>
                    <a:pt x="39556" y="26836"/>
                    <a:pt x="39805" y="26096"/>
                    <a:pt x="39857" y="25267"/>
                  </a:cubicBezTo>
                  <a:cubicBezTo>
                    <a:pt x="39978" y="23365"/>
                    <a:pt x="40109" y="21478"/>
                    <a:pt x="40223" y="19574"/>
                  </a:cubicBezTo>
                  <a:cubicBezTo>
                    <a:pt x="40257" y="19018"/>
                    <a:pt x="40254" y="18461"/>
                    <a:pt x="40251" y="17898"/>
                  </a:cubicBezTo>
                  <a:cubicBezTo>
                    <a:pt x="40251" y="16467"/>
                    <a:pt x="40223" y="15043"/>
                    <a:pt x="40219" y="13615"/>
                  </a:cubicBezTo>
                  <a:cubicBezTo>
                    <a:pt x="40216" y="12270"/>
                    <a:pt x="40144" y="10926"/>
                    <a:pt x="40029" y="9585"/>
                  </a:cubicBezTo>
                  <a:cubicBezTo>
                    <a:pt x="39943" y="8603"/>
                    <a:pt x="39912" y="7625"/>
                    <a:pt x="39839" y="6644"/>
                  </a:cubicBezTo>
                  <a:cubicBezTo>
                    <a:pt x="39791" y="6031"/>
                    <a:pt x="39742" y="5413"/>
                    <a:pt x="39653" y="4801"/>
                  </a:cubicBezTo>
                  <a:cubicBezTo>
                    <a:pt x="39493" y="3758"/>
                    <a:pt x="39134" y="2790"/>
                    <a:pt x="38530" y="1922"/>
                  </a:cubicBezTo>
                  <a:cubicBezTo>
                    <a:pt x="38287" y="1580"/>
                    <a:pt x="38011" y="1317"/>
                    <a:pt x="37606" y="1234"/>
                  </a:cubicBezTo>
                  <a:cubicBezTo>
                    <a:pt x="37596" y="1234"/>
                    <a:pt x="37582" y="1231"/>
                    <a:pt x="37569" y="1228"/>
                  </a:cubicBezTo>
                  <a:cubicBezTo>
                    <a:pt x="37499" y="1217"/>
                    <a:pt x="37430" y="1204"/>
                    <a:pt x="37362" y="1189"/>
                  </a:cubicBezTo>
                  <a:cubicBezTo>
                    <a:pt x="37064" y="1127"/>
                    <a:pt x="36767" y="1054"/>
                    <a:pt x="36470" y="992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6" name="Google Shape;806;p37"/>
            <p:cNvSpPr/>
            <p:nvPr/>
          </p:nvSpPr>
          <p:spPr>
            <a:xfrm>
              <a:off x="3471772" y="2699400"/>
              <a:ext cx="2624218" cy="419128"/>
            </a:xfrm>
            <a:custGeom>
              <a:rect b="b" l="l" r="r" t="t"/>
              <a:pathLst>
                <a:path extrusionOk="0" h="29678" w="40258">
                  <a:moveTo>
                    <a:pt x="36470" y="992"/>
                  </a:moveTo>
                  <a:cubicBezTo>
                    <a:pt x="36245" y="947"/>
                    <a:pt x="36017" y="906"/>
                    <a:pt x="35785" y="885"/>
                  </a:cubicBezTo>
                  <a:cubicBezTo>
                    <a:pt x="34672" y="781"/>
                    <a:pt x="33549" y="716"/>
                    <a:pt x="32429" y="685"/>
                  </a:cubicBezTo>
                  <a:cubicBezTo>
                    <a:pt x="30887" y="644"/>
                    <a:pt x="29346" y="657"/>
                    <a:pt x="27808" y="644"/>
                  </a:cubicBezTo>
                  <a:cubicBezTo>
                    <a:pt x="27210" y="640"/>
                    <a:pt x="26612" y="644"/>
                    <a:pt x="26014" y="633"/>
                  </a:cubicBezTo>
                  <a:cubicBezTo>
                    <a:pt x="25308" y="623"/>
                    <a:pt x="24607" y="602"/>
                    <a:pt x="23906" y="561"/>
                  </a:cubicBezTo>
                  <a:cubicBezTo>
                    <a:pt x="22416" y="481"/>
                    <a:pt x="20926" y="432"/>
                    <a:pt x="19447" y="263"/>
                  </a:cubicBezTo>
                  <a:cubicBezTo>
                    <a:pt x="17984" y="97"/>
                    <a:pt x="16529" y="22"/>
                    <a:pt x="15064" y="11"/>
                  </a:cubicBezTo>
                  <a:cubicBezTo>
                    <a:pt x="13765" y="1"/>
                    <a:pt x="12468" y="94"/>
                    <a:pt x="11172" y="197"/>
                  </a:cubicBezTo>
                  <a:cubicBezTo>
                    <a:pt x="10630" y="250"/>
                    <a:pt x="10080" y="180"/>
                    <a:pt x="9534" y="204"/>
                  </a:cubicBezTo>
                  <a:cubicBezTo>
                    <a:pt x="8593" y="239"/>
                    <a:pt x="7657" y="183"/>
                    <a:pt x="6720" y="94"/>
                  </a:cubicBezTo>
                  <a:cubicBezTo>
                    <a:pt x="6565" y="76"/>
                    <a:pt x="6406" y="76"/>
                    <a:pt x="6254" y="94"/>
                  </a:cubicBezTo>
                  <a:cubicBezTo>
                    <a:pt x="5286" y="274"/>
                    <a:pt x="4318" y="453"/>
                    <a:pt x="3347" y="644"/>
                  </a:cubicBezTo>
                  <a:cubicBezTo>
                    <a:pt x="2666" y="771"/>
                    <a:pt x="2078" y="1072"/>
                    <a:pt x="1674" y="1697"/>
                  </a:cubicBezTo>
                  <a:cubicBezTo>
                    <a:pt x="1339" y="2212"/>
                    <a:pt x="958" y="2724"/>
                    <a:pt x="810" y="3343"/>
                  </a:cubicBezTo>
                  <a:cubicBezTo>
                    <a:pt x="647" y="4010"/>
                    <a:pt x="499" y="4683"/>
                    <a:pt x="513" y="5403"/>
                  </a:cubicBezTo>
                  <a:cubicBezTo>
                    <a:pt x="516" y="5790"/>
                    <a:pt x="447" y="6173"/>
                    <a:pt x="412" y="6564"/>
                  </a:cubicBezTo>
                  <a:cubicBezTo>
                    <a:pt x="350" y="7283"/>
                    <a:pt x="277" y="8006"/>
                    <a:pt x="232" y="8732"/>
                  </a:cubicBezTo>
                  <a:cubicBezTo>
                    <a:pt x="184" y="9429"/>
                    <a:pt x="170" y="10131"/>
                    <a:pt x="149" y="10826"/>
                  </a:cubicBezTo>
                  <a:cubicBezTo>
                    <a:pt x="119" y="11918"/>
                    <a:pt x="74" y="13010"/>
                    <a:pt x="63" y="14099"/>
                  </a:cubicBezTo>
                  <a:cubicBezTo>
                    <a:pt x="57" y="15534"/>
                    <a:pt x="122" y="16965"/>
                    <a:pt x="63" y="18385"/>
                  </a:cubicBezTo>
                  <a:cubicBezTo>
                    <a:pt x="1" y="19843"/>
                    <a:pt x="12" y="21292"/>
                    <a:pt x="132" y="22754"/>
                  </a:cubicBezTo>
                  <a:cubicBezTo>
                    <a:pt x="212" y="23735"/>
                    <a:pt x="364" y="24704"/>
                    <a:pt x="706" y="25637"/>
                  </a:cubicBezTo>
                  <a:cubicBezTo>
                    <a:pt x="1194" y="26961"/>
                    <a:pt x="2027" y="27883"/>
                    <a:pt x="3250" y="28422"/>
                  </a:cubicBezTo>
                  <a:cubicBezTo>
                    <a:pt x="3855" y="28689"/>
                    <a:pt x="4477" y="28875"/>
                    <a:pt x="5106" y="29006"/>
                  </a:cubicBezTo>
                  <a:cubicBezTo>
                    <a:pt x="5787" y="29145"/>
                    <a:pt x="6478" y="29221"/>
                    <a:pt x="7167" y="29259"/>
                  </a:cubicBezTo>
                  <a:cubicBezTo>
                    <a:pt x="8963" y="29352"/>
                    <a:pt x="10764" y="29394"/>
                    <a:pt x="12565" y="29480"/>
                  </a:cubicBezTo>
                  <a:cubicBezTo>
                    <a:pt x="14234" y="29570"/>
                    <a:pt x="15897" y="29601"/>
                    <a:pt x="17566" y="29560"/>
                  </a:cubicBezTo>
                  <a:cubicBezTo>
                    <a:pt x="18635" y="29532"/>
                    <a:pt x="19702" y="29560"/>
                    <a:pt x="20771" y="29587"/>
                  </a:cubicBezTo>
                  <a:cubicBezTo>
                    <a:pt x="22388" y="29619"/>
                    <a:pt x="24006" y="29677"/>
                    <a:pt x="25616" y="29546"/>
                  </a:cubicBezTo>
                  <a:cubicBezTo>
                    <a:pt x="25979" y="29518"/>
                    <a:pt x="26345" y="29504"/>
                    <a:pt x="26709" y="29528"/>
                  </a:cubicBezTo>
                  <a:cubicBezTo>
                    <a:pt x="26768" y="29532"/>
                    <a:pt x="26830" y="29539"/>
                    <a:pt x="26889" y="29549"/>
                  </a:cubicBezTo>
                  <a:cubicBezTo>
                    <a:pt x="27130" y="29601"/>
                    <a:pt x="31195" y="28986"/>
                    <a:pt x="31319" y="28979"/>
                  </a:cubicBezTo>
                  <a:cubicBezTo>
                    <a:pt x="32332" y="28913"/>
                    <a:pt x="33348" y="28840"/>
                    <a:pt x="34361" y="28782"/>
                  </a:cubicBezTo>
                  <a:cubicBezTo>
                    <a:pt x="35371" y="28713"/>
                    <a:pt x="36379" y="28592"/>
                    <a:pt x="37396" y="28616"/>
                  </a:cubicBezTo>
                  <a:cubicBezTo>
                    <a:pt x="37942" y="28630"/>
                    <a:pt x="38353" y="28478"/>
                    <a:pt x="38710" y="28097"/>
                  </a:cubicBezTo>
                  <a:cubicBezTo>
                    <a:pt x="38871" y="27921"/>
                    <a:pt x="39024" y="27731"/>
                    <a:pt x="39148" y="27527"/>
                  </a:cubicBezTo>
                  <a:cubicBezTo>
                    <a:pt x="39556" y="26836"/>
                    <a:pt x="39805" y="26096"/>
                    <a:pt x="39857" y="25267"/>
                  </a:cubicBezTo>
                  <a:cubicBezTo>
                    <a:pt x="39978" y="23365"/>
                    <a:pt x="40109" y="21478"/>
                    <a:pt x="40223" y="19574"/>
                  </a:cubicBezTo>
                  <a:cubicBezTo>
                    <a:pt x="40257" y="19018"/>
                    <a:pt x="40254" y="18461"/>
                    <a:pt x="40251" y="17898"/>
                  </a:cubicBezTo>
                  <a:cubicBezTo>
                    <a:pt x="40251" y="16467"/>
                    <a:pt x="40223" y="15043"/>
                    <a:pt x="40219" y="13615"/>
                  </a:cubicBezTo>
                  <a:cubicBezTo>
                    <a:pt x="40216" y="12270"/>
                    <a:pt x="40144" y="10926"/>
                    <a:pt x="40029" y="9585"/>
                  </a:cubicBezTo>
                  <a:cubicBezTo>
                    <a:pt x="39943" y="8603"/>
                    <a:pt x="39912" y="7625"/>
                    <a:pt x="39839" y="6644"/>
                  </a:cubicBezTo>
                  <a:cubicBezTo>
                    <a:pt x="39791" y="6031"/>
                    <a:pt x="39742" y="5413"/>
                    <a:pt x="39653" y="4801"/>
                  </a:cubicBezTo>
                  <a:cubicBezTo>
                    <a:pt x="39493" y="3758"/>
                    <a:pt x="39134" y="2790"/>
                    <a:pt x="38530" y="1922"/>
                  </a:cubicBezTo>
                  <a:cubicBezTo>
                    <a:pt x="38287" y="1580"/>
                    <a:pt x="38011" y="1317"/>
                    <a:pt x="37606" y="1234"/>
                  </a:cubicBezTo>
                  <a:cubicBezTo>
                    <a:pt x="37596" y="1234"/>
                    <a:pt x="37582" y="1231"/>
                    <a:pt x="37569" y="1228"/>
                  </a:cubicBezTo>
                  <a:cubicBezTo>
                    <a:pt x="37499" y="1217"/>
                    <a:pt x="37430" y="1204"/>
                    <a:pt x="37362" y="1189"/>
                  </a:cubicBezTo>
                  <a:cubicBezTo>
                    <a:pt x="37064" y="1127"/>
                    <a:pt x="36767" y="1054"/>
                    <a:pt x="36470" y="992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7" name="Google Shape;807;p37"/>
            <p:cNvSpPr/>
            <p:nvPr/>
          </p:nvSpPr>
          <p:spPr>
            <a:xfrm>
              <a:off x="457300" y="2699400"/>
              <a:ext cx="2647769" cy="419128"/>
            </a:xfrm>
            <a:custGeom>
              <a:rect b="b" l="l" r="r" t="t"/>
              <a:pathLst>
                <a:path extrusionOk="0" h="29678" w="40258">
                  <a:moveTo>
                    <a:pt x="36470" y="992"/>
                  </a:moveTo>
                  <a:cubicBezTo>
                    <a:pt x="36245" y="947"/>
                    <a:pt x="36017" y="906"/>
                    <a:pt x="35785" y="885"/>
                  </a:cubicBezTo>
                  <a:cubicBezTo>
                    <a:pt x="34672" y="781"/>
                    <a:pt x="33549" y="716"/>
                    <a:pt x="32429" y="685"/>
                  </a:cubicBezTo>
                  <a:cubicBezTo>
                    <a:pt x="30887" y="644"/>
                    <a:pt x="29346" y="657"/>
                    <a:pt x="27808" y="644"/>
                  </a:cubicBezTo>
                  <a:cubicBezTo>
                    <a:pt x="27210" y="640"/>
                    <a:pt x="26612" y="644"/>
                    <a:pt x="26014" y="633"/>
                  </a:cubicBezTo>
                  <a:cubicBezTo>
                    <a:pt x="25308" y="623"/>
                    <a:pt x="24607" y="602"/>
                    <a:pt x="23906" y="561"/>
                  </a:cubicBezTo>
                  <a:cubicBezTo>
                    <a:pt x="22416" y="481"/>
                    <a:pt x="20926" y="432"/>
                    <a:pt x="19447" y="263"/>
                  </a:cubicBezTo>
                  <a:cubicBezTo>
                    <a:pt x="17984" y="97"/>
                    <a:pt x="16529" y="22"/>
                    <a:pt x="15064" y="11"/>
                  </a:cubicBezTo>
                  <a:cubicBezTo>
                    <a:pt x="13765" y="1"/>
                    <a:pt x="12468" y="94"/>
                    <a:pt x="11172" y="197"/>
                  </a:cubicBezTo>
                  <a:cubicBezTo>
                    <a:pt x="10630" y="250"/>
                    <a:pt x="10080" y="180"/>
                    <a:pt x="9534" y="204"/>
                  </a:cubicBezTo>
                  <a:cubicBezTo>
                    <a:pt x="8593" y="239"/>
                    <a:pt x="7657" y="183"/>
                    <a:pt x="6720" y="94"/>
                  </a:cubicBezTo>
                  <a:cubicBezTo>
                    <a:pt x="6565" y="76"/>
                    <a:pt x="6406" y="76"/>
                    <a:pt x="6254" y="94"/>
                  </a:cubicBezTo>
                  <a:cubicBezTo>
                    <a:pt x="5286" y="274"/>
                    <a:pt x="4318" y="453"/>
                    <a:pt x="3347" y="644"/>
                  </a:cubicBezTo>
                  <a:cubicBezTo>
                    <a:pt x="2666" y="771"/>
                    <a:pt x="2078" y="1072"/>
                    <a:pt x="1674" y="1697"/>
                  </a:cubicBezTo>
                  <a:cubicBezTo>
                    <a:pt x="1339" y="2212"/>
                    <a:pt x="958" y="2724"/>
                    <a:pt x="810" y="3343"/>
                  </a:cubicBezTo>
                  <a:cubicBezTo>
                    <a:pt x="647" y="4010"/>
                    <a:pt x="499" y="4683"/>
                    <a:pt x="513" y="5403"/>
                  </a:cubicBezTo>
                  <a:cubicBezTo>
                    <a:pt x="516" y="5790"/>
                    <a:pt x="447" y="6173"/>
                    <a:pt x="412" y="6564"/>
                  </a:cubicBezTo>
                  <a:cubicBezTo>
                    <a:pt x="350" y="7283"/>
                    <a:pt x="277" y="8006"/>
                    <a:pt x="232" y="8732"/>
                  </a:cubicBezTo>
                  <a:cubicBezTo>
                    <a:pt x="184" y="9429"/>
                    <a:pt x="170" y="10131"/>
                    <a:pt x="149" y="10826"/>
                  </a:cubicBezTo>
                  <a:cubicBezTo>
                    <a:pt x="119" y="11918"/>
                    <a:pt x="74" y="13010"/>
                    <a:pt x="63" y="14099"/>
                  </a:cubicBezTo>
                  <a:cubicBezTo>
                    <a:pt x="57" y="15534"/>
                    <a:pt x="122" y="16965"/>
                    <a:pt x="63" y="18385"/>
                  </a:cubicBezTo>
                  <a:cubicBezTo>
                    <a:pt x="1" y="19843"/>
                    <a:pt x="12" y="21292"/>
                    <a:pt x="132" y="22754"/>
                  </a:cubicBezTo>
                  <a:cubicBezTo>
                    <a:pt x="212" y="23735"/>
                    <a:pt x="364" y="24704"/>
                    <a:pt x="706" y="25637"/>
                  </a:cubicBezTo>
                  <a:cubicBezTo>
                    <a:pt x="1194" y="26961"/>
                    <a:pt x="2027" y="27883"/>
                    <a:pt x="3250" y="28422"/>
                  </a:cubicBezTo>
                  <a:cubicBezTo>
                    <a:pt x="3855" y="28689"/>
                    <a:pt x="4477" y="28875"/>
                    <a:pt x="5106" y="29006"/>
                  </a:cubicBezTo>
                  <a:cubicBezTo>
                    <a:pt x="5787" y="29145"/>
                    <a:pt x="6478" y="29221"/>
                    <a:pt x="7167" y="29259"/>
                  </a:cubicBezTo>
                  <a:cubicBezTo>
                    <a:pt x="8963" y="29352"/>
                    <a:pt x="10764" y="29394"/>
                    <a:pt x="12565" y="29480"/>
                  </a:cubicBezTo>
                  <a:cubicBezTo>
                    <a:pt x="14234" y="29570"/>
                    <a:pt x="15897" y="29601"/>
                    <a:pt x="17566" y="29560"/>
                  </a:cubicBezTo>
                  <a:cubicBezTo>
                    <a:pt x="18635" y="29532"/>
                    <a:pt x="19702" y="29560"/>
                    <a:pt x="20771" y="29587"/>
                  </a:cubicBezTo>
                  <a:cubicBezTo>
                    <a:pt x="22388" y="29619"/>
                    <a:pt x="24006" y="29677"/>
                    <a:pt x="25616" y="29546"/>
                  </a:cubicBezTo>
                  <a:cubicBezTo>
                    <a:pt x="25979" y="29518"/>
                    <a:pt x="26345" y="29504"/>
                    <a:pt x="26709" y="29528"/>
                  </a:cubicBezTo>
                  <a:cubicBezTo>
                    <a:pt x="26768" y="29532"/>
                    <a:pt x="26830" y="29539"/>
                    <a:pt x="26889" y="29549"/>
                  </a:cubicBezTo>
                  <a:cubicBezTo>
                    <a:pt x="27130" y="29601"/>
                    <a:pt x="31195" y="28986"/>
                    <a:pt x="31319" y="28979"/>
                  </a:cubicBezTo>
                  <a:cubicBezTo>
                    <a:pt x="32332" y="28913"/>
                    <a:pt x="33348" y="28840"/>
                    <a:pt x="34361" y="28782"/>
                  </a:cubicBezTo>
                  <a:cubicBezTo>
                    <a:pt x="35371" y="28713"/>
                    <a:pt x="36379" y="28592"/>
                    <a:pt x="37396" y="28616"/>
                  </a:cubicBezTo>
                  <a:cubicBezTo>
                    <a:pt x="37942" y="28630"/>
                    <a:pt x="38353" y="28478"/>
                    <a:pt x="38710" y="28097"/>
                  </a:cubicBezTo>
                  <a:cubicBezTo>
                    <a:pt x="38871" y="27921"/>
                    <a:pt x="39024" y="27731"/>
                    <a:pt x="39148" y="27527"/>
                  </a:cubicBezTo>
                  <a:cubicBezTo>
                    <a:pt x="39556" y="26836"/>
                    <a:pt x="39805" y="26096"/>
                    <a:pt x="39857" y="25267"/>
                  </a:cubicBezTo>
                  <a:cubicBezTo>
                    <a:pt x="39978" y="23365"/>
                    <a:pt x="40109" y="21478"/>
                    <a:pt x="40223" y="19574"/>
                  </a:cubicBezTo>
                  <a:cubicBezTo>
                    <a:pt x="40257" y="19018"/>
                    <a:pt x="40254" y="18461"/>
                    <a:pt x="40251" y="17898"/>
                  </a:cubicBezTo>
                  <a:cubicBezTo>
                    <a:pt x="40251" y="16467"/>
                    <a:pt x="40223" y="15043"/>
                    <a:pt x="40219" y="13615"/>
                  </a:cubicBezTo>
                  <a:cubicBezTo>
                    <a:pt x="40216" y="12270"/>
                    <a:pt x="40144" y="10926"/>
                    <a:pt x="40029" y="9585"/>
                  </a:cubicBezTo>
                  <a:cubicBezTo>
                    <a:pt x="39943" y="8603"/>
                    <a:pt x="39912" y="7625"/>
                    <a:pt x="39839" y="6644"/>
                  </a:cubicBezTo>
                  <a:cubicBezTo>
                    <a:pt x="39791" y="6031"/>
                    <a:pt x="39742" y="5413"/>
                    <a:pt x="39653" y="4801"/>
                  </a:cubicBezTo>
                  <a:cubicBezTo>
                    <a:pt x="39493" y="3758"/>
                    <a:pt x="39134" y="2790"/>
                    <a:pt x="38530" y="1922"/>
                  </a:cubicBezTo>
                  <a:cubicBezTo>
                    <a:pt x="38287" y="1580"/>
                    <a:pt x="38011" y="1317"/>
                    <a:pt x="37606" y="1234"/>
                  </a:cubicBezTo>
                  <a:cubicBezTo>
                    <a:pt x="37596" y="1234"/>
                    <a:pt x="37582" y="1231"/>
                    <a:pt x="37569" y="1228"/>
                  </a:cubicBezTo>
                  <a:cubicBezTo>
                    <a:pt x="37499" y="1217"/>
                    <a:pt x="37430" y="1204"/>
                    <a:pt x="37362" y="1189"/>
                  </a:cubicBezTo>
                  <a:cubicBezTo>
                    <a:pt x="37064" y="1127"/>
                    <a:pt x="36767" y="1054"/>
                    <a:pt x="36470" y="992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8" name="Google Shape;808;p37"/>
            <p:cNvSpPr txBox="1"/>
            <p:nvPr/>
          </p:nvSpPr>
          <p:spPr>
            <a:xfrm>
              <a:off x="957873" y="2743806"/>
              <a:ext cx="1646700" cy="33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Roboto"/>
                  <a:ea typeface="Roboto"/>
                  <a:cs typeface="Roboto"/>
                  <a:sym typeface="Roboto"/>
                </a:rPr>
                <a:t>Nội dung #1 </a:t>
              </a:r>
              <a:endParaRPr b="1" sz="15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9" name="Google Shape;809;p37"/>
            <p:cNvSpPr txBox="1"/>
            <p:nvPr/>
          </p:nvSpPr>
          <p:spPr>
            <a:xfrm>
              <a:off x="3944352" y="2743806"/>
              <a:ext cx="1632000" cy="33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Roboto"/>
                  <a:ea typeface="Roboto"/>
                  <a:cs typeface="Roboto"/>
                  <a:sym typeface="Roboto"/>
                </a:rPr>
                <a:t>Nội dung #2</a:t>
              </a:r>
              <a:endParaRPr b="1" sz="15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0" name="Google Shape;810;p37"/>
            <p:cNvSpPr txBox="1"/>
            <p:nvPr/>
          </p:nvSpPr>
          <p:spPr>
            <a:xfrm>
              <a:off x="457200" y="3501190"/>
              <a:ext cx="2647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Lý giải sức hút của siêu phẩm foundation đang được tín đồ làm đẹp quốc tế “sủng ái” hết nấc</a:t>
              </a:r>
              <a:endParaRPr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91440" marR="9144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1" name="Google Shape;811;p37"/>
            <p:cNvSpPr txBox="1"/>
            <p:nvPr/>
          </p:nvSpPr>
          <p:spPr>
            <a:xfrm>
              <a:off x="3471625" y="3501200"/>
              <a:ext cx="2600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91440" marR="9144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Bật mí cách dùng phấn nước để lớp nền cả ngày không trôi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2" name="Google Shape;812;p37"/>
            <p:cNvSpPr/>
            <p:nvPr/>
          </p:nvSpPr>
          <p:spPr>
            <a:xfrm>
              <a:off x="3950338" y="1267589"/>
              <a:ext cx="1233028" cy="1181026"/>
            </a:xfrm>
            <a:custGeom>
              <a:rect b="b" l="l" r="r" t="t"/>
              <a:pathLst>
                <a:path extrusionOk="0" h="6011" w="6639">
                  <a:moveTo>
                    <a:pt x="3517" y="6010"/>
                  </a:moveTo>
                  <a:cubicBezTo>
                    <a:pt x="3847" y="5966"/>
                    <a:pt x="4326" y="5911"/>
                    <a:pt x="4802" y="5838"/>
                  </a:cubicBezTo>
                  <a:cubicBezTo>
                    <a:pt x="5073" y="5794"/>
                    <a:pt x="5288" y="5648"/>
                    <a:pt x="5490" y="5450"/>
                  </a:cubicBezTo>
                  <a:cubicBezTo>
                    <a:pt x="6445" y="4510"/>
                    <a:pt x="6639" y="3335"/>
                    <a:pt x="6375" y="2069"/>
                  </a:cubicBezTo>
                  <a:cubicBezTo>
                    <a:pt x="6236" y="1428"/>
                    <a:pt x="5859" y="865"/>
                    <a:pt x="5314" y="499"/>
                  </a:cubicBezTo>
                  <a:cubicBezTo>
                    <a:pt x="5087" y="334"/>
                    <a:pt x="4842" y="195"/>
                    <a:pt x="4582" y="85"/>
                  </a:cubicBezTo>
                  <a:cubicBezTo>
                    <a:pt x="4399" y="12"/>
                    <a:pt x="4180" y="1"/>
                    <a:pt x="3978" y="5"/>
                  </a:cubicBezTo>
                  <a:cubicBezTo>
                    <a:pt x="3470" y="19"/>
                    <a:pt x="2957" y="8"/>
                    <a:pt x="2459" y="96"/>
                  </a:cubicBezTo>
                  <a:cubicBezTo>
                    <a:pt x="1669" y="239"/>
                    <a:pt x="1083" y="737"/>
                    <a:pt x="644" y="1443"/>
                  </a:cubicBezTo>
                  <a:cubicBezTo>
                    <a:pt x="55" y="2391"/>
                    <a:pt x="0" y="3393"/>
                    <a:pt x="311" y="4444"/>
                  </a:cubicBezTo>
                  <a:cubicBezTo>
                    <a:pt x="428" y="4835"/>
                    <a:pt x="714" y="5092"/>
                    <a:pt x="1003" y="5337"/>
                  </a:cubicBezTo>
                  <a:cubicBezTo>
                    <a:pt x="1391" y="5663"/>
                    <a:pt x="1819" y="5882"/>
                    <a:pt x="2320" y="5922"/>
                  </a:cubicBezTo>
                  <a:cubicBezTo>
                    <a:pt x="2668" y="5948"/>
                    <a:pt x="3012" y="5974"/>
                    <a:pt x="3517" y="60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13" name="Google Shape;813;p37"/>
          <p:cNvGrpSpPr/>
          <p:nvPr/>
        </p:nvGrpSpPr>
        <p:grpSpPr>
          <a:xfrm>
            <a:off x="3833004" y="1110722"/>
            <a:ext cx="1250013" cy="1415446"/>
            <a:chOff x="787549" y="1569237"/>
            <a:chExt cx="1352097" cy="1576396"/>
          </a:xfrm>
        </p:grpSpPr>
        <p:sp>
          <p:nvSpPr>
            <p:cNvPr id="814" name="Google Shape;814;p37"/>
            <p:cNvSpPr/>
            <p:nvPr/>
          </p:nvSpPr>
          <p:spPr>
            <a:xfrm>
              <a:off x="1892454" y="2973500"/>
              <a:ext cx="106287" cy="93524"/>
            </a:xfrm>
            <a:custGeom>
              <a:rect b="b" l="l" r="r" t="t"/>
              <a:pathLst>
                <a:path extrusionOk="0" h="2345" w="2665">
                  <a:moveTo>
                    <a:pt x="2664" y="0"/>
                  </a:moveTo>
                  <a:lnTo>
                    <a:pt x="1" y="375"/>
                  </a:lnTo>
                  <a:lnTo>
                    <a:pt x="1377" y="2345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rgbClr val="8F39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7"/>
            <p:cNvSpPr/>
            <p:nvPr/>
          </p:nvSpPr>
          <p:spPr>
            <a:xfrm>
              <a:off x="917487" y="2959022"/>
              <a:ext cx="129977" cy="108002"/>
            </a:xfrm>
            <a:custGeom>
              <a:rect b="b" l="l" r="r" t="t"/>
              <a:pathLst>
                <a:path extrusionOk="0" h="2708" w="3259">
                  <a:moveTo>
                    <a:pt x="3258" y="0"/>
                  </a:moveTo>
                  <a:lnTo>
                    <a:pt x="0" y="1332"/>
                  </a:lnTo>
                  <a:cubicBezTo>
                    <a:pt x="0" y="1332"/>
                    <a:pt x="1519" y="2389"/>
                    <a:pt x="2983" y="2708"/>
                  </a:cubicBezTo>
                  <a:lnTo>
                    <a:pt x="3258" y="0"/>
                  </a:lnTo>
                  <a:close/>
                </a:path>
              </a:pathLst>
            </a:custGeom>
            <a:solidFill>
              <a:srgbClr val="8F39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1230484" y="2706606"/>
              <a:ext cx="411348" cy="129977"/>
            </a:xfrm>
            <a:custGeom>
              <a:rect b="b" l="l" r="r" t="t"/>
              <a:pathLst>
                <a:path extrusionOk="0" h="3259" w="10314">
                  <a:moveTo>
                    <a:pt x="0" y="0"/>
                  </a:moveTo>
                  <a:lnTo>
                    <a:pt x="88" y="3258"/>
                  </a:lnTo>
                  <a:lnTo>
                    <a:pt x="10314" y="2939"/>
                  </a:lnTo>
                  <a:lnTo>
                    <a:pt x="9719" y="0"/>
                  </a:lnTo>
                  <a:close/>
                </a:path>
              </a:pathLst>
            </a:custGeom>
            <a:solidFill>
              <a:srgbClr val="DD4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939422" y="2618785"/>
              <a:ext cx="1051861" cy="526848"/>
            </a:xfrm>
            <a:custGeom>
              <a:rect b="b" l="l" r="r" t="t"/>
              <a:pathLst>
                <a:path extrusionOk="0" h="13210" w="26374">
                  <a:moveTo>
                    <a:pt x="15785" y="1"/>
                  </a:moveTo>
                  <a:lnTo>
                    <a:pt x="15785" y="1"/>
                  </a:lnTo>
                  <a:cubicBezTo>
                    <a:pt x="14081" y="817"/>
                    <a:pt x="12140" y="1269"/>
                    <a:pt x="10108" y="1269"/>
                  </a:cubicBezTo>
                  <a:cubicBezTo>
                    <a:pt x="9620" y="1269"/>
                    <a:pt x="9127" y="1243"/>
                    <a:pt x="8630" y="1189"/>
                  </a:cubicBezTo>
                  <a:cubicBezTo>
                    <a:pt x="8365" y="1942"/>
                    <a:pt x="7794" y="2612"/>
                    <a:pt x="6898" y="2612"/>
                  </a:cubicBezTo>
                  <a:cubicBezTo>
                    <a:pt x="6863" y="2612"/>
                    <a:pt x="6828" y="2611"/>
                    <a:pt x="6792" y="2609"/>
                  </a:cubicBezTo>
                  <a:cubicBezTo>
                    <a:pt x="6792" y="2609"/>
                    <a:pt x="6574" y="2574"/>
                    <a:pt x="6240" y="2574"/>
                  </a:cubicBezTo>
                  <a:cubicBezTo>
                    <a:pt x="5501" y="2574"/>
                    <a:pt x="4190" y="2746"/>
                    <a:pt x="3402" y="3853"/>
                  </a:cubicBezTo>
                  <a:cubicBezTo>
                    <a:pt x="2246" y="5460"/>
                    <a:pt x="1" y="13209"/>
                    <a:pt x="1" y="13209"/>
                  </a:cubicBezTo>
                  <a:lnTo>
                    <a:pt x="26373" y="13022"/>
                  </a:lnTo>
                  <a:cubicBezTo>
                    <a:pt x="26373" y="13022"/>
                    <a:pt x="24909" y="5592"/>
                    <a:pt x="23622" y="3897"/>
                  </a:cubicBezTo>
                  <a:cubicBezTo>
                    <a:pt x="22664" y="2609"/>
                    <a:pt x="20132" y="2841"/>
                    <a:pt x="19175" y="2797"/>
                  </a:cubicBezTo>
                  <a:cubicBezTo>
                    <a:pt x="18393" y="2752"/>
                    <a:pt x="17612" y="2609"/>
                    <a:pt x="16885" y="2389"/>
                  </a:cubicBezTo>
                  <a:cubicBezTo>
                    <a:pt x="16742" y="2334"/>
                    <a:pt x="16610" y="2290"/>
                    <a:pt x="16467" y="2246"/>
                  </a:cubicBezTo>
                  <a:cubicBezTo>
                    <a:pt x="16148" y="2114"/>
                    <a:pt x="15917" y="1839"/>
                    <a:pt x="15785" y="1421"/>
                  </a:cubicBezTo>
                  <a:cubicBezTo>
                    <a:pt x="15730" y="1234"/>
                    <a:pt x="15730" y="639"/>
                    <a:pt x="15785" y="1"/>
                  </a:cubicBezTo>
                  <a:close/>
                </a:path>
              </a:pathLst>
            </a:custGeom>
            <a:solidFill>
              <a:srgbClr val="F5A8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1283608" y="2520036"/>
              <a:ext cx="296327" cy="149360"/>
            </a:xfrm>
            <a:custGeom>
              <a:rect b="b" l="l" r="r" t="t"/>
              <a:pathLst>
                <a:path extrusionOk="0" h="3745" w="7430">
                  <a:moveTo>
                    <a:pt x="7430" y="0"/>
                  </a:moveTo>
                  <a:cubicBezTo>
                    <a:pt x="6079" y="261"/>
                    <a:pt x="3924" y="1879"/>
                    <a:pt x="1756" y="1879"/>
                  </a:cubicBezTo>
                  <a:cubicBezTo>
                    <a:pt x="1275" y="1879"/>
                    <a:pt x="793" y="1799"/>
                    <a:pt x="319" y="1607"/>
                  </a:cubicBezTo>
                  <a:cubicBezTo>
                    <a:pt x="275" y="2290"/>
                    <a:pt x="220" y="2983"/>
                    <a:pt x="44" y="3577"/>
                  </a:cubicBezTo>
                  <a:cubicBezTo>
                    <a:pt x="44" y="3621"/>
                    <a:pt x="44" y="3665"/>
                    <a:pt x="0" y="3665"/>
                  </a:cubicBezTo>
                  <a:cubicBezTo>
                    <a:pt x="497" y="3719"/>
                    <a:pt x="990" y="3745"/>
                    <a:pt x="1478" y="3745"/>
                  </a:cubicBezTo>
                  <a:cubicBezTo>
                    <a:pt x="3510" y="3745"/>
                    <a:pt x="5451" y="3293"/>
                    <a:pt x="7155" y="2477"/>
                  </a:cubicBezTo>
                  <a:cubicBezTo>
                    <a:pt x="7243" y="1508"/>
                    <a:pt x="7375" y="363"/>
                    <a:pt x="7430" y="0"/>
                  </a:cubicBezTo>
                  <a:close/>
                </a:path>
              </a:pathLst>
            </a:custGeom>
            <a:solidFill>
              <a:srgbClr val="ED8C7A"/>
            </a:solidFill>
            <a:ln cap="flat" cmpd="sng" w="9525">
              <a:solidFill>
                <a:srgbClr val="ED8C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1384112" y="1569237"/>
              <a:ext cx="755534" cy="701852"/>
            </a:xfrm>
            <a:custGeom>
              <a:rect b="b" l="l" r="r" t="t"/>
              <a:pathLst>
                <a:path extrusionOk="0" h="17598" w="18944">
                  <a:moveTo>
                    <a:pt x="3089" y="0"/>
                  </a:moveTo>
                  <a:cubicBezTo>
                    <a:pt x="2527" y="0"/>
                    <a:pt x="1979" y="107"/>
                    <a:pt x="1509" y="362"/>
                  </a:cubicBezTo>
                  <a:cubicBezTo>
                    <a:pt x="1" y="1188"/>
                    <a:pt x="1" y="3334"/>
                    <a:pt x="1" y="3334"/>
                  </a:cubicBezTo>
                  <a:lnTo>
                    <a:pt x="11184" y="17511"/>
                  </a:lnTo>
                  <a:cubicBezTo>
                    <a:pt x="11184" y="17511"/>
                    <a:pt x="11612" y="17597"/>
                    <a:pt x="12350" y="17597"/>
                  </a:cubicBezTo>
                  <a:cubicBezTo>
                    <a:pt x="13218" y="17597"/>
                    <a:pt x="14514" y="17478"/>
                    <a:pt x="16049" y="16961"/>
                  </a:cubicBezTo>
                  <a:cubicBezTo>
                    <a:pt x="18944" y="16047"/>
                    <a:pt x="18393" y="14341"/>
                    <a:pt x="17469" y="13472"/>
                  </a:cubicBezTo>
                  <a:cubicBezTo>
                    <a:pt x="16555" y="12602"/>
                    <a:pt x="14079" y="9168"/>
                    <a:pt x="12339" y="6086"/>
                  </a:cubicBezTo>
                  <a:cubicBezTo>
                    <a:pt x="10589" y="3015"/>
                    <a:pt x="6374" y="1133"/>
                    <a:pt x="6374" y="1133"/>
                  </a:cubicBezTo>
                  <a:cubicBezTo>
                    <a:pt x="5674" y="532"/>
                    <a:pt x="4345" y="0"/>
                    <a:pt x="3089" y="0"/>
                  </a:cubicBezTo>
                  <a:close/>
                </a:path>
              </a:pathLst>
            </a:custGeom>
            <a:solidFill>
              <a:srgbClr val="077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1923642" y="2168830"/>
              <a:ext cx="168145" cy="49215"/>
            </a:xfrm>
            <a:custGeom>
              <a:rect b="b" l="l" r="r" t="t"/>
              <a:pathLst>
                <a:path extrusionOk="0" h="1234" w="4216">
                  <a:moveTo>
                    <a:pt x="4128" y="1"/>
                  </a:moveTo>
                  <a:cubicBezTo>
                    <a:pt x="2983" y="738"/>
                    <a:pt x="1651" y="1145"/>
                    <a:pt x="275" y="1145"/>
                  </a:cubicBezTo>
                  <a:cubicBezTo>
                    <a:pt x="231" y="1145"/>
                    <a:pt x="132" y="1145"/>
                    <a:pt x="88" y="1101"/>
                  </a:cubicBezTo>
                  <a:lnTo>
                    <a:pt x="88" y="1057"/>
                  </a:lnTo>
                  <a:cubicBezTo>
                    <a:pt x="132" y="958"/>
                    <a:pt x="231" y="914"/>
                    <a:pt x="319" y="870"/>
                  </a:cubicBezTo>
                  <a:cubicBezTo>
                    <a:pt x="1233" y="551"/>
                    <a:pt x="2246" y="276"/>
                    <a:pt x="3258" y="133"/>
                  </a:cubicBezTo>
                  <a:cubicBezTo>
                    <a:pt x="3258" y="133"/>
                    <a:pt x="3302" y="89"/>
                    <a:pt x="3302" y="45"/>
                  </a:cubicBezTo>
                  <a:cubicBezTo>
                    <a:pt x="3273" y="45"/>
                    <a:pt x="3263" y="25"/>
                    <a:pt x="3247" y="25"/>
                  </a:cubicBezTo>
                  <a:cubicBezTo>
                    <a:pt x="3239" y="25"/>
                    <a:pt x="3229" y="30"/>
                    <a:pt x="3214" y="45"/>
                  </a:cubicBezTo>
                  <a:cubicBezTo>
                    <a:pt x="2202" y="188"/>
                    <a:pt x="1233" y="463"/>
                    <a:pt x="275" y="782"/>
                  </a:cubicBezTo>
                  <a:cubicBezTo>
                    <a:pt x="187" y="826"/>
                    <a:pt x="44" y="914"/>
                    <a:pt x="0" y="1013"/>
                  </a:cubicBezTo>
                  <a:cubicBezTo>
                    <a:pt x="0" y="1057"/>
                    <a:pt x="0" y="1101"/>
                    <a:pt x="44" y="1145"/>
                  </a:cubicBezTo>
                  <a:cubicBezTo>
                    <a:pt x="88" y="1233"/>
                    <a:pt x="187" y="1233"/>
                    <a:pt x="275" y="1233"/>
                  </a:cubicBezTo>
                  <a:cubicBezTo>
                    <a:pt x="1651" y="1233"/>
                    <a:pt x="3027" y="826"/>
                    <a:pt x="4172" y="89"/>
                  </a:cubicBezTo>
                  <a:cubicBezTo>
                    <a:pt x="4216" y="45"/>
                    <a:pt x="4216" y="45"/>
                    <a:pt x="4172" y="1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1047424" y="2187256"/>
              <a:ext cx="208546" cy="217439"/>
            </a:xfrm>
            <a:custGeom>
              <a:rect b="b" l="l" r="r" t="t"/>
              <a:pathLst>
                <a:path extrusionOk="0" h="5452" w="5229">
                  <a:moveTo>
                    <a:pt x="2664" y="1"/>
                  </a:moveTo>
                  <a:cubicBezTo>
                    <a:pt x="1244" y="1"/>
                    <a:pt x="44" y="1190"/>
                    <a:pt x="0" y="2654"/>
                  </a:cubicBezTo>
                  <a:cubicBezTo>
                    <a:pt x="0" y="4173"/>
                    <a:pt x="1101" y="5405"/>
                    <a:pt x="2521" y="5449"/>
                  </a:cubicBezTo>
                  <a:cubicBezTo>
                    <a:pt x="2552" y="5451"/>
                    <a:pt x="2584" y="5451"/>
                    <a:pt x="2615" y="5451"/>
                  </a:cubicBezTo>
                  <a:cubicBezTo>
                    <a:pt x="3993" y="5451"/>
                    <a:pt x="5142" y="4271"/>
                    <a:pt x="5185" y="2797"/>
                  </a:cubicBezTo>
                  <a:cubicBezTo>
                    <a:pt x="5229" y="1278"/>
                    <a:pt x="4084" y="45"/>
                    <a:pt x="2664" y="1"/>
                  </a:cubicBezTo>
                  <a:close/>
                </a:path>
              </a:pathLst>
            </a:custGeom>
            <a:solidFill>
              <a:srgbClr val="F5A8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1067604" y="2271129"/>
              <a:ext cx="139190" cy="71589"/>
            </a:xfrm>
            <a:custGeom>
              <a:rect b="b" l="l" r="r" t="t"/>
              <a:pathLst>
                <a:path extrusionOk="0" h="1795" w="3490">
                  <a:moveTo>
                    <a:pt x="1057" y="0"/>
                  </a:moveTo>
                  <a:cubicBezTo>
                    <a:pt x="738" y="44"/>
                    <a:pt x="364" y="143"/>
                    <a:pt x="45" y="319"/>
                  </a:cubicBezTo>
                  <a:cubicBezTo>
                    <a:pt x="1" y="319"/>
                    <a:pt x="1" y="374"/>
                    <a:pt x="1" y="374"/>
                  </a:cubicBezTo>
                  <a:cubicBezTo>
                    <a:pt x="45" y="419"/>
                    <a:pt x="45" y="419"/>
                    <a:pt x="89" y="419"/>
                  </a:cubicBezTo>
                  <a:cubicBezTo>
                    <a:pt x="408" y="275"/>
                    <a:pt x="738" y="231"/>
                    <a:pt x="1101" y="187"/>
                  </a:cubicBezTo>
                  <a:cubicBezTo>
                    <a:pt x="1421" y="187"/>
                    <a:pt x="1784" y="187"/>
                    <a:pt x="2114" y="319"/>
                  </a:cubicBezTo>
                  <a:cubicBezTo>
                    <a:pt x="2158" y="319"/>
                    <a:pt x="2246" y="374"/>
                    <a:pt x="2334" y="419"/>
                  </a:cubicBezTo>
                  <a:lnTo>
                    <a:pt x="2521" y="507"/>
                  </a:lnTo>
                  <a:cubicBezTo>
                    <a:pt x="2664" y="650"/>
                    <a:pt x="2796" y="738"/>
                    <a:pt x="2885" y="870"/>
                  </a:cubicBezTo>
                  <a:cubicBezTo>
                    <a:pt x="3028" y="1013"/>
                    <a:pt x="3072" y="1145"/>
                    <a:pt x="3160" y="1288"/>
                  </a:cubicBezTo>
                  <a:cubicBezTo>
                    <a:pt x="3259" y="1420"/>
                    <a:pt x="3303" y="1607"/>
                    <a:pt x="3391" y="1794"/>
                  </a:cubicBezTo>
                  <a:lnTo>
                    <a:pt x="3435" y="1794"/>
                  </a:lnTo>
                  <a:cubicBezTo>
                    <a:pt x="3435" y="1794"/>
                    <a:pt x="3490" y="1794"/>
                    <a:pt x="3490" y="1750"/>
                  </a:cubicBezTo>
                  <a:cubicBezTo>
                    <a:pt x="3391" y="1563"/>
                    <a:pt x="3391" y="1420"/>
                    <a:pt x="3303" y="1244"/>
                  </a:cubicBezTo>
                  <a:cubicBezTo>
                    <a:pt x="3215" y="1057"/>
                    <a:pt x="3160" y="925"/>
                    <a:pt x="3028" y="782"/>
                  </a:cubicBezTo>
                  <a:cubicBezTo>
                    <a:pt x="2940" y="595"/>
                    <a:pt x="2796" y="507"/>
                    <a:pt x="2664" y="374"/>
                  </a:cubicBezTo>
                  <a:lnTo>
                    <a:pt x="2389" y="231"/>
                  </a:lnTo>
                  <a:cubicBezTo>
                    <a:pt x="2334" y="187"/>
                    <a:pt x="2246" y="143"/>
                    <a:pt x="2158" y="143"/>
                  </a:cubicBezTo>
                  <a:cubicBezTo>
                    <a:pt x="1784" y="0"/>
                    <a:pt x="1421" y="0"/>
                    <a:pt x="1057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1093089" y="2300522"/>
              <a:ext cx="148403" cy="43951"/>
            </a:xfrm>
            <a:custGeom>
              <a:rect b="b" l="l" r="r" t="t"/>
              <a:pathLst>
                <a:path extrusionOk="0" h="1102" w="3721">
                  <a:moveTo>
                    <a:pt x="1882" y="1"/>
                  </a:moveTo>
                  <a:cubicBezTo>
                    <a:pt x="1519" y="1"/>
                    <a:pt x="1200" y="133"/>
                    <a:pt x="870" y="276"/>
                  </a:cubicBezTo>
                  <a:cubicBezTo>
                    <a:pt x="550" y="463"/>
                    <a:pt x="231" y="639"/>
                    <a:pt x="0" y="914"/>
                  </a:cubicBezTo>
                  <a:lnTo>
                    <a:pt x="0" y="958"/>
                  </a:lnTo>
                  <a:cubicBezTo>
                    <a:pt x="0" y="1013"/>
                    <a:pt x="44" y="1013"/>
                    <a:pt x="44" y="1013"/>
                  </a:cubicBezTo>
                  <a:cubicBezTo>
                    <a:pt x="319" y="782"/>
                    <a:pt x="650" y="595"/>
                    <a:pt x="925" y="463"/>
                  </a:cubicBezTo>
                  <a:cubicBezTo>
                    <a:pt x="1244" y="276"/>
                    <a:pt x="1563" y="188"/>
                    <a:pt x="1926" y="188"/>
                  </a:cubicBezTo>
                  <a:lnTo>
                    <a:pt x="2157" y="188"/>
                  </a:lnTo>
                  <a:lnTo>
                    <a:pt x="2389" y="232"/>
                  </a:lnTo>
                  <a:cubicBezTo>
                    <a:pt x="2576" y="276"/>
                    <a:pt x="2708" y="320"/>
                    <a:pt x="2851" y="408"/>
                  </a:cubicBezTo>
                  <a:cubicBezTo>
                    <a:pt x="3027" y="507"/>
                    <a:pt x="3170" y="595"/>
                    <a:pt x="3258" y="738"/>
                  </a:cubicBezTo>
                  <a:cubicBezTo>
                    <a:pt x="3401" y="826"/>
                    <a:pt x="3533" y="958"/>
                    <a:pt x="3621" y="1101"/>
                  </a:cubicBezTo>
                  <a:lnTo>
                    <a:pt x="3720" y="1101"/>
                  </a:lnTo>
                  <a:lnTo>
                    <a:pt x="3720" y="1057"/>
                  </a:lnTo>
                  <a:cubicBezTo>
                    <a:pt x="3577" y="914"/>
                    <a:pt x="3489" y="738"/>
                    <a:pt x="3346" y="639"/>
                  </a:cubicBezTo>
                  <a:cubicBezTo>
                    <a:pt x="3258" y="507"/>
                    <a:pt x="3126" y="364"/>
                    <a:pt x="2939" y="276"/>
                  </a:cubicBezTo>
                  <a:cubicBezTo>
                    <a:pt x="2796" y="188"/>
                    <a:pt x="2620" y="89"/>
                    <a:pt x="2433" y="45"/>
                  </a:cubicBezTo>
                  <a:lnTo>
                    <a:pt x="2157" y="1"/>
                  </a:ln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1605380" y="2256572"/>
              <a:ext cx="208546" cy="217878"/>
            </a:xfrm>
            <a:custGeom>
              <a:rect b="b" l="l" r="r" t="t"/>
              <a:pathLst>
                <a:path extrusionOk="0" h="5463" w="5229">
                  <a:moveTo>
                    <a:pt x="2641" y="1"/>
                  </a:moveTo>
                  <a:cubicBezTo>
                    <a:pt x="2616" y="1"/>
                    <a:pt x="2590" y="1"/>
                    <a:pt x="2565" y="2"/>
                  </a:cubicBezTo>
                  <a:cubicBezTo>
                    <a:pt x="1145" y="46"/>
                    <a:pt x="0" y="1290"/>
                    <a:pt x="44" y="2798"/>
                  </a:cubicBezTo>
                  <a:cubicBezTo>
                    <a:pt x="44" y="4237"/>
                    <a:pt x="1192" y="5463"/>
                    <a:pt x="2590" y="5463"/>
                  </a:cubicBezTo>
                  <a:cubicBezTo>
                    <a:pt x="2615" y="5463"/>
                    <a:pt x="2639" y="5462"/>
                    <a:pt x="2664" y="5461"/>
                  </a:cubicBezTo>
                  <a:cubicBezTo>
                    <a:pt x="4084" y="5417"/>
                    <a:pt x="5228" y="4174"/>
                    <a:pt x="5184" y="2666"/>
                  </a:cubicBezTo>
                  <a:cubicBezTo>
                    <a:pt x="5184" y="1174"/>
                    <a:pt x="4027" y="1"/>
                    <a:pt x="2641" y="1"/>
                  </a:cubicBezTo>
                  <a:close/>
                </a:path>
              </a:pathLst>
            </a:custGeom>
            <a:solidFill>
              <a:srgbClr val="F5A8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7"/>
            <p:cNvSpPr/>
            <p:nvPr/>
          </p:nvSpPr>
          <p:spPr>
            <a:xfrm>
              <a:off x="1643548" y="2327762"/>
              <a:ext cx="150197" cy="47420"/>
            </a:xfrm>
            <a:custGeom>
              <a:rect b="b" l="l" r="r" t="t"/>
              <a:pathLst>
                <a:path extrusionOk="0" h="1189" w="3766">
                  <a:moveTo>
                    <a:pt x="1608" y="0"/>
                  </a:moveTo>
                  <a:lnTo>
                    <a:pt x="1333" y="55"/>
                  </a:lnTo>
                  <a:cubicBezTo>
                    <a:pt x="1156" y="99"/>
                    <a:pt x="969" y="143"/>
                    <a:pt x="826" y="231"/>
                  </a:cubicBezTo>
                  <a:cubicBezTo>
                    <a:pt x="650" y="330"/>
                    <a:pt x="507" y="462"/>
                    <a:pt x="375" y="551"/>
                  </a:cubicBezTo>
                  <a:cubicBezTo>
                    <a:pt x="232" y="694"/>
                    <a:pt x="144" y="826"/>
                    <a:pt x="1" y="969"/>
                  </a:cubicBezTo>
                  <a:lnTo>
                    <a:pt x="1" y="1013"/>
                  </a:lnTo>
                  <a:cubicBezTo>
                    <a:pt x="1" y="1035"/>
                    <a:pt x="15" y="1046"/>
                    <a:pt x="28" y="1046"/>
                  </a:cubicBezTo>
                  <a:cubicBezTo>
                    <a:pt x="42" y="1046"/>
                    <a:pt x="56" y="1035"/>
                    <a:pt x="56" y="1013"/>
                  </a:cubicBezTo>
                  <a:cubicBezTo>
                    <a:pt x="188" y="925"/>
                    <a:pt x="331" y="782"/>
                    <a:pt x="463" y="694"/>
                  </a:cubicBezTo>
                  <a:cubicBezTo>
                    <a:pt x="606" y="551"/>
                    <a:pt x="738" y="462"/>
                    <a:pt x="881" y="418"/>
                  </a:cubicBezTo>
                  <a:cubicBezTo>
                    <a:pt x="1013" y="330"/>
                    <a:pt x="1201" y="275"/>
                    <a:pt x="1377" y="231"/>
                  </a:cubicBezTo>
                  <a:lnTo>
                    <a:pt x="1608" y="231"/>
                  </a:lnTo>
                  <a:cubicBezTo>
                    <a:pt x="1641" y="217"/>
                    <a:pt x="1673" y="212"/>
                    <a:pt x="1704" y="212"/>
                  </a:cubicBezTo>
                  <a:cubicBezTo>
                    <a:pt x="1766" y="212"/>
                    <a:pt x="1824" y="231"/>
                    <a:pt x="1883" y="231"/>
                  </a:cubicBezTo>
                  <a:cubicBezTo>
                    <a:pt x="2202" y="275"/>
                    <a:pt x="2532" y="374"/>
                    <a:pt x="2852" y="551"/>
                  </a:cubicBezTo>
                  <a:cubicBezTo>
                    <a:pt x="3127" y="738"/>
                    <a:pt x="3402" y="925"/>
                    <a:pt x="3677" y="1156"/>
                  </a:cubicBezTo>
                  <a:cubicBezTo>
                    <a:pt x="3699" y="1178"/>
                    <a:pt x="3710" y="1189"/>
                    <a:pt x="3721" y="1189"/>
                  </a:cubicBezTo>
                  <a:cubicBezTo>
                    <a:pt x="3732" y="1189"/>
                    <a:pt x="3743" y="1178"/>
                    <a:pt x="3765" y="1156"/>
                  </a:cubicBezTo>
                  <a:lnTo>
                    <a:pt x="3765" y="1101"/>
                  </a:lnTo>
                  <a:cubicBezTo>
                    <a:pt x="3534" y="826"/>
                    <a:pt x="3215" y="606"/>
                    <a:pt x="2940" y="418"/>
                  </a:cubicBezTo>
                  <a:cubicBezTo>
                    <a:pt x="2620" y="231"/>
                    <a:pt x="2257" y="55"/>
                    <a:pt x="1883" y="55"/>
                  </a:cubicBezTo>
                  <a:cubicBezTo>
                    <a:pt x="1795" y="55"/>
                    <a:pt x="1707" y="0"/>
                    <a:pt x="1608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1608890" y="2336177"/>
              <a:ext cx="139190" cy="77213"/>
            </a:xfrm>
            <a:custGeom>
              <a:rect b="b" l="l" r="r" t="t"/>
              <a:pathLst>
                <a:path extrusionOk="0" h="1936" w="3490">
                  <a:moveTo>
                    <a:pt x="1241" y="1"/>
                  </a:moveTo>
                  <a:cubicBezTo>
                    <a:pt x="1180" y="1"/>
                    <a:pt x="1119" y="6"/>
                    <a:pt x="1057" y="20"/>
                  </a:cubicBezTo>
                  <a:cubicBezTo>
                    <a:pt x="870" y="64"/>
                    <a:pt x="694" y="119"/>
                    <a:pt x="551" y="163"/>
                  </a:cubicBezTo>
                  <a:cubicBezTo>
                    <a:pt x="374" y="251"/>
                    <a:pt x="231" y="340"/>
                    <a:pt x="44" y="439"/>
                  </a:cubicBezTo>
                  <a:cubicBezTo>
                    <a:pt x="44" y="439"/>
                    <a:pt x="0" y="439"/>
                    <a:pt x="44" y="483"/>
                  </a:cubicBezTo>
                  <a:cubicBezTo>
                    <a:pt x="44" y="483"/>
                    <a:pt x="44" y="502"/>
                    <a:pt x="61" y="502"/>
                  </a:cubicBezTo>
                  <a:cubicBezTo>
                    <a:pt x="69" y="502"/>
                    <a:pt x="81" y="497"/>
                    <a:pt x="99" y="483"/>
                  </a:cubicBezTo>
                  <a:cubicBezTo>
                    <a:pt x="275" y="439"/>
                    <a:pt x="418" y="340"/>
                    <a:pt x="595" y="295"/>
                  </a:cubicBezTo>
                  <a:cubicBezTo>
                    <a:pt x="738" y="251"/>
                    <a:pt x="925" y="207"/>
                    <a:pt x="1101" y="207"/>
                  </a:cubicBezTo>
                  <a:cubicBezTo>
                    <a:pt x="1149" y="193"/>
                    <a:pt x="1200" y="188"/>
                    <a:pt x="1254" y="188"/>
                  </a:cubicBezTo>
                  <a:cubicBezTo>
                    <a:pt x="1363" y="188"/>
                    <a:pt x="1482" y="207"/>
                    <a:pt x="1607" y="207"/>
                  </a:cubicBezTo>
                  <a:lnTo>
                    <a:pt x="1838" y="295"/>
                  </a:lnTo>
                  <a:cubicBezTo>
                    <a:pt x="1926" y="295"/>
                    <a:pt x="1970" y="340"/>
                    <a:pt x="2070" y="395"/>
                  </a:cubicBezTo>
                  <a:cubicBezTo>
                    <a:pt x="2345" y="527"/>
                    <a:pt x="2620" y="758"/>
                    <a:pt x="2851" y="1033"/>
                  </a:cubicBezTo>
                  <a:cubicBezTo>
                    <a:pt x="3071" y="1308"/>
                    <a:pt x="3258" y="1583"/>
                    <a:pt x="3401" y="1902"/>
                  </a:cubicBezTo>
                  <a:cubicBezTo>
                    <a:pt x="3423" y="1924"/>
                    <a:pt x="3434" y="1936"/>
                    <a:pt x="3445" y="1936"/>
                  </a:cubicBezTo>
                  <a:cubicBezTo>
                    <a:pt x="3456" y="1936"/>
                    <a:pt x="3467" y="1924"/>
                    <a:pt x="3489" y="1902"/>
                  </a:cubicBezTo>
                  <a:lnTo>
                    <a:pt x="3489" y="1858"/>
                  </a:lnTo>
                  <a:cubicBezTo>
                    <a:pt x="3401" y="1539"/>
                    <a:pt x="3214" y="1220"/>
                    <a:pt x="2983" y="945"/>
                  </a:cubicBezTo>
                  <a:cubicBezTo>
                    <a:pt x="2752" y="615"/>
                    <a:pt x="2477" y="395"/>
                    <a:pt x="2158" y="207"/>
                  </a:cubicBezTo>
                  <a:cubicBezTo>
                    <a:pt x="2070" y="163"/>
                    <a:pt x="1970" y="119"/>
                    <a:pt x="1882" y="119"/>
                  </a:cubicBezTo>
                  <a:lnTo>
                    <a:pt x="1607" y="20"/>
                  </a:lnTo>
                  <a:cubicBezTo>
                    <a:pt x="1482" y="20"/>
                    <a:pt x="1363" y="1"/>
                    <a:pt x="1241" y="1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1138715" y="1944252"/>
              <a:ext cx="603662" cy="670903"/>
            </a:xfrm>
            <a:custGeom>
              <a:rect b="b" l="l" r="r" t="t"/>
              <a:pathLst>
                <a:path extrusionOk="0" h="16822" w="15136">
                  <a:moveTo>
                    <a:pt x="6484" y="0"/>
                  </a:moveTo>
                  <a:cubicBezTo>
                    <a:pt x="1677" y="0"/>
                    <a:pt x="826" y="3386"/>
                    <a:pt x="826" y="3386"/>
                  </a:cubicBezTo>
                  <a:cubicBezTo>
                    <a:pt x="826" y="3386"/>
                    <a:pt x="507" y="5819"/>
                    <a:pt x="331" y="7327"/>
                  </a:cubicBezTo>
                  <a:cubicBezTo>
                    <a:pt x="144" y="8846"/>
                    <a:pt x="1" y="11410"/>
                    <a:pt x="463" y="12643"/>
                  </a:cubicBezTo>
                  <a:cubicBezTo>
                    <a:pt x="925" y="13843"/>
                    <a:pt x="2301" y="16000"/>
                    <a:pt x="5460" y="16683"/>
                  </a:cubicBezTo>
                  <a:cubicBezTo>
                    <a:pt x="5932" y="16779"/>
                    <a:pt x="6399" y="16822"/>
                    <a:pt x="6855" y="16822"/>
                  </a:cubicBezTo>
                  <a:cubicBezTo>
                    <a:pt x="9694" y="16822"/>
                    <a:pt x="12147" y="15160"/>
                    <a:pt x="12934" y="14250"/>
                  </a:cubicBezTo>
                  <a:cubicBezTo>
                    <a:pt x="14222" y="12742"/>
                    <a:pt x="14266" y="10310"/>
                    <a:pt x="14365" y="9847"/>
                  </a:cubicBezTo>
                  <a:cubicBezTo>
                    <a:pt x="14453" y="9341"/>
                    <a:pt x="14860" y="6501"/>
                    <a:pt x="14915" y="5863"/>
                  </a:cubicBezTo>
                  <a:cubicBezTo>
                    <a:pt x="14915" y="5169"/>
                    <a:pt x="15135" y="1735"/>
                    <a:pt x="9632" y="403"/>
                  </a:cubicBezTo>
                  <a:cubicBezTo>
                    <a:pt x="8429" y="120"/>
                    <a:pt x="7387" y="0"/>
                    <a:pt x="6484" y="0"/>
                  </a:cubicBezTo>
                  <a:close/>
                </a:path>
              </a:pathLst>
            </a:custGeom>
            <a:solidFill>
              <a:srgbClr val="F5A8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1157180" y="1852323"/>
              <a:ext cx="417051" cy="243363"/>
            </a:xfrm>
            <a:custGeom>
              <a:rect b="b" l="l" r="r" t="t"/>
              <a:pathLst>
                <a:path extrusionOk="0" h="6102" w="10457">
                  <a:moveTo>
                    <a:pt x="6923" y="1"/>
                  </a:moveTo>
                  <a:lnTo>
                    <a:pt x="0" y="6098"/>
                  </a:lnTo>
                  <a:cubicBezTo>
                    <a:pt x="0" y="6098"/>
                    <a:pt x="121" y="6102"/>
                    <a:pt x="343" y="6102"/>
                  </a:cubicBezTo>
                  <a:cubicBezTo>
                    <a:pt x="1592" y="6102"/>
                    <a:pt x="6056" y="5999"/>
                    <a:pt x="10457" y="4635"/>
                  </a:cubicBezTo>
                  <a:lnTo>
                    <a:pt x="6923" y="1"/>
                  </a:lnTo>
                  <a:close/>
                </a:path>
              </a:pathLst>
            </a:custGeom>
            <a:solidFill>
              <a:srgbClr val="8F39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1186574" y="1954621"/>
              <a:ext cx="400380" cy="106247"/>
            </a:xfrm>
            <a:custGeom>
              <a:rect b="b" l="l" r="r" t="t"/>
              <a:pathLst>
                <a:path extrusionOk="0" h="2664" w="10039">
                  <a:moveTo>
                    <a:pt x="9995" y="0"/>
                  </a:moveTo>
                  <a:cubicBezTo>
                    <a:pt x="8619" y="1057"/>
                    <a:pt x="6880" y="1519"/>
                    <a:pt x="5229" y="1926"/>
                  </a:cubicBezTo>
                  <a:cubicBezTo>
                    <a:pt x="3941" y="2257"/>
                    <a:pt x="2653" y="2576"/>
                    <a:pt x="1420" y="2576"/>
                  </a:cubicBezTo>
                  <a:cubicBezTo>
                    <a:pt x="958" y="2576"/>
                    <a:pt x="507" y="2532"/>
                    <a:pt x="45" y="2433"/>
                  </a:cubicBezTo>
                  <a:lnTo>
                    <a:pt x="1" y="2532"/>
                  </a:lnTo>
                  <a:cubicBezTo>
                    <a:pt x="452" y="2620"/>
                    <a:pt x="958" y="2664"/>
                    <a:pt x="1420" y="2664"/>
                  </a:cubicBezTo>
                  <a:cubicBezTo>
                    <a:pt x="2708" y="2664"/>
                    <a:pt x="3985" y="2345"/>
                    <a:pt x="5229" y="2026"/>
                  </a:cubicBezTo>
                  <a:cubicBezTo>
                    <a:pt x="6924" y="1607"/>
                    <a:pt x="8663" y="1156"/>
                    <a:pt x="10039" y="99"/>
                  </a:cubicBezTo>
                  <a:lnTo>
                    <a:pt x="9995" y="0"/>
                  </a:lnTo>
                  <a:close/>
                </a:path>
              </a:pathLst>
            </a:custGeom>
            <a:solidFill>
              <a:srgbClr val="D17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1179116" y="1903691"/>
              <a:ext cx="398626" cy="104093"/>
            </a:xfrm>
            <a:custGeom>
              <a:rect b="b" l="l" r="r" t="t"/>
              <a:pathLst>
                <a:path extrusionOk="0" h="2610" w="9995">
                  <a:moveTo>
                    <a:pt x="9951" y="0"/>
                  </a:moveTo>
                  <a:cubicBezTo>
                    <a:pt x="8575" y="1057"/>
                    <a:pt x="6880" y="1464"/>
                    <a:pt x="5185" y="1883"/>
                  </a:cubicBezTo>
                  <a:cubicBezTo>
                    <a:pt x="3941" y="2202"/>
                    <a:pt x="2664" y="2521"/>
                    <a:pt x="1376" y="2521"/>
                  </a:cubicBezTo>
                  <a:cubicBezTo>
                    <a:pt x="914" y="2521"/>
                    <a:pt x="463" y="2477"/>
                    <a:pt x="0" y="2378"/>
                  </a:cubicBezTo>
                  <a:lnTo>
                    <a:pt x="0" y="2477"/>
                  </a:lnTo>
                  <a:cubicBezTo>
                    <a:pt x="463" y="2565"/>
                    <a:pt x="914" y="2609"/>
                    <a:pt x="1376" y="2609"/>
                  </a:cubicBezTo>
                  <a:cubicBezTo>
                    <a:pt x="2664" y="2609"/>
                    <a:pt x="3941" y="2290"/>
                    <a:pt x="5185" y="2015"/>
                  </a:cubicBezTo>
                  <a:cubicBezTo>
                    <a:pt x="6880" y="1552"/>
                    <a:pt x="8619" y="1145"/>
                    <a:pt x="9995" y="89"/>
                  </a:cubicBezTo>
                  <a:lnTo>
                    <a:pt x="9951" y="0"/>
                  </a:lnTo>
                  <a:close/>
                </a:path>
              </a:pathLst>
            </a:custGeom>
            <a:solidFill>
              <a:srgbClr val="D17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7"/>
            <p:cNvSpPr/>
            <p:nvPr/>
          </p:nvSpPr>
          <p:spPr>
            <a:xfrm>
              <a:off x="1495623" y="2164084"/>
              <a:ext cx="173648" cy="102139"/>
            </a:xfrm>
            <a:custGeom>
              <a:rect b="b" l="l" r="r" t="t"/>
              <a:pathLst>
                <a:path extrusionOk="0" h="2561" w="4354">
                  <a:moveTo>
                    <a:pt x="556" y="0"/>
                  </a:moveTo>
                  <a:cubicBezTo>
                    <a:pt x="373" y="0"/>
                    <a:pt x="242" y="49"/>
                    <a:pt x="188" y="164"/>
                  </a:cubicBezTo>
                  <a:cubicBezTo>
                    <a:pt x="0" y="626"/>
                    <a:pt x="88" y="901"/>
                    <a:pt x="463" y="1132"/>
                  </a:cubicBezTo>
                  <a:cubicBezTo>
                    <a:pt x="826" y="1352"/>
                    <a:pt x="2477" y="1727"/>
                    <a:pt x="2939" y="1958"/>
                  </a:cubicBezTo>
                  <a:cubicBezTo>
                    <a:pt x="3214" y="2090"/>
                    <a:pt x="3765" y="2365"/>
                    <a:pt x="4128" y="2552"/>
                  </a:cubicBezTo>
                  <a:cubicBezTo>
                    <a:pt x="4139" y="2558"/>
                    <a:pt x="4152" y="2560"/>
                    <a:pt x="4164" y="2560"/>
                  </a:cubicBezTo>
                  <a:cubicBezTo>
                    <a:pt x="4250" y="2560"/>
                    <a:pt x="4354" y="2442"/>
                    <a:pt x="4315" y="2365"/>
                  </a:cubicBezTo>
                  <a:cubicBezTo>
                    <a:pt x="4084" y="1958"/>
                    <a:pt x="3622" y="1264"/>
                    <a:pt x="2939" y="901"/>
                  </a:cubicBezTo>
                  <a:cubicBezTo>
                    <a:pt x="2144" y="454"/>
                    <a:pt x="1112" y="0"/>
                    <a:pt x="556" y="0"/>
                  </a:cubicBezTo>
                  <a:close/>
                </a:path>
              </a:pathLst>
            </a:custGeom>
            <a:solidFill>
              <a:srgbClr val="8F39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7"/>
            <p:cNvSpPr/>
            <p:nvPr/>
          </p:nvSpPr>
          <p:spPr>
            <a:xfrm>
              <a:off x="1197900" y="2141989"/>
              <a:ext cx="171335" cy="58308"/>
            </a:xfrm>
            <a:custGeom>
              <a:rect b="b" l="l" r="r" t="t"/>
              <a:pathLst>
                <a:path extrusionOk="0" h="1462" w="4296">
                  <a:moveTo>
                    <a:pt x="3417" y="1"/>
                  </a:moveTo>
                  <a:cubicBezTo>
                    <a:pt x="2909" y="1"/>
                    <a:pt x="2250" y="93"/>
                    <a:pt x="1687" y="211"/>
                  </a:cubicBezTo>
                  <a:cubicBezTo>
                    <a:pt x="993" y="398"/>
                    <a:pt x="399" y="905"/>
                    <a:pt x="80" y="1224"/>
                  </a:cubicBezTo>
                  <a:cubicBezTo>
                    <a:pt x="1" y="1303"/>
                    <a:pt x="64" y="1462"/>
                    <a:pt x="141" y="1462"/>
                  </a:cubicBezTo>
                  <a:cubicBezTo>
                    <a:pt x="150" y="1462"/>
                    <a:pt x="159" y="1460"/>
                    <a:pt x="168" y="1455"/>
                  </a:cubicBezTo>
                  <a:cubicBezTo>
                    <a:pt x="542" y="1411"/>
                    <a:pt x="1092" y="1312"/>
                    <a:pt x="1412" y="1224"/>
                  </a:cubicBezTo>
                  <a:cubicBezTo>
                    <a:pt x="1533" y="1198"/>
                    <a:pt x="1752" y="1191"/>
                    <a:pt x="2011" y="1191"/>
                  </a:cubicBezTo>
                  <a:cubicBezTo>
                    <a:pt x="2285" y="1191"/>
                    <a:pt x="2604" y="1199"/>
                    <a:pt x="2899" y="1199"/>
                  </a:cubicBezTo>
                  <a:cubicBezTo>
                    <a:pt x="3262" y="1199"/>
                    <a:pt x="3587" y="1187"/>
                    <a:pt x="3745" y="1136"/>
                  </a:cubicBezTo>
                  <a:cubicBezTo>
                    <a:pt x="4163" y="1037"/>
                    <a:pt x="4295" y="806"/>
                    <a:pt x="4251" y="310"/>
                  </a:cubicBezTo>
                  <a:cubicBezTo>
                    <a:pt x="4251" y="85"/>
                    <a:pt x="3903" y="1"/>
                    <a:pt x="3417" y="1"/>
                  </a:cubicBezTo>
                  <a:close/>
                </a:path>
              </a:pathLst>
            </a:custGeom>
            <a:solidFill>
              <a:srgbClr val="8F39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7"/>
            <p:cNvSpPr/>
            <p:nvPr/>
          </p:nvSpPr>
          <p:spPr>
            <a:xfrm>
              <a:off x="981578" y="1789986"/>
              <a:ext cx="431569" cy="680475"/>
            </a:xfrm>
            <a:custGeom>
              <a:rect b="b" l="l" r="r" t="t"/>
              <a:pathLst>
                <a:path extrusionOk="0" h="17062" w="10821">
                  <a:moveTo>
                    <a:pt x="5966" y="1"/>
                  </a:moveTo>
                  <a:cubicBezTo>
                    <a:pt x="5966" y="1"/>
                    <a:pt x="914" y="4822"/>
                    <a:pt x="463" y="8124"/>
                  </a:cubicBezTo>
                  <a:cubicBezTo>
                    <a:pt x="0" y="11470"/>
                    <a:pt x="639" y="12064"/>
                    <a:pt x="1519" y="13902"/>
                  </a:cubicBezTo>
                  <a:cubicBezTo>
                    <a:pt x="2433" y="15785"/>
                    <a:pt x="4722" y="17061"/>
                    <a:pt x="4722" y="17061"/>
                  </a:cubicBezTo>
                  <a:cubicBezTo>
                    <a:pt x="3996" y="15741"/>
                    <a:pt x="4172" y="12339"/>
                    <a:pt x="4172" y="12339"/>
                  </a:cubicBezTo>
                  <a:cubicBezTo>
                    <a:pt x="4172" y="12339"/>
                    <a:pt x="4678" y="9313"/>
                    <a:pt x="5691" y="8168"/>
                  </a:cubicBezTo>
                  <a:cubicBezTo>
                    <a:pt x="6693" y="7023"/>
                    <a:pt x="10820" y="3358"/>
                    <a:pt x="10820" y="3358"/>
                  </a:cubicBezTo>
                  <a:lnTo>
                    <a:pt x="5966" y="1"/>
                  </a:ln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7"/>
            <p:cNvSpPr/>
            <p:nvPr/>
          </p:nvSpPr>
          <p:spPr>
            <a:xfrm>
              <a:off x="1173851" y="1647207"/>
              <a:ext cx="779224" cy="847383"/>
            </a:xfrm>
            <a:custGeom>
              <a:rect b="b" l="l" r="r" t="t"/>
              <a:pathLst>
                <a:path extrusionOk="0" h="21247" w="19538">
                  <a:moveTo>
                    <a:pt x="4118" y="0"/>
                  </a:moveTo>
                  <a:cubicBezTo>
                    <a:pt x="2320" y="0"/>
                    <a:pt x="402" y="1601"/>
                    <a:pt x="176" y="2898"/>
                  </a:cubicBezTo>
                  <a:cubicBezTo>
                    <a:pt x="0" y="4186"/>
                    <a:pt x="2290" y="6112"/>
                    <a:pt x="4172" y="6938"/>
                  </a:cubicBezTo>
                  <a:cubicBezTo>
                    <a:pt x="6098" y="7763"/>
                    <a:pt x="11183" y="11616"/>
                    <a:pt x="12284" y="13718"/>
                  </a:cubicBezTo>
                  <a:cubicBezTo>
                    <a:pt x="13385" y="15875"/>
                    <a:pt x="13616" y="18902"/>
                    <a:pt x="12383" y="21192"/>
                  </a:cubicBezTo>
                  <a:lnTo>
                    <a:pt x="12284" y="21247"/>
                  </a:lnTo>
                  <a:cubicBezTo>
                    <a:pt x="12284" y="21247"/>
                    <a:pt x="12289" y="21247"/>
                    <a:pt x="12298" y="21247"/>
                  </a:cubicBezTo>
                  <a:cubicBezTo>
                    <a:pt x="12484" y="21247"/>
                    <a:pt x="14561" y="21207"/>
                    <a:pt x="16137" y="19453"/>
                  </a:cubicBezTo>
                  <a:cubicBezTo>
                    <a:pt x="16137" y="19453"/>
                    <a:pt x="18437" y="18440"/>
                    <a:pt x="18987" y="15875"/>
                  </a:cubicBezTo>
                  <a:cubicBezTo>
                    <a:pt x="19538" y="13311"/>
                    <a:pt x="18844" y="9546"/>
                    <a:pt x="15267" y="6013"/>
                  </a:cubicBezTo>
                  <a:cubicBezTo>
                    <a:pt x="11690" y="2535"/>
                    <a:pt x="6098" y="102"/>
                    <a:pt x="4260" y="3"/>
                  </a:cubicBezTo>
                  <a:cubicBezTo>
                    <a:pt x="4213" y="1"/>
                    <a:pt x="4165" y="0"/>
                    <a:pt x="4118" y="0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7"/>
            <p:cNvSpPr/>
            <p:nvPr/>
          </p:nvSpPr>
          <p:spPr>
            <a:xfrm>
              <a:off x="1610644" y="1903691"/>
              <a:ext cx="258159" cy="495660"/>
            </a:xfrm>
            <a:custGeom>
              <a:rect b="b" l="l" r="r" t="t"/>
              <a:pathLst>
                <a:path extrusionOk="0" h="12428" w="6473">
                  <a:moveTo>
                    <a:pt x="55" y="0"/>
                  </a:moveTo>
                  <a:cubicBezTo>
                    <a:pt x="0" y="44"/>
                    <a:pt x="0" y="89"/>
                    <a:pt x="55" y="89"/>
                  </a:cubicBezTo>
                  <a:cubicBezTo>
                    <a:pt x="2202" y="1828"/>
                    <a:pt x="4865" y="5042"/>
                    <a:pt x="5647" y="7562"/>
                  </a:cubicBezTo>
                  <a:cubicBezTo>
                    <a:pt x="6384" y="10138"/>
                    <a:pt x="5185" y="12339"/>
                    <a:pt x="5185" y="12339"/>
                  </a:cubicBezTo>
                  <a:cubicBezTo>
                    <a:pt x="5140" y="12383"/>
                    <a:pt x="5140" y="12427"/>
                    <a:pt x="5185" y="12427"/>
                  </a:cubicBezTo>
                  <a:cubicBezTo>
                    <a:pt x="5229" y="12427"/>
                    <a:pt x="5229" y="12427"/>
                    <a:pt x="5229" y="12383"/>
                  </a:cubicBezTo>
                  <a:cubicBezTo>
                    <a:pt x="5284" y="12383"/>
                    <a:pt x="6472" y="10138"/>
                    <a:pt x="5735" y="7562"/>
                  </a:cubicBezTo>
                  <a:cubicBezTo>
                    <a:pt x="4953" y="4998"/>
                    <a:pt x="2257" y="1740"/>
                    <a:pt x="99" y="0"/>
                  </a:cubicBezTo>
                  <a:close/>
                </a:path>
              </a:pathLst>
            </a:custGeom>
            <a:solidFill>
              <a:srgbClr val="077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7"/>
            <p:cNvSpPr/>
            <p:nvPr/>
          </p:nvSpPr>
          <p:spPr>
            <a:xfrm>
              <a:off x="1422319" y="1848813"/>
              <a:ext cx="331025" cy="358264"/>
            </a:xfrm>
            <a:custGeom>
              <a:rect b="b" l="l" r="r" t="t"/>
              <a:pathLst>
                <a:path extrusionOk="0" h="8983" w="8300">
                  <a:moveTo>
                    <a:pt x="44" y="1"/>
                  </a:moveTo>
                  <a:cubicBezTo>
                    <a:pt x="0" y="45"/>
                    <a:pt x="0" y="89"/>
                    <a:pt x="44" y="89"/>
                  </a:cubicBezTo>
                  <a:cubicBezTo>
                    <a:pt x="8167" y="6286"/>
                    <a:pt x="8211" y="8894"/>
                    <a:pt x="8211" y="8894"/>
                  </a:cubicBezTo>
                  <a:cubicBezTo>
                    <a:pt x="8211" y="8938"/>
                    <a:pt x="8211" y="8938"/>
                    <a:pt x="8255" y="8982"/>
                  </a:cubicBezTo>
                  <a:cubicBezTo>
                    <a:pt x="8299" y="8982"/>
                    <a:pt x="8299" y="8938"/>
                    <a:pt x="8299" y="8894"/>
                  </a:cubicBezTo>
                  <a:cubicBezTo>
                    <a:pt x="8299" y="8806"/>
                    <a:pt x="8255" y="6231"/>
                    <a:pt x="99" y="1"/>
                  </a:cubicBezTo>
                  <a:close/>
                </a:path>
              </a:pathLst>
            </a:custGeom>
            <a:solidFill>
              <a:srgbClr val="077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7"/>
            <p:cNvSpPr/>
            <p:nvPr/>
          </p:nvSpPr>
          <p:spPr>
            <a:xfrm>
              <a:off x="1197542" y="1810167"/>
              <a:ext cx="182662" cy="133527"/>
            </a:xfrm>
            <a:custGeom>
              <a:rect b="b" l="l" r="r" t="t"/>
              <a:pathLst>
                <a:path extrusionOk="0" h="3348" w="4580">
                  <a:moveTo>
                    <a:pt x="45" y="1"/>
                  </a:moveTo>
                  <a:cubicBezTo>
                    <a:pt x="1" y="45"/>
                    <a:pt x="45" y="45"/>
                    <a:pt x="45" y="100"/>
                  </a:cubicBezTo>
                  <a:cubicBezTo>
                    <a:pt x="1101" y="970"/>
                    <a:pt x="4448" y="3303"/>
                    <a:pt x="4492" y="3303"/>
                  </a:cubicBezTo>
                  <a:lnTo>
                    <a:pt x="4536" y="3347"/>
                  </a:lnTo>
                  <a:cubicBezTo>
                    <a:pt x="4536" y="3347"/>
                    <a:pt x="4536" y="3303"/>
                    <a:pt x="4580" y="3303"/>
                  </a:cubicBezTo>
                  <a:cubicBezTo>
                    <a:pt x="4580" y="3303"/>
                    <a:pt x="4580" y="3259"/>
                    <a:pt x="4536" y="3259"/>
                  </a:cubicBezTo>
                  <a:cubicBezTo>
                    <a:pt x="4536" y="3215"/>
                    <a:pt x="1145" y="926"/>
                    <a:pt x="89" y="1"/>
                  </a:cubicBezTo>
                  <a:close/>
                </a:path>
              </a:pathLst>
            </a:custGeom>
            <a:solidFill>
              <a:srgbClr val="077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1358228" y="1847497"/>
              <a:ext cx="146648" cy="109358"/>
            </a:xfrm>
            <a:custGeom>
              <a:rect b="b" l="l" r="r" t="t"/>
              <a:pathLst>
                <a:path extrusionOk="0" h="2742" w="3677">
                  <a:moveTo>
                    <a:pt x="28" y="1"/>
                  </a:moveTo>
                  <a:cubicBezTo>
                    <a:pt x="14" y="1"/>
                    <a:pt x="0" y="12"/>
                    <a:pt x="0" y="34"/>
                  </a:cubicBezTo>
                  <a:lnTo>
                    <a:pt x="0" y="78"/>
                  </a:lnTo>
                  <a:lnTo>
                    <a:pt x="3578" y="2741"/>
                  </a:lnTo>
                  <a:lnTo>
                    <a:pt x="3677" y="2741"/>
                  </a:lnTo>
                  <a:lnTo>
                    <a:pt x="3677" y="2642"/>
                  </a:lnTo>
                  <a:lnTo>
                    <a:pt x="55" y="34"/>
                  </a:lnTo>
                  <a:cubicBezTo>
                    <a:pt x="55" y="12"/>
                    <a:pt x="42" y="1"/>
                    <a:pt x="28" y="1"/>
                  </a:cubicBezTo>
                  <a:close/>
                </a:path>
              </a:pathLst>
            </a:custGeom>
            <a:solidFill>
              <a:srgbClr val="077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1089580" y="1934840"/>
              <a:ext cx="216004" cy="457053"/>
            </a:xfrm>
            <a:custGeom>
              <a:rect b="b" l="l" r="r" t="t"/>
              <a:pathLst>
                <a:path extrusionOk="0" h="11460" w="5416">
                  <a:moveTo>
                    <a:pt x="5360" y="1"/>
                  </a:moveTo>
                  <a:cubicBezTo>
                    <a:pt x="5316" y="45"/>
                    <a:pt x="1233" y="2841"/>
                    <a:pt x="594" y="5273"/>
                  </a:cubicBezTo>
                  <a:cubicBezTo>
                    <a:pt x="0" y="7607"/>
                    <a:pt x="132" y="9907"/>
                    <a:pt x="1013" y="11415"/>
                  </a:cubicBezTo>
                  <a:lnTo>
                    <a:pt x="1057" y="11459"/>
                  </a:lnTo>
                  <a:cubicBezTo>
                    <a:pt x="1101" y="11415"/>
                    <a:pt x="1101" y="11415"/>
                    <a:pt x="1101" y="11371"/>
                  </a:cubicBezTo>
                  <a:cubicBezTo>
                    <a:pt x="231" y="9907"/>
                    <a:pt x="88" y="7607"/>
                    <a:pt x="682" y="5273"/>
                  </a:cubicBezTo>
                  <a:cubicBezTo>
                    <a:pt x="1332" y="2885"/>
                    <a:pt x="5360" y="133"/>
                    <a:pt x="5415" y="89"/>
                  </a:cubicBezTo>
                  <a:lnTo>
                    <a:pt x="5415" y="45"/>
                  </a:lnTo>
                  <a:cubicBezTo>
                    <a:pt x="5415" y="1"/>
                    <a:pt x="5360" y="1"/>
                    <a:pt x="5360" y="1"/>
                  </a:cubicBezTo>
                  <a:close/>
                </a:path>
              </a:pathLst>
            </a:custGeom>
            <a:solidFill>
              <a:srgbClr val="077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1017991" y="1991473"/>
              <a:ext cx="104532" cy="318302"/>
            </a:xfrm>
            <a:custGeom>
              <a:rect b="b" l="l" r="r" t="t"/>
              <a:pathLst>
                <a:path extrusionOk="0" h="7981" w="2621">
                  <a:moveTo>
                    <a:pt x="2577" y="1"/>
                  </a:moveTo>
                  <a:cubicBezTo>
                    <a:pt x="2477" y="45"/>
                    <a:pt x="2202" y="551"/>
                    <a:pt x="2158" y="639"/>
                  </a:cubicBezTo>
                  <a:cubicBezTo>
                    <a:pt x="1652" y="1608"/>
                    <a:pt x="100" y="4998"/>
                    <a:pt x="1245" y="7981"/>
                  </a:cubicBezTo>
                  <a:lnTo>
                    <a:pt x="1289" y="7981"/>
                  </a:lnTo>
                  <a:cubicBezTo>
                    <a:pt x="1333" y="7981"/>
                    <a:pt x="1333" y="7937"/>
                    <a:pt x="1333" y="7937"/>
                  </a:cubicBezTo>
                  <a:cubicBezTo>
                    <a:pt x="1" y="4492"/>
                    <a:pt x="2389" y="320"/>
                    <a:pt x="2577" y="89"/>
                  </a:cubicBezTo>
                  <a:cubicBezTo>
                    <a:pt x="2621" y="89"/>
                    <a:pt x="2621" y="89"/>
                    <a:pt x="2621" y="45"/>
                  </a:cubicBezTo>
                  <a:lnTo>
                    <a:pt x="2577" y="1"/>
                  </a:lnTo>
                  <a:close/>
                </a:path>
              </a:pathLst>
            </a:custGeom>
            <a:solidFill>
              <a:srgbClr val="077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1685703" y="1645572"/>
              <a:ext cx="355194" cy="466665"/>
            </a:xfrm>
            <a:custGeom>
              <a:rect b="b" l="l" r="r" t="t"/>
              <a:pathLst>
                <a:path extrusionOk="0" h="11701" w="8906">
                  <a:moveTo>
                    <a:pt x="0" y="0"/>
                  </a:moveTo>
                  <a:lnTo>
                    <a:pt x="0" y="99"/>
                  </a:lnTo>
                  <a:cubicBezTo>
                    <a:pt x="1288" y="1244"/>
                    <a:pt x="2158" y="2708"/>
                    <a:pt x="2851" y="4040"/>
                  </a:cubicBezTo>
                  <a:cubicBezTo>
                    <a:pt x="3071" y="4447"/>
                    <a:pt x="3258" y="4865"/>
                    <a:pt x="3446" y="5273"/>
                  </a:cubicBezTo>
                  <a:cubicBezTo>
                    <a:pt x="3996" y="6329"/>
                    <a:pt x="4502" y="7430"/>
                    <a:pt x="5185" y="8399"/>
                  </a:cubicBezTo>
                  <a:cubicBezTo>
                    <a:pt x="6241" y="10006"/>
                    <a:pt x="7430" y="11106"/>
                    <a:pt x="8806" y="11701"/>
                  </a:cubicBezTo>
                  <a:cubicBezTo>
                    <a:pt x="8850" y="11701"/>
                    <a:pt x="8850" y="11701"/>
                    <a:pt x="8850" y="11657"/>
                  </a:cubicBezTo>
                  <a:cubicBezTo>
                    <a:pt x="8905" y="11657"/>
                    <a:pt x="8850" y="11602"/>
                    <a:pt x="8850" y="11602"/>
                  </a:cubicBezTo>
                  <a:cubicBezTo>
                    <a:pt x="7529" y="11051"/>
                    <a:pt x="6285" y="9951"/>
                    <a:pt x="5273" y="8355"/>
                  </a:cubicBezTo>
                  <a:cubicBezTo>
                    <a:pt x="4590" y="7386"/>
                    <a:pt x="4084" y="6285"/>
                    <a:pt x="3534" y="5229"/>
                  </a:cubicBezTo>
                  <a:cubicBezTo>
                    <a:pt x="3347" y="4821"/>
                    <a:pt x="3170" y="4403"/>
                    <a:pt x="2939" y="3996"/>
                  </a:cubicBezTo>
                  <a:cubicBezTo>
                    <a:pt x="2246" y="2664"/>
                    <a:pt x="1376" y="1145"/>
                    <a:pt x="99" y="0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1473688" y="2796142"/>
              <a:ext cx="87821" cy="51409"/>
            </a:xfrm>
            <a:custGeom>
              <a:rect b="b" l="l" r="r" t="t"/>
              <a:pathLst>
                <a:path extrusionOk="0" h="1289" w="2202">
                  <a:moveTo>
                    <a:pt x="2201" y="1"/>
                  </a:moveTo>
                  <a:lnTo>
                    <a:pt x="0" y="1288"/>
                  </a:ln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1310808" y="2786929"/>
              <a:ext cx="67641" cy="53163"/>
            </a:xfrm>
            <a:custGeom>
              <a:rect b="b" l="l" r="r" t="t"/>
              <a:pathLst>
                <a:path extrusionOk="0" h="1333" w="1696">
                  <a:moveTo>
                    <a:pt x="1696" y="1332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7"/>
            <p:cNvSpPr/>
            <p:nvPr/>
          </p:nvSpPr>
          <p:spPr>
            <a:xfrm>
              <a:off x="917487" y="2706048"/>
              <a:ext cx="1081254" cy="437830"/>
            </a:xfrm>
            <a:custGeom>
              <a:rect b="b" l="l" r="r" t="t"/>
              <a:pathLst>
                <a:path extrusionOk="0" h="10978" w="27111">
                  <a:moveTo>
                    <a:pt x="7368" y="1"/>
                  </a:moveTo>
                  <a:cubicBezTo>
                    <a:pt x="6679" y="1"/>
                    <a:pt x="5333" y="70"/>
                    <a:pt x="3897" y="520"/>
                  </a:cubicBezTo>
                  <a:cubicBezTo>
                    <a:pt x="1288" y="1302"/>
                    <a:pt x="0" y="7675"/>
                    <a:pt x="0" y="7675"/>
                  </a:cubicBezTo>
                  <a:cubicBezTo>
                    <a:pt x="2070" y="8456"/>
                    <a:pt x="4634" y="8456"/>
                    <a:pt x="4634" y="8456"/>
                  </a:cubicBezTo>
                  <a:lnTo>
                    <a:pt x="4447" y="10977"/>
                  </a:lnTo>
                  <a:lnTo>
                    <a:pt x="4447" y="10977"/>
                  </a:lnTo>
                  <a:lnTo>
                    <a:pt x="21838" y="10878"/>
                  </a:lnTo>
                  <a:lnTo>
                    <a:pt x="21464" y="9370"/>
                  </a:lnTo>
                  <a:cubicBezTo>
                    <a:pt x="23896" y="9051"/>
                    <a:pt x="27110" y="6706"/>
                    <a:pt x="27110" y="6706"/>
                  </a:cubicBezTo>
                  <a:cubicBezTo>
                    <a:pt x="27110" y="6706"/>
                    <a:pt x="26648" y="5650"/>
                    <a:pt x="25547" y="3272"/>
                  </a:cubicBezTo>
                  <a:cubicBezTo>
                    <a:pt x="24447" y="840"/>
                    <a:pt x="23115" y="421"/>
                    <a:pt x="21739" y="201"/>
                  </a:cubicBezTo>
                  <a:cubicBezTo>
                    <a:pt x="20363" y="14"/>
                    <a:pt x="17567" y="14"/>
                    <a:pt x="17567" y="14"/>
                  </a:cubicBezTo>
                  <a:cubicBezTo>
                    <a:pt x="17567" y="14"/>
                    <a:pt x="16147" y="1302"/>
                    <a:pt x="12845" y="1390"/>
                  </a:cubicBezTo>
                  <a:cubicBezTo>
                    <a:pt x="12795" y="1391"/>
                    <a:pt x="12745" y="1391"/>
                    <a:pt x="12695" y="1391"/>
                  </a:cubicBezTo>
                  <a:cubicBezTo>
                    <a:pt x="9492" y="1391"/>
                    <a:pt x="7848" y="14"/>
                    <a:pt x="7848" y="14"/>
                  </a:cubicBezTo>
                  <a:cubicBezTo>
                    <a:pt x="7848" y="14"/>
                    <a:pt x="7672" y="1"/>
                    <a:pt x="7368" y="1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7"/>
            <p:cNvSpPr/>
            <p:nvPr/>
          </p:nvSpPr>
          <p:spPr>
            <a:xfrm>
              <a:off x="1464435" y="2722399"/>
              <a:ext cx="113306" cy="37330"/>
            </a:xfrm>
            <a:custGeom>
              <a:rect b="b" l="l" r="r" t="t"/>
              <a:pathLst>
                <a:path extrusionOk="0" h="936" w="2841">
                  <a:moveTo>
                    <a:pt x="1804" y="0"/>
                  </a:moveTo>
                  <a:cubicBezTo>
                    <a:pt x="1167" y="0"/>
                    <a:pt x="535" y="262"/>
                    <a:pt x="89" y="793"/>
                  </a:cubicBezTo>
                  <a:cubicBezTo>
                    <a:pt x="45" y="837"/>
                    <a:pt x="1" y="892"/>
                    <a:pt x="1" y="936"/>
                  </a:cubicBezTo>
                  <a:cubicBezTo>
                    <a:pt x="1245" y="793"/>
                    <a:pt x="2202" y="518"/>
                    <a:pt x="2841" y="243"/>
                  </a:cubicBezTo>
                  <a:cubicBezTo>
                    <a:pt x="2514" y="81"/>
                    <a:pt x="2158" y="0"/>
                    <a:pt x="1804" y="0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1094844" y="2706207"/>
              <a:ext cx="181306" cy="148363"/>
            </a:xfrm>
            <a:custGeom>
              <a:rect b="b" l="l" r="r" t="t"/>
              <a:pathLst>
                <a:path extrusionOk="0" h="3720" w="4546">
                  <a:moveTo>
                    <a:pt x="3000" y="1"/>
                  </a:moveTo>
                  <a:cubicBezTo>
                    <a:pt x="2473" y="1"/>
                    <a:pt x="1486" y="41"/>
                    <a:pt x="374" y="285"/>
                  </a:cubicBezTo>
                  <a:cubicBezTo>
                    <a:pt x="143" y="605"/>
                    <a:pt x="0" y="1023"/>
                    <a:pt x="0" y="1474"/>
                  </a:cubicBezTo>
                  <a:cubicBezTo>
                    <a:pt x="0" y="2718"/>
                    <a:pt x="1013" y="3719"/>
                    <a:pt x="2301" y="3719"/>
                  </a:cubicBezTo>
                  <a:cubicBezTo>
                    <a:pt x="3533" y="3719"/>
                    <a:pt x="4546" y="2718"/>
                    <a:pt x="4546" y="1474"/>
                  </a:cubicBezTo>
                  <a:cubicBezTo>
                    <a:pt x="4546" y="1155"/>
                    <a:pt x="4502" y="836"/>
                    <a:pt x="4359" y="560"/>
                  </a:cubicBezTo>
                  <a:cubicBezTo>
                    <a:pt x="3720" y="285"/>
                    <a:pt x="3401" y="10"/>
                    <a:pt x="3401" y="10"/>
                  </a:cubicBezTo>
                  <a:cubicBezTo>
                    <a:pt x="3401" y="10"/>
                    <a:pt x="3255" y="1"/>
                    <a:pt x="3000" y="1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1235749" y="2895170"/>
              <a:ext cx="203281" cy="180668"/>
            </a:xfrm>
            <a:custGeom>
              <a:rect b="b" l="l" r="r" t="t"/>
              <a:pathLst>
                <a:path extrusionOk="0" h="4530" w="5097">
                  <a:moveTo>
                    <a:pt x="2543" y="0"/>
                  </a:moveTo>
                  <a:cubicBezTo>
                    <a:pt x="1900" y="0"/>
                    <a:pt x="1258" y="270"/>
                    <a:pt x="826" y="776"/>
                  </a:cubicBezTo>
                  <a:cubicBezTo>
                    <a:pt x="0" y="1733"/>
                    <a:pt x="143" y="3164"/>
                    <a:pt x="1101" y="3990"/>
                  </a:cubicBezTo>
                  <a:cubicBezTo>
                    <a:pt x="1509" y="4354"/>
                    <a:pt x="2023" y="4530"/>
                    <a:pt x="2536" y="4530"/>
                  </a:cubicBezTo>
                  <a:cubicBezTo>
                    <a:pt x="3186" y="4530"/>
                    <a:pt x="3835" y="4249"/>
                    <a:pt x="4271" y="3714"/>
                  </a:cubicBezTo>
                  <a:cubicBezTo>
                    <a:pt x="5097" y="2746"/>
                    <a:pt x="4953" y="1326"/>
                    <a:pt x="3996" y="544"/>
                  </a:cubicBezTo>
                  <a:cubicBezTo>
                    <a:pt x="3583" y="176"/>
                    <a:pt x="3063" y="0"/>
                    <a:pt x="2543" y="0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1007023" y="2933817"/>
              <a:ext cx="194068" cy="180827"/>
            </a:xfrm>
            <a:custGeom>
              <a:rect b="b" l="l" r="r" t="t"/>
              <a:pathLst>
                <a:path extrusionOk="0" h="4534" w="4866">
                  <a:moveTo>
                    <a:pt x="2355" y="0"/>
                  </a:moveTo>
                  <a:cubicBezTo>
                    <a:pt x="1709" y="0"/>
                    <a:pt x="1066" y="280"/>
                    <a:pt x="606" y="819"/>
                  </a:cubicBezTo>
                  <a:cubicBezTo>
                    <a:pt x="188" y="1315"/>
                    <a:pt x="1" y="1920"/>
                    <a:pt x="100" y="2514"/>
                  </a:cubicBezTo>
                  <a:cubicBezTo>
                    <a:pt x="1333" y="2745"/>
                    <a:pt x="2389" y="2745"/>
                    <a:pt x="2389" y="2745"/>
                  </a:cubicBezTo>
                  <a:lnTo>
                    <a:pt x="2257" y="4529"/>
                  </a:lnTo>
                  <a:cubicBezTo>
                    <a:pt x="2304" y="4532"/>
                    <a:pt x="2352" y="4533"/>
                    <a:pt x="2399" y="4533"/>
                  </a:cubicBezTo>
                  <a:cubicBezTo>
                    <a:pt x="3035" y="4533"/>
                    <a:pt x="3664" y="4259"/>
                    <a:pt x="4084" y="3747"/>
                  </a:cubicBezTo>
                  <a:cubicBezTo>
                    <a:pt x="4866" y="2789"/>
                    <a:pt x="4778" y="1370"/>
                    <a:pt x="3809" y="544"/>
                  </a:cubicBezTo>
                  <a:cubicBezTo>
                    <a:pt x="3384" y="178"/>
                    <a:pt x="2869" y="0"/>
                    <a:pt x="2355" y="0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941177" y="2774207"/>
              <a:ext cx="104532" cy="151912"/>
            </a:xfrm>
            <a:custGeom>
              <a:rect b="b" l="l" r="r" t="t"/>
              <a:pathLst>
                <a:path extrusionOk="0" h="3809" w="2621">
                  <a:moveTo>
                    <a:pt x="1795" y="0"/>
                  </a:moveTo>
                  <a:cubicBezTo>
                    <a:pt x="1013" y="1057"/>
                    <a:pt x="419" y="2565"/>
                    <a:pt x="1" y="3809"/>
                  </a:cubicBezTo>
                  <a:cubicBezTo>
                    <a:pt x="694" y="3809"/>
                    <a:pt x="1377" y="3577"/>
                    <a:pt x="1839" y="2983"/>
                  </a:cubicBezTo>
                  <a:cubicBezTo>
                    <a:pt x="2620" y="2114"/>
                    <a:pt x="2576" y="826"/>
                    <a:pt x="1795" y="0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1212019" y="3122620"/>
              <a:ext cx="111551" cy="19503"/>
            </a:xfrm>
            <a:custGeom>
              <a:rect b="b" l="l" r="r" t="t"/>
              <a:pathLst>
                <a:path extrusionOk="0" h="489" w="2797">
                  <a:moveTo>
                    <a:pt x="1399" y="1"/>
                  </a:moveTo>
                  <a:cubicBezTo>
                    <a:pt x="906" y="1"/>
                    <a:pt x="414" y="163"/>
                    <a:pt x="1" y="488"/>
                  </a:cubicBezTo>
                  <a:lnTo>
                    <a:pt x="2797" y="488"/>
                  </a:lnTo>
                  <a:cubicBezTo>
                    <a:pt x="2384" y="163"/>
                    <a:pt x="1891" y="1"/>
                    <a:pt x="1399" y="1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1486411" y="3003890"/>
              <a:ext cx="195823" cy="138233"/>
            </a:xfrm>
            <a:custGeom>
              <a:rect b="b" l="l" r="r" t="t"/>
              <a:pathLst>
                <a:path extrusionOk="0" h="3466" w="4910">
                  <a:moveTo>
                    <a:pt x="2426" y="0"/>
                  </a:moveTo>
                  <a:cubicBezTo>
                    <a:pt x="1786" y="0"/>
                    <a:pt x="1149" y="267"/>
                    <a:pt x="694" y="801"/>
                  </a:cubicBezTo>
                  <a:cubicBezTo>
                    <a:pt x="44" y="1583"/>
                    <a:pt x="0" y="2639"/>
                    <a:pt x="463" y="3465"/>
                  </a:cubicBezTo>
                  <a:lnTo>
                    <a:pt x="4359" y="3410"/>
                  </a:lnTo>
                  <a:cubicBezTo>
                    <a:pt x="4909" y="2496"/>
                    <a:pt x="4722" y="1264"/>
                    <a:pt x="3897" y="526"/>
                  </a:cubicBezTo>
                  <a:cubicBezTo>
                    <a:pt x="3468" y="176"/>
                    <a:pt x="2946" y="0"/>
                    <a:pt x="2426" y="0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1437235" y="2732051"/>
              <a:ext cx="201088" cy="171016"/>
            </a:xfrm>
            <a:custGeom>
              <a:rect b="b" l="l" r="r" t="t"/>
              <a:pathLst>
                <a:path extrusionOk="0" h="4288" w="5042">
                  <a:moveTo>
                    <a:pt x="3523" y="1"/>
                  </a:moveTo>
                  <a:cubicBezTo>
                    <a:pt x="2884" y="276"/>
                    <a:pt x="1927" y="551"/>
                    <a:pt x="683" y="694"/>
                  </a:cubicBezTo>
                  <a:cubicBezTo>
                    <a:pt x="1" y="1652"/>
                    <a:pt x="133" y="2983"/>
                    <a:pt x="1046" y="3765"/>
                  </a:cubicBezTo>
                  <a:cubicBezTo>
                    <a:pt x="1478" y="4114"/>
                    <a:pt x="2001" y="4287"/>
                    <a:pt x="2516" y="4287"/>
                  </a:cubicBezTo>
                  <a:cubicBezTo>
                    <a:pt x="3155" y="4287"/>
                    <a:pt x="3783" y="4020"/>
                    <a:pt x="4216" y="3490"/>
                  </a:cubicBezTo>
                  <a:cubicBezTo>
                    <a:pt x="5042" y="2521"/>
                    <a:pt x="4899" y="1101"/>
                    <a:pt x="3985" y="276"/>
                  </a:cubicBezTo>
                  <a:cubicBezTo>
                    <a:pt x="3853" y="144"/>
                    <a:pt x="3666" y="45"/>
                    <a:pt x="3523" y="1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1660258" y="2817320"/>
              <a:ext cx="202842" cy="181705"/>
            </a:xfrm>
            <a:custGeom>
              <a:rect b="b" l="l" r="r" t="t"/>
              <a:pathLst>
                <a:path extrusionOk="0" h="4556" w="5086">
                  <a:moveTo>
                    <a:pt x="2560" y="0"/>
                  </a:moveTo>
                  <a:cubicBezTo>
                    <a:pt x="1918" y="0"/>
                    <a:pt x="1281" y="267"/>
                    <a:pt x="826" y="801"/>
                  </a:cubicBezTo>
                  <a:cubicBezTo>
                    <a:pt x="0" y="1759"/>
                    <a:pt x="132" y="3190"/>
                    <a:pt x="1101" y="4015"/>
                  </a:cubicBezTo>
                  <a:cubicBezTo>
                    <a:pt x="1524" y="4380"/>
                    <a:pt x="2039" y="4556"/>
                    <a:pt x="2549" y="4556"/>
                  </a:cubicBezTo>
                  <a:cubicBezTo>
                    <a:pt x="3193" y="4556"/>
                    <a:pt x="3830" y="4275"/>
                    <a:pt x="4260" y="3740"/>
                  </a:cubicBezTo>
                  <a:cubicBezTo>
                    <a:pt x="5085" y="2772"/>
                    <a:pt x="4953" y="1352"/>
                    <a:pt x="4040" y="526"/>
                  </a:cubicBezTo>
                  <a:cubicBezTo>
                    <a:pt x="3606" y="176"/>
                    <a:pt x="3081" y="0"/>
                    <a:pt x="2560" y="0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1737072" y="2710116"/>
              <a:ext cx="139190" cy="57790"/>
            </a:xfrm>
            <a:custGeom>
              <a:rect b="b" l="l" r="r" t="t"/>
              <a:pathLst>
                <a:path extrusionOk="0" h="1449" w="3490">
                  <a:moveTo>
                    <a:pt x="0" y="0"/>
                  </a:moveTo>
                  <a:lnTo>
                    <a:pt x="0" y="0"/>
                  </a:lnTo>
                  <a:cubicBezTo>
                    <a:pt x="132" y="374"/>
                    <a:pt x="363" y="694"/>
                    <a:pt x="639" y="925"/>
                  </a:cubicBezTo>
                  <a:cubicBezTo>
                    <a:pt x="1066" y="1278"/>
                    <a:pt x="1593" y="1448"/>
                    <a:pt x="2116" y="1448"/>
                  </a:cubicBezTo>
                  <a:cubicBezTo>
                    <a:pt x="2605" y="1448"/>
                    <a:pt x="3091" y="1300"/>
                    <a:pt x="3489" y="1013"/>
                  </a:cubicBezTo>
                  <a:cubicBezTo>
                    <a:pt x="2752" y="418"/>
                    <a:pt x="1970" y="231"/>
                    <a:pt x="1189" y="99"/>
                  </a:cubicBezTo>
                  <a:cubicBezTo>
                    <a:pt x="870" y="44"/>
                    <a:pt x="463" y="44"/>
                    <a:pt x="0" y="0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1876222" y="2876466"/>
              <a:ext cx="122519" cy="151952"/>
            </a:xfrm>
            <a:custGeom>
              <a:rect b="b" l="l" r="r" t="t"/>
              <a:pathLst>
                <a:path extrusionOk="0" h="3810" w="3072">
                  <a:moveTo>
                    <a:pt x="1971" y="1"/>
                  </a:moveTo>
                  <a:cubicBezTo>
                    <a:pt x="1508" y="100"/>
                    <a:pt x="1101" y="375"/>
                    <a:pt x="771" y="738"/>
                  </a:cubicBezTo>
                  <a:cubicBezTo>
                    <a:pt x="0" y="1652"/>
                    <a:pt x="88" y="2984"/>
                    <a:pt x="914" y="3809"/>
                  </a:cubicBezTo>
                  <a:cubicBezTo>
                    <a:pt x="2147" y="3127"/>
                    <a:pt x="3071" y="2433"/>
                    <a:pt x="3071" y="2433"/>
                  </a:cubicBezTo>
                  <a:cubicBezTo>
                    <a:pt x="3071" y="2433"/>
                    <a:pt x="2752" y="1707"/>
                    <a:pt x="1971" y="1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1656709" y="2721083"/>
              <a:ext cx="131772" cy="336728"/>
            </a:xfrm>
            <a:custGeom>
              <a:rect b="b" l="l" r="r" t="t"/>
              <a:pathLst>
                <a:path extrusionOk="0" h="8443" w="3304">
                  <a:moveTo>
                    <a:pt x="89" y="0"/>
                  </a:moveTo>
                  <a:lnTo>
                    <a:pt x="1" y="44"/>
                  </a:lnTo>
                  <a:lnTo>
                    <a:pt x="133" y="187"/>
                  </a:lnTo>
                  <a:cubicBezTo>
                    <a:pt x="364" y="463"/>
                    <a:pt x="959" y="1200"/>
                    <a:pt x="1597" y="1971"/>
                  </a:cubicBezTo>
                  <a:cubicBezTo>
                    <a:pt x="2202" y="2752"/>
                    <a:pt x="2797" y="3578"/>
                    <a:pt x="2973" y="4128"/>
                  </a:cubicBezTo>
                  <a:cubicBezTo>
                    <a:pt x="3160" y="4590"/>
                    <a:pt x="3204" y="5372"/>
                    <a:pt x="3204" y="6098"/>
                  </a:cubicBezTo>
                  <a:cubicBezTo>
                    <a:pt x="3204" y="6704"/>
                    <a:pt x="3160" y="7298"/>
                    <a:pt x="3116" y="7705"/>
                  </a:cubicBezTo>
                  <a:cubicBezTo>
                    <a:pt x="3116" y="7936"/>
                    <a:pt x="3116" y="8123"/>
                    <a:pt x="3072" y="8212"/>
                  </a:cubicBezTo>
                  <a:lnTo>
                    <a:pt x="3072" y="8443"/>
                  </a:lnTo>
                  <a:lnTo>
                    <a:pt x="3160" y="8443"/>
                  </a:lnTo>
                  <a:cubicBezTo>
                    <a:pt x="3160" y="8443"/>
                    <a:pt x="3303" y="7298"/>
                    <a:pt x="3303" y="6098"/>
                  </a:cubicBezTo>
                  <a:cubicBezTo>
                    <a:pt x="3303" y="5372"/>
                    <a:pt x="3248" y="4590"/>
                    <a:pt x="3072" y="4084"/>
                  </a:cubicBezTo>
                  <a:cubicBezTo>
                    <a:pt x="2841" y="3446"/>
                    <a:pt x="2103" y="2433"/>
                    <a:pt x="1421" y="1563"/>
                  </a:cubicBezTo>
                  <a:cubicBezTo>
                    <a:pt x="727" y="69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8F39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1094844" y="2704851"/>
              <a:ext cx="129977" cy="336289"/>
            </a:xfrm>
            <a:custGeom>
              <a:rect b="b" l="l" r="r" t="t"/>
              <a:pathLst>
                <a:path extrusionOk="0" h="8432" w="3259">
                  <a:moveTo>
                    <a:pt x="3170" y="0"/>
                  </a:moveTo>
                  <a:cubicBezTo>
                    <a:pt x="3170" y="0"/>
                    <a:pt x="2576" y="683"/>
                    <a:pt x="1882" y="1552"/>
                  </a:cubicBezTo>
                  <a:cubicBezTo>
                    <a:pt x="1200" y="2433"/>
                    <a:pt x="462" y="3434"/>
                    <a:pt x="231" y="4084"/>
                  </a:cubicBezTo>
                  <a:cubicBezTo>
                    <a:pt x="55" y="4579"/>
                    <a:pt x="0" y="5360"/>
                    <a:pt x="0" y="6098"/>
                  </a:cubicBezTo>
                  <a:cubicBezTo>
                    <a:pt x="0" y="7287"/>
                    <a:pt x="99" y="8431"/>
                    <a:pt x="99" y="8431"/>
                  </a:cubicBezTo>
                  <a:lnTo>
                    <a:pt x="187" y="8431"/>
                  </a:lnTo>
                  <a:lnTo>
                    <a:pt x="187" y="8211"/>
                  </a:lnTo>
                  <a:cubicBezTo>
                    <a:pt x="143" y="7837"/>
                    <a:pt x="99" y="7012"/>
                    <a:pt x="99" y="6098"/>
                  </a:cubicBezTo>
                  <a:cubicBezTo>
                    <a:pt x="99" y="5360"/>
                    <a:pt x="143" y="4579"/>
                    <a:pt x="330" y="4128"/>
                  </a:cubicBezTo>
                  <a:cubicBezTo>
                    <a:pt x="506" y="3533"/>
                    <a:pt x="1288" y="2477"/>
                    <a:pt x="1926" y="1651"/>
                  </a:cubicBezTo>
                  <a:cubicBezTo>
                    <a:pt x="2301" y="1189"/>
                    <a:pt x="2620" y="826"/>
                    <a:pt x="2851" y="506"/>
                  </a:cubicBezTo>
                  <a:cubicBezTo>
                    <a:pt x="2983" y="363"/>
                    <a:pt x="3082" y="275"/>
                    <a:pt x="3170" y="176"/>
                  </a:cubicBezTo>
                  <a:cubicBezTo>
                    <a:pt x="3214" y="88"/>
                    <a:pt x="3258" y="44"/>
                    <a:pt x="3258" y="44"/>
                  </a:cubicBezTo>
                  <a:lnTo>
                    <a:pt x="3170" y="0"/>
                  </a:lnTo>
                  <a:close/>
                </a:path>
              </a:pathLst>
            </a:custGeom>
            <a:solidFill>
              <a:srgbClr val="8F39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1230485" y="2715819"/>
              <a:ext cx="404329" cy="69396"/>
            </a:xfrm>
            <a:custGeom>
              <a:rect b="b" l="l" r="r" t="t"/>
              <a:pathLst>
                <a:path extrusionOk="0" h="1740" w="10138">
                  <a:moveTo>
                    <a:pt x="10039" y="0"/>
                  </a:moveTo>
                  <a:cubicBezTo>
                    <a:pt x="9906" y="176"/>
                    <a:pt x="8850" y="1508"/>
                    <a:pt x="5504" y="1651"/>
                  </a:cubicBezTo>
                  <a:lnTo>
                    <a:pt x="5085" y="1651"/>
                  </a:lnTo>
                  <a:cubicBezTo>
                    <a:pt x="3434" y="1651"/>
                    <a:pt x="2158" y="1277"/>
                    <a:pt x="1332" y="958"/>
                  </a:cubicBezTo>
                  <a:cubicBezTo>
                    <a:pt x="914" y="782"/>
                    <a:pt x="595" y="639"/>
                    <a:pt x="364" y="507"/>
                  </a:cubicBezTo>
                  <a:cubicBezTo>
                    <a:pt x="275" y="452"/>
                    <a:pt x="176" y="408"/>
                    <a:pt x="132" y="364"/>
                  </a:cubicBezTo>
                  <a:lnTo>
                    <a:pt x="88" y="319"/>
                  </a:lnTo>
                  <a:lnTo>
                    <a:pt x="44" y="319"/>
                  </a:lnTo>
                  <a:lnTo>
                    <a:pt x="0" y="364"/>
                  </a:lnTo>
                  <a:cubicBezTo>
                    <a:pt x="0" y="364"/>
                    <a:pt x="1739" y="1739"/>
                    <a:pt x="5085" y="1739"/>
                  </a:cubicBezTo>
                  <a:lnTo>
                    <a:pt x="5504" y="1739"/>
                  </a:lnTo>
                  <a:cubicBezTo>
                    <a:pt x="9125" y="1607"/>
                    <a:pt x="10138" y="88"/>
                    <a:pt x="10138" y="44"/>
                  </a:cubicBezTo>
                  <a:lnTo>
                    <a:pt x="10039" y="0"/>
                  </a:lnTo>
                  <a:close/>
                </a:path>
              </a:pathLst>
            </a:custGeom>
            <a:solidFill>
              <a:srgbClr val="8F39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1843279" y="2509068"/>
              <a:ext cx="157217" cy="167706"/>
            </a:xfrm>
            <a:custGeom>
              <a:rect b="b" l="l" r="r" t="t"/>
              <a:pathLst>
                <a:path extrusionOk="0" h="4205" w="3942">
                  <a:moveTo>
                    <a:pt x="1944" y="0"/>
                  </a:moveTo>
                  <a:cubicBezTo>
                    <a:pt x="1864" y="0"/>
                    <a:pt x="1784" y="44"/>
                    <a:pt x="1784" y="132"/>
                  </a:cubicBezTo>
                  <a:lnTo>
                    <a:pt x="1597" y="1057"/>
                  </a:lnTo>
                  <a:cubicBezTo>
                    <a:pt x="1553" y="1376"/>
                    <a:pt x="1322" y="1607"/>
                    <a:pt x="1047" y="1695"/>
                  </a:cubicBezTo>
                  <a:lnTo>
                    <a:pt x="177" y="1926"/>
                  </a:lnTo>
                  <a:cubicBezTo>
                    <a:pt x="1" y="1970"/>
                    <a:pt x="1" y="2245"/>
                    <a:pt x="177" y="2289"/>
                  </a:cubicBezTo>
                  <a:lnTo>
                    <a:pt x="1047" y="2521"/>
                  </a:lnTo>
                  <a:cubicBezTo>
                    <a:pt x="1322" y="2565"/>
                    <a:pt x="1553" y="2840"/>
                    <a:pt x="1597" y="3115"/>
                  </a:cubicBezTo>
                  <a:lnTo>
                    <a:pt x="1784" y="4040"/>
                  </a:lnTo>
                  <a:cubicBezTo>
                    <a:pt x="1806" y="4150"/>
                    <a:pt x="1886" y="4205"/>
                    <a:pt x="1966" y="4205"/>
                  </a:cubicBezTo>
                  <a:cubicBezTo>
                    <a:pt x="2045" y="4205"/>
                    <a:pt x="2125" y="4150"/>
                    <a:pt x="2147" y="4040"/>
                  </a:cubicBezTo>
                  <a:lnTo>
                    <a:pt x="2334" y="3071"/>
                  </a:lnTo>
                  <a:cubicBezTo>
                    <a:pt x="2378" y="2796"/>
                    <a:pt x="2566" y="2565"/>
                    <a:pt x="2797" y="2521"/>
                  </a:cubicBezTo>
                  <a:lnTo>
                    <a:pt x="3710" y="2245"/>
                  </a:lnTo>
                  <a:cubicBezTo>
                    <a:pt x="3941" y="2201"/>
                    <a:pt x="3941" y="1926"/>
                    <a:pt x="3710" y="1882"/>
                  </a:cubicBezTo>
                  <a:lnTo>
                    <a:pt x="2797" y="1651"/>
                  </a:lnTo>
                  <a:cubicBezTo>
                    <a:pt x="2566" y="1607"/>
                    <a:pt x="2378" y="1376"/>
                    <a:pt x="2334" y="1101"/>
                  </a:cubicBezTo>
                  <a:lnTo>
                    <a:pt x="2103" y="132"/>
                  </a:lnTo>
                  <a:cubicBezTo>
                    <a:pt x="2103" y="44"/>
                    <a:pt x="2023" y="0"/>
                    <a:pt x="1944" y="0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2024146" y="2298329"/>
              <a:ext cx="98829" cy="107045"/>
            </a:xfrm>
            <a:custGeom>
              <a:rect b="b" l="l" r="r" t="t"/>
              <a:pathLst>
                <a:path extrusionOk="0" h="2684" w="2478">
                  <a:moveTo>
                    <a:pt x="1234" y="1"/>
                  </a:moveTo>
                  <a:cubicBezTo>
                    <a:pt x="1181" y="1"/>
                    <a:pt x="1123" y="34"/>
                    <a:pt x="1101" y="100"/>
                  </a:cubicBezTo>
                  <a:lnTo>
                    <a:pt x="1013" y="650"/>
                  </a:lnTo>
                  <a:cubicBezTo>
                    <a:pt x="969" y="881"/>
                    <a:pt x="826" y="1013"/>
                    <a:pt x="639" y="1068"/>
                  </a:cubicBezTo>
                  <a:lnTo>
                    <a:pt x="144" y="1200"/>
                  </a:lnTo>
                  <a:cubicBezTo>
                    <a:pt x="1" y="1244"/>
                    <a:pt x="1" y="1432"/>
                    <a:pt x="144" y="1476"/>
                  </a:cubicBezTo>
                  <a:lnTo>
                    <a:pt x="694" y="1619"/>
                  </a:lnTo>
                  <a:cubicBezTo>
                    <a:pt x="826" y="1663"/>
                    <a:pt x="969" y="1795"/>
                    <a:pt x="1013" y="1982"/>
                  </a:cubicBezTo>
                  <a:lnTo>
                    <a:pt x="1145" y="2576"/>
                  </a:lnTo>
                  <a:cubicBezTo>
                    <a:pt x="1145" y="2648"/>
                    <a:pt x="1192" y="2684"/>
                    <a:pt x="1245" y="2684"/>
                  </a:cubicBezTo>
                  <a:cubicBezTo>
                    <a:pt x="1297" y="2684"/>
                    <a:pt x="1355" y="2648"/>
                    <a:pt x="1377" y="2576"/>
                  </a:cubicBezTo>
                  <a:lnTo>
                    <a:pt x="1465" y="1938"/>
                  </a:lnTo>
                  <a:cubicBezTo>
                    <a:pt x="1520" y="1751"/>
                    <a:pt x="1608" y="1619"/>
                    <a:pt x="1795" y="1619"/>
                  </a:cubicBezTo>
                  <a:lnTo>
                    <a:pt x="2345" y="1432"/>
                  </a:lnTo>
                  <a:cubicBezTo>
                    <a:pt x="2477" y="1432"/>
                    <a:pt x="2477" y="1244"/>
                    <a:pt x="2345" y="1200"/>
                  </a:cubicBezTo>
                  <a:lnTo>
                    <a:pt x="1795" y="1068"/>
                  </a:lnTo>
                  <a:cubicBezTo>
                    <a:pt x="1608" y="1013"/>
                    <a:pt x="1520" y="881"/>
                    <a:pt x="1465" y="694"/>
                  </a:cubicBezTo>
                  <a:lnTo>
                    <a:pt x="1333" y="100"/>
                  </a:lnTo>
                  <a:cubicBezTo>
                    <a:pt x="1333" y="34"/>
                    <a:pt x="1286" y="1"/>
                    <a:pt x="1234" y="1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787549" y="2688260"/>
              <a:ext cx="139190" cy="148642"/>
            </a:xfrm>
            <a:custGeom>
              <a:rect b="b" l="l" r="r" t="t"/>
              <a:pathLst>
                <a:path extrusionOk="0" h="3727" w="3490">
                  <a:moveTo>
                    <a:pt x="1723" y="1"/>
                  </a:moveTo>
                  <a:cubicBezTo>
                    <a:pt x="1654" y="1"/>
                    <a:pt x="1585" y="47"/>
                    <a:pt x="1563" y="141"/>
                  </a:cubicBezTo>
                  <a:lnTo>
                    <a:pt x="1431" y="966"/>
                  </a:lnTo>
                  <a:cubicBezTo>
                    <a:pt x="1376" y="1242"/>
                    <a:pt x="1200" y="1473"/>
                    <a:pt x="925" y="1517"/>
                  </a:cubicBezTo>
                  <a:lnTo>
                    <a:pt x="187" y="1693"/>
                  </a:lnTo>
                  <a:cubicBezTo>
                    <a:pt x="0" y="1748"/>
                    <a:pt x="0" y="2023"/>
                    <a:pt x="187" y="2067"/>
                  </a:cubicBezTo>
                  <a:lnTo>
                    <a:pt x="969" y="2243"/>
                  </a:lnTo>
                  <a:cubicBezTo>
                    <a:pt x="1200" y="2298"/>
                    <a:pt x="1376" y="2518"/>
                    <a:pt x="1431" y="2794"/>
                  </a:cubicBezTo>
                  <a:lnTo>
                    <a:pt x="1607" y="3619"/>
                  </a:lnTo>
                  <a:cubicBezTo>
                    <a:pt x="1629" y="3691"/>
                    <a:pt x="1698" y="3726"/>
                    <a:pt x="1767" y="3726"/>
                  </a:cubicBezTo>
                  <a:cubicBezTo>
                    <a:pt x="1836" y="3726"/>
                    <a:pt x="1905" y="3691"/>
                    <a:pt x="1927" y="3619"/>
                  </a:cubicBezTo>
                  <a:lnTo>
                    <a:pt x="2070" y="2706"/>
                  </a:lnTo>
                  <a:cubicBezTo>
                    <a:pt x="2114" y="2474"/>
                    <a:pt x="2301" y="2298"/>
                    <a:pt x="2477" y="2243"/>
                  </a:cubicBezTo>
                  <a:lnTo>
                    <a:pt x="3302" y="2023"/>
                  </a:lnTo>
                  <a:cubicBezTo>
                    <a:pt x="3490" y="1968"/>
                    <a:pt x="3490" y="1748"/>
                    <a:pt x="3302" y="1693"/>
                  </a:cubicBezTo>
                  <a:lnTo>
                    <a:pt x="2477" y="1473"/>
                  </a:lnTo>
                  <a:cubicBezTo>
                    <a:pt x="2301" y="1418"/>
                    <a:pt x="2114" y="1242"/>
                    <a:pt x="2070" y="1010"/>
                  </a:cubicBezTo>
                  <a:lnTo>
                    <a:pt x="1882" y="141"/>
                  </a:lnTo>
                  <a:cubicBezTo>
                    <a:pt x="1860" y="47"/>
                    <a:pt x="1792" y="1"/>
                    <a:pt x="1723" y="1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985087" y="2510384"/>
              <a:ext cx="91770" cy="99666"/>
            </a:xfrm>
            <a:custGeom>
              <a:rect b="b" l="l" r="r" t="t"/>
              <a:pathLst>
                <a:path extrusionOk="0" h="2499" w="2301">
                  <a:moveTo>
                    <a:pt x="1151" y="0"/>
                  </a:moveTo>
                  <a:cubicBezTo>
                    <a:pt x="1104" y="0"/>
                    <a:pt x="1057" y="33"/>
                    <a:pt x="1057" y="99"/>
                  </a:cubicBezTo>
                  <a:lnTo>
                    <a:pt x="969" y="649"/>
                  </a:lnTo>
                  <a:cubicBezTo>
                    <a:pt x="925" y="837"/>
                    <a:pt x="782" y="980"/>
                    <a:pt x="650" y="1024"/>
                  </a:cubicBezTo>
                  <a:lnTo>
                    <a:pt x="99" y="1156"/>
                  </a:lnTo>
                  <a:cubicBezTo>
                    <a:pt x="0" y="1200"/>
                    <a:pt x="0" y="1343"/>
                    <a:pt x="99" y="1387"/>
                  </a:cubicBezTo>
                  <a:lnTo>
                    <a:pt x="650" y="1475"/>
                  </a:lnTo>
                  <a:cubicBezTo>
                    <a:pt x="782" y="1530"/>
                    <a:pt x="925" y="1706"/>
                    <a:pt x="969" y="1893"/>
                  </a:cubicBezTo>
                  <a:lnTo>
                    <a:pt x="1057" y="2400"/>
                  </a:lnTo>
                  <a:cubicBezTo>
                    <a:pt x="1079" y="2466"/>
                    <a:pt x="1126" y="2499"/>
                    <a:pt x="1173" y="2499"/>
                  </a:cubicBezTo>
                  <a:cubicBezTo>
                    <a:pt x="1219" y="2499"/>
                    <a:pt x="1266" y="2466"/>
                    <a:pt x="1288" y="2400"/>
                  </a:cubicBezTo>
                  <a:lnTo>
                    <a:pt x="1376" y="1805"/>
                  </a:lnTo>
                  <a:cubicBezTo>
                    <a:pt x="1431" y="1662"/>
                    <a:pt x="1519" y="1530"/>
                    <a:pt x="1651" y="1530"/>
                  </a:cubicBezTo>
                  <a:lnTo>
                    <a:pt x="2202" y="1343"/>
                  </a:lnTo>
                  <a:cubicBezTo>
                    <a:pt x="2301" y="1343"/>
                    <a:pt x="2301" y="1156"/>
                    <a:pt x="2202" y="1156"/>
                  </a:cubicBezTo>
                  <a:lnTo>
                    <a:pt x="1651" y="1024"/>
                  </a:lnTo>
                  <a:cubicBezTo>
                    <a:pt x="1519" y="980"/>
                    <a:pt x="1431" y="837"/>
                    <a:pt x="1376" y="704"/>
                  </a:cubicBezTo>
                  <a:lnTo>
                    <a:pt x="1244" y="99"/>
                  </a:lnTo>
                  <a:cubicBezTo>
                    <a:pt x="1244" y="33"/>
                    <a:pt x="1197" y="0"/>
                    <a:pt x="1151" y="0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2027656" y="2797578"/>
              <a:ext cx="91810" cy="99587"/>
            </a:xfrm>
            <a:custGeom>
              <a:rect b="b" l="l" r="r" t="t"/>
              <a:pathLst>
                <a:path extrusionOk="0" h="2497" w="2302">
                  <a:moveTo>
                    <a:pt x="1151" y="0"/>
                  </a:moveTo>
                  <a:cubicBezTo>
                    <a:pt x="1104" y="0"/>
                    <a:pt x="1057" y="36"/>
                    <a:pt x="1057" y="108"/>
                  </a:cubicBezTo>
                  <a:lnTo>
                    <a:pt x="969" y="658"/>
                  </a:lnTo>
                  <a:cubicBezTo>
                    <a:pt x="925" y="834"/>
                    <a:pt x="782" y="977"/>
                    <a:pt x="606" y="1021"/>
                  </a:cubicBezTo>
                  <a:lnTo>
                    <a:pt x="100" y="1153"/>
                  </a:lnTo>
                  <a:cubicBezTo>
                    <a:pt x="1" y="1153"/>
                    <a:pt x="1" y="1340"/>
                    <a:pt x="100" y="1340"/>
                  </a:cubicBezTo>
                  <a:lnTo>
                    <a:pt x="650" y="1484"/>
                  </a:lnTo>
                  <a:cubicBezTo>
                    <a:pt x="782" y="1528"/>
                    <a:pt x="925" y="1660"/>
                    <a:pt x="969" y="1847"/>
                  </a:cubicBezTo>
                  <a:lnTo>
                    <a:pt x="1057" y="2397"/>
                  </a:lnTo>
                  <a:cubicBezTo>
                    <a:pt x="1079" y="2463"/>
                    <a:pt x="1126" y="2496"/>
                    <a:pt x="1173" y="2496"/>
                  </a:cubicBezTo>
                  <a:cubicBezTo>
                    <a:pt x="1220" y="2496"/>
                    <a:pt x="1267" y="2463"/>
                    <a:pt x="1289" y="2397"/>
                  </a:cubicBezTo>
                  <a:lnTo>
                    <a:pt x="1377" y="1803"/>
                  </a:lnTo>
                  <a:cubicBezTo>
                    <a:pt x="1432" y="1660"/>
                    <a:pt x="1520" y="1528"/>
                    <a:pt x="1652" y="1484"/>
                  </a:cubicBezTo>
                  <a:lnTo>
                    <a:pt x="2202" y="1340"/>
                  </a:lnTo>
                  <a:cubicBezTo>
                    <a:pt x="2301" y="1296"/>
                    <a:pt x="2301" y="1153"/>
                    <a:pt x="2202" y="1109"/>
                  </a:cubicBezTo>
                  <a:lnTo>
                    <a:pt x="1652" y="977"/>
                  </a:lnTo>
                  <a:cubicBezTo>
                    <a:pt x="1520" y="977"/>
                    <a:pt x="1377" y="834"/>
                    <a:pt x="1377" y="658"/>
                  </a:cubicBezTo>
                  <a:lnTo>
                    <a:pt x="1245" y="108"/>
                  </a:lnTo>
                  <a:cubicBezTo>
                    <a:pt x="1245" y="36"/>
                    <a:pt x="1198" y="0"/>
                    <a:pt x="1151" y="0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818698" y="2246960"/>
              <a:ext cx="133487" cy="144933"/>
            </a:xfrm>
            <a:custGeom>
              <a:rect b="b" l="l" r="r" t="t"/>
              <a:pathLst>
                <a:path extrusionOk="0" h="3634" w="3347">
                  <a:moveTo>
                    <a:pt x="1657" y="1"/>
                  </a:moveTo>
                  <a:cubicBezTo>
                    <a:pt x="1589" y="1"/>
                    <a:pt x="1520" y="34"/>
                    <a:pt x="1520" y="100"/>
                  </a:cubicBezTo>
                  <a:lnTo>
                    <a:pt x="1377" y="925"/>
                  </a:lnTo>
                  <a:cubicBezTo>
                    <a:pt x="1333" y="1201"/>
                    <a:pt x="1146" y="1388"/>
                    <a:pt x="870" y="1476"/>
                  </a:cubicBezTo>
                  <a:lnTo>
                    <a:pt x="144" y="1663"/>
                  </a:lnTo>
                  <a:cubicBezTo>
                    <a:pt x="1" y="1707"/>
                    <a:pt x="1" y="1938"/>
                    <a:pt x="144" y="1982"/>
                  </a:cubicBezTo>
                  <a:lnTo>
                    <a:pt x="870" y="2169"/>
                  </a:lnTo>
                  <a:cubicBezTo>
                    <a:pt x="1146" y="2213"/>
                    <a:pt x="1333" y="2444"/>
                    <a:pt x="1377" y="2720"/>
                  </a:cubicBezTo>
                  <a:lnTo>
                    <a:pt x="1520" y="3501"/>
                  </a:lnTo>
                  <a:cubicBezTo>
                    <a:pt x="1542" y="3589"/>
                    <a:pt x="1611" y="3633"/>
                    <a:pt x="1679" y="3633"/>
                  </a:cubicBezTo>
                  <a:cubicBezTo>
                    <a:pt x="1748" y="3633"/>
                    <a:pt x="1817" y="3589"/>
                    <a:pt x="1839" y="3501"/>
                  </a:cubicBezTo>
                  <a:lnTo>
                    <a:pt x="1971" y="2632"/>
                  </a:lnTo>
                  <a:cubicBezTo>
                    <a:pt x="2026" y="2400"/>
                    <a:pt x="2202" y="2213"/>
                    <a:pt x="2389" y="2169"/>
                  </a:cubicBezTo>
                  <a:lnTo>
                    <a:pt x="3215" y="1938"/>
                  </a:lnTo>
                  <a:cubicBezTo>
                    <a:pt x="3347" y="1894"/>
                    <a:pt x="3347" y="1663"/>
                    <a:pt x="3171" y="1619"/>
                  </a:cubicBezTo>
                  <a:lnTo>
                    <a:pt x="2389" y="1432"/>
                  </a:lnTo>
                  <a:cubicBezTo>
                    <a:pt x="2202" y="1388"/>
                    <a:pt x="2026" y="1201"/>
                    <a:pt x="1971" y="980"/>
                  </a:cubicBezTo>
                  <a:lnTo>
                    <a:pt x="1795" y="100"/>
                  </a:lnTo>
                  <a:cubicBezTo>
                    <a:pt x="1795" y="34"/>
                    <a:pt x="1726" y="1"/>
                    <a:pt x="1657" y="1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1522823" y="2461289"/>
              <a:ext cx="272677" cy="678601"/>
            </a:xfrm>
            <a:custGeom>
              <a:rect b="b" l="l" r="r" t="t"/>
              <a:pathLst>
                <a:path extrusionOk="0" h="17015" w="6837">
                  <a:moveTo>
                    <a:pt x="3485" y="1495"/>
                  </a:moveTo>
                  <a:cubicBezTo>
                    <a:pt x="3569" y="1692"/>
                    <a:pt x="3642" y="1867"/>
                    <a:pt x="3677" y="1980"/>
                  </a:cubicBezTo>
                  <a:cubicBezTo>
                    <a:pt x="3683" y="2020"/>
                    <a:pt x="3693" y="2071"/>
                    <a:pt x="3706" y="2129"/>
                  </a:cubicBezTo>
                  <a:lnTo>
                    <a:pt x="3706" y="2129"/>
                  </a:lnTo>
                  <a:cubicBezTo>
                    <a:pt x="3657" y="1973"/>
                    <a:pt x="3613" y="1836"/>
                    <a:pt x="3578" y="1748"/>
                  </a:cubicBezTo>
                  <a:cubicBezTo>
                    <a:pt x="3556" y="1688"/>
                    <a:pt x="3525" y="1599"/>
                    <a:pt x="3485" y="1495"/>
                  </a:cubicBezTo>
                  <a:close/>
                  <a:moveTo>
                    <a:pt x="3483" y="1"/>
                  </a:moveTo>
                  <a:cubicBezTo>
                    <a:pt x="3235" y="1"/>
                    <a:pt x="3014" y="210"/>
                    <a:pt x="3083" y="461"/>
                  </a:cubicBezTo>
                  <a:cubicBezTo>
                    <a:pt x="3112" y="586"/>
                    <a:pt x="3177" y="761"/>
                    <a:pt x="3255" y="951"/>
                  </a:cubicBezTo>
                  <a:lnTo>
                    <a:pt x="3255" y="951"/>
                  </a:lnTo>
                  <a:cubicBezTo>
                    <a:pt x="3048" y="521"/>
                    <a:pt x="2769" y="96"/>
                    <a:pt x="2460" y="96"/>
                  </a:cubicBezTo>
                  <a:cubicBezTo>
                    <a:pt x="2451" y="96"/>
                    <a:pt x="2442" y="97"/>
                    <a:pt x="2433" y="97"/>
                  </a:cubicBezTo>
                  <a:cubicBezTo>
                    <a:pt x="1795" y="97"/>
                    <a:pt x="2114" y="967"/>
                    <a:pt x="2202" y="1242"/>
                  </a:cubicBezTo>
                  <a:cubicBezTo>
                    <a:pt x="2301" y="1561"/>
                    <a:pt x="2621" y="2299"/>
                    <a:pt x="2621" y="2299"/>
                  </a:cubicBezTo>
                  <a:lnTo>
                    <a:pt x="3127" y="3587"/>
                  </a:lnTo>
                  <a:lnTo>
                    <a:pt x="3127" y="3587"/>
                  </a:lnTo>
                  <a:lnTo>
                    <a:pt x="2477" y="2112"/>
                  </a:lnTo>
                  <a:cubicBezTo>
                    <a:pt x="2477" y="2112"/>
                    <a:pt x="2026" y="736"/>
                    <a:pt x="1520" y="736"/>
                  </a:cubicBezTo>
                  <a:cubicBezTo>
                    <a:pt x="1146" y="736"/>
                    <a:pt x="1283" y="1549"/>
                    <a:pt x="1448" y="2075"/>
                  </a:cubicBezTo>
                  <a:lnTo>
                    <a:pt x="1448" y="2075"/>
                  </a:lnTo>
                  <a:cubicBezTo>
                    <a:pt x="1275" y="1628"/>
                    <a:pt x="1110" y="1273"/>
                    <a:pt x="1014" y="1242"/>
                  </a:cubicBezTo>
                  <a:cubicBezTo>
                    <a:pt x="981" y="1238"/>
                    <a:pt x="948" y="1235"/>
                    <a:pt x="915" y="1235"/>
                  </a:cubicBezTo>
                  <a:cubicBezTo>
                    <a:pt x="627" y="1235"/>
                    <a:pt x="364" y="1442"/>
                    <a:pt x="650" y="2431"/>
                  </a:cubicBezTo>
                  <a:cubicBezTo>
                    <a:pt x="650" y="2431"/>
                    <a:pt x="925" y="3311"/>
                    <a:pt x="925" y="3862"/>
                  </a:cubicBezTo>
                  <a:cubicBezTo>
                    <a:pt x="925" y="4181"/>
                    <a:pt x="232" y="4775"/>
                    <a:pt x="100" y="5920"/>
                  </a:cubicBezTo>
                  <a:cubicBezTo>
                    <a:pt x="1" y="7021"/>
                    <a:pt x="375" y="7758"/>
                    <a:pt x="375" y="7758"/>
                  </a:cubicBezTo>
                  <a:lnTo>
                    <a:pt x="969" y="17015"/>
                  </a:lnTo>
                  <a:lnTo>
                    <a:pt x="6836" y="17015"/>
                  </a:lnTo>
                  <a:cubicBezTo>
                    <a:pt x="6836" y="17015"/>
                    <a:pt x="3721" y="9035"/>
                    <a:pt x="3677" y="8264"/>
                  </a:cubicBezTo>
                  <a:cubicBezTo>
                    <a:pt x="3633" y="7483"/>
                    <a:pt x="3908" y="6514"/>
                    <a:pt x="4404" y="5557"/>
                  </a:cubicBezTo>
                  <a:cubicBezTo>
                    <a:pt x="4954" y="4588"/>
                    <a:pt x="5141" y="3587"/>
                    <a:pt x="4954" y="2805"/>
                  </a:cubicBezTo>
                  <a:cubicBezTo>
                    <a:pt x="4778" y="2024"/>
                    <a:pt x="4272" y="648"/>
                    <a:pt x="3809" y="141"/>
                  </a:cubicBezTo>
                  <a:cubicBezTo>
                    <a:pt x="3711" y="43"/>
                    <a:pt x="3594" y="1"/>
                    <a:pt x="3483" y="1"/>
                  </a:cubicBezTo>
                  <a:close/>
                </a:path>
              </a:pathLst>
            </a:custGeom>
            <a:solidFill>
              <a:srgbClr val="F5A8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1525017" y="2510823"/>
              <a:ext cx="83913" cy="261669"/>
            </a:xfrm>
            <a:custGeom>
              <a:rect b="b" l="l" r="r" t="t"/>
              <a:pathLst>
                <a:path extrusionOk="0" h="6561" w="2104">
                  <a:moveTo>
                    <a:pt x="771" y="0"/>
                  </a:moveTo>
                  <a:cubicBezTo>
                    <a:pt x="683" y="0"/>
                    <a:pt x="551" y="88"/>
                    <a:pt x="496" y="187"/>
                  </a:cubicBezTo>
                  <a:cubicBezTo>
                    <a:pt x="452" y="275"/>
                    <a:pt x="452" y="418"/>
                    <a:pt x="408" y="506"/>
                  </a:cubicBezTo>
                  <a:cubicBezTo>
                    <a:pt x="408" y="738"/>
                    <a:pt x="496" y="914"/>
                    <a:pt x="551" y="1145"/>
                  </a:cubicBezTo>
                  <a:cubicBezTo>
                    <a:pt x="595" y="1332"/>
                    <a:pt x="639" y="1519"/>
                    <a:pt x="683" y="1739"/>
                  </a:cubicBezTo>
                  <a:cubicBezTo>
                    <a:pt x="727" y="1926"/>
                    <a:pt x="771" y="2157"/>
                    <a:pt x="826" y="2345"/>
                  </a:cubicBezTo>
                  <a:lnTo>
                    <a:pt x="826" y="2664"/>
                  </a:lnTo>
                  <a:cubicBezTo>
                    <a:pt x="826" y="2752"/>
                    <a:pt x="771" y="2840"/>
                    <a:pt x="727" y="2939"/>
                  </a:cubicBezTo>
                  <a:cubicBezTo>
                    <a:pt x="496" y="3302"/>
                    <a:pt x="276" y="3665"/>
                    <a:pt x="177" y="4084"/>
                  </a:cubicBezTo>
                  <a:cubicBezTo>
                    <a:pt x="45" y="4447"/>
                    <a:pt x="1" y="4909"/>
                    <a:pt x="1" y="5316"/>
                  </a:cubicBezTo>
                  <a:cubicBezTo>
                    <a:pt x="45" y="5735"/>
                    <a:pt x="133" y="6142"/>
                    <a:pt x="320" y="6560"/>
                  </a:cubicBezTo>
                  <a:lnTo>
                    <a:pt x="364" y="6516"/>
                  </a:lnTo>
                  <a:cubicBezTo>
                    <a:pt x="177" y="6142"/>
                    <a:pt x="89" y="5735"/>
                    <a:pt x="89" y="5316"/>
                  </a:cubicBezTo>
                  <a:cubicBezTo>
                    <a:pt x="89" y="4909"/>
                    <a:pt x="89" y="4491"/>
                    <a:pt x="221" y="4084"/>
                  </a:cubicBezTo>
                  <a:cubicBezTo>
                    <a:pt x="364" y="3665"/>
                    <a:pt x="595" y="3346"/>
                    <a:pt x="771" y="2983"/>
                  </a:cubicBezTo>
                  <a:cubicBezTo>
                    <a:pt x="826" y="2895"/>
                    <a:pt x="914" y="2796"/>
                    <a:pt x="914" y="2664"/>
                  </a:cubicBezTo>
                  <a:lnTo>
                    <a:pt x="914" y="2345"/>
                  </a:lnTo>
                  <a:cubicBezTo>
                    <a:pt x="870" y="2113"/>
                    <a:pt x="826" y="1926"/>
                    <a:pt x="771" y="1695"/>
                  </a:cubicBezTo>
                  <a:cubicBezTo>
                    <a:pt x="727" y="1519"/>
                    <a:pt x="683" y="1288"/>
                    <a:pt x="639" y="1101"/>
                  </a:cubicBezTo>
                  <a:cubicBezTo>
                    <a:pt x="595" y="914"/>
                    <a:pt x="551" y="693"/>
                    <a:pt x="551" y="506"/>
                  </a:cubicBezTo>
                  <a:cubicBezTo>
                    <a:pt x="551" y="418"/>
                    <a:pt x="551" y="319"/>
                    <a:pt x="595" y="231"/>
                  </a:cubicBezTo>
                  <a:cubicBezTo>
                    <a:pt x="639" y="143"/>
                    <a:pt x="727" y="88"/>
                    <a:pt x="826" y="88"/>
                  </a:cubicBezTo>
                  <a:lnTo>
                    <a:pt x="914" y="88"/>
                  </a:lnTo>
                  <a:lnTo>
                    <a:pt x="1003" y="187"/>
                  </a:lnTo>
                  <a:cubicBezTo>
                    <a:pt x="1102" y="275"/>
                    <a:pt x="1146" y="363"/>
                    <a:pt x="1190" y="462"/>
                  </a:cubicBezTo>
                  <a:cubicBezTo>
                    <a:pt x="1377" y="826"/>
                    <a:pt x="1509" y="1244"/>
                    <a:pt x="1652" y="1651"/>
                  </a:cubicBezTo>
                  <a:cubicBezTo>
                    <a:pt x="1784" y="2014"/>
                    <a:pt x="1927" y="2433"/>
                    <a:pt x="2059" y="2796"/>
                  </a:cubicBezTo>
                  <a:lnTo>
                    <a:pt x="2103" y="2796"/>
                  </a:lnTo>
                  <a:cubicBezTo>
                    <a:pt x="1872" y="2014"/>
                    <a:pt x="1597" y="1189"/>
                    <a:pt x="1234" y="462"/>
                  </a:cubicBezTo>
                  <a:cubicBezTo>
                    <a:pt x="1190" y="319"/>
                    <a:pt x="1146" y="231"/>
                    <a:pt x="1102" y="143"/>
                  </a:cubicBezTo>
                  <a:cubicBezTo>
                    <a:pt x="1047" y="88"/>
                    <a:pt x="1047" y="44"/>
                    <a:pt x="959" y="44"/>
                  </a:cubicBezTo>
                  <a:cubicBezTo>
                    <a:pt x="914" y="0"/>
                    <a:pt x="870" y="0"/>
                    <a:pt x="771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1572437" y="2489845"/>
              <a:ext cx="76854" cy="134244"/>
            </a:xfrm>
            <a:custGeom>
              <a:rect b="b" l="l" r="r" t="t"/>
              <a:pathLst>
                <a:path extrusionOk="0" h="3366" w="1927">
                  <a:moveTo>
                    <a:pt x="274" y="0"/>
                  </a:moveTo>
                  <a:cubicBezTo>
                    <a:pt x="246" y="0"/>
                    <a:pt x="217" y="5"/>
                    <a:pt x="188" y="20"/>
                  </a:cubicBezTo>
                  <a:cubicBezTo>
                    <a:pt x="89" y="64"/>
                    <a:pt x="45" y="163"/>
                    <a:pt x="45" y="251"/>
                  </a:cubicBezTo>
                  <a:cubicBezTo>
                    <a:pt x="1" y="295"/>
                    <a:pt x="1" y="394"/>
                    <a:pt x="1" y="438"/>
                  </a:cubicBezTo>
                  <a:cubicBezTo>
                    <a:pt x="1" y="614"/>
                    <a:pt x="1" y="757"/>
                    <a:pt x="45" y="889"/>
                  </a:cubicBezTo>
                  <a:cubicBezTo>
                    <a:pt x="89" y="1164"/>
                    <a:pt x="188" y="1440"/>
                    <a:pt x="276" y="1715"/>
                  </a:cubicBezTo>
                  <a:cubicBezTo>
                    <a:pt x="507" y="2265"/>
                    <a:pt x="683" y="2815"/>
                    <a:pt x="870" y="3366"/>
                  </a:cubicBezTo>
                  <a:lnTo>
                    <a:pt x="914" y="3322"/>
                  </a:lnTo>
                  <a:cubicBezTo>
                    <a:pt x="738" y="2771"/>
                    <a:pt x="551" y="2221"/>
                    <a:pt x="364" y="1715"/>
                  </a:cubicBezTo>
                  <a:cubicBezTo>
                    <a:pt x="276" y="1440"/>
                    <a:pt x="188" y="1164"/>
                    <a:pt x="133" y="889"/>
                  </a:cubicBezTo>
                  <a:cubicBezTo>
                    <a:pt x="89" y="757"/>
                    <a:pt x="89" y="614"/>
                    <a:pt x="89" y="438"/>
                  </a:cubicBezTo>
                  <a:cubicBezTo>
                    <a:pt x="89" y="339"/>
                    <a:pt x="133" y="163"/>
                    <a:pt x="232" y="119"/>
                  </a:cubicBezTo>
                  <a:cubicBezTo>
                    <a:pt x="256" y="104"/>
                    <a:pt x="285" y="97"/>
                    <a:pt x="315" y="97"/>
                  </a:cubicBezTo>
                  <a:cubicBezTo>
                    <a:pt x="395" y="97"/>
                    <a:pt x="487" y="143"/>
                    <a:pt x="551" y="207"/>
                  </a:cubicBezTo>
                  <a:cubicBezTo>
                    <a:pt x="639" y="295"/>
                    <a:pt x="738" y="438"/>
                    <a:pt x="826" y="570"/>
                  </a:cubicBezTo>
                  <a:cubicBezTo>
                    <a:pt x="958" y="801"/>
                    <a:pt x="1101" y="1032"/>
                    <a:pt x="1189" y="1308"/>
                  </a:cubicBezTo>
                  <a:cubicBezTo>
                    <a:pt x="1421" y="1858"/>
                    <a:pt x="1652" y="2364"/>
                    <a:pt x="1883" y="2915"/>
                  </a:cubicBezTo>
                  <a:lnTo>
                    <a:pt x="1927" y="2871"/>
                  </a:lnTo>
                  <a:lnTo>
                    <a:pt x="1288" y="1264"/>
                  </a:lnTo>
                  <a:cubicBezTo>
                    <a:pt x="1189" y="1032"/>
                    <a:pt x="1057" y="757"/>
                    <a:pt x="914" y="482"/>
                  </a:cubicBezTo>
                  <a:cubicBezTo>
                    <a:pt x="826" y="394"/>
                    <a:pt x="738" y="251"/>
                    <a:pt x="639" y="163"/>
                  </a:cubicBezTo>
                  <a:cubicBezTo>
                    <a:pt x="551" y="119"/>
                    <a:pt x="507" y="64"/>
                    <a:pt x="408" y="20"/>
                  </a:cubicBezTo>
                  <a:cubicBezTo>
                    <a:pt x="379" y="20"/>
                    <a:pt x="330" y="0"/>
                    <a:pt x="274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1601870" y="2467351"/>
              <a:ext cx="83873" cy="138751"/>
            </a:xfrm>
            <a:custGeom>
              <a:rect b="b" l="l" r="r" t="t"/>
              <a:pathLst>
                <a:path extrusionOk="0" h="3479" w="2103">
                  <a:moveTo>
                    <a:pt x="458" y="0"/>
                  </a:moveTo>
                  <a:cubicBezTo>
                    <a:pt x="418" y="0"/>
                    <a:pt x="385" y="11"/>
                    <a:pt x="363" y="33"/>
                  </a:cubicBezTo>
                  <a:cubicBezTo>
                    <a:pt x="275" y="33"/>
                    <a:pt x="176" y="77"/>
                    <a:pt x="132" y="132"/>
                  </a:cubicBezTo>
                  <a:cubicBezTo>
                    <a:pt x="44" y="220"/>
                    <a:pt x="44" y="309"/>
                    <a:pt x="44" y="408"/>
                  </a:cubicBezTo>
                  <a:cubicBezTo>
                    <a:pt x="0" y="540"/>
                    <a:pt x="44" y="727"/>
                    <a:pt x="88" y="859"/>
                  </a:cubicBezTo>
                  <a:cubicBezTo>
                    <a:pt x="176" y="1134"/>
                    <a:pt x="319" y="1453"/>
                    <a:pt x="407" y="1728"/>
                  </a:cubicBezTo>
                  <a:cubicBezTo>
                    <a:pt x="639" y="2334"/>
                    <a:pt x="914" y="2884"/>
                    <a:pt x="1145" y="3479"/>
                  </a:cubicBezTo>
                  <a:lnTo>
                    <a:pt x="1189" y="3435"/>
                  </a:lnTo>
                  <a:cubicBezTo>
                    <a:pt x="958" y="2884"/>
                    <a:pt x="727" y="2279"/>
                    <a:pt x="495" y="1728"/>
                  </a:cubicBezTo>
                  <a:cubicBezTo>
                    <a:pt x="363" y="1409"/>
                    <a:pt x="275" y="1134"/>
                    <a:pt x="176" y="815"/>
                  </a:cubicBezTo>
                  <a:cubicBezTo>
                    <a:pt x="132" y="683"/>
                    <a:pt x="88" y="540"/>
                    <a:pt x="132" y="408"/>
                  </a:cubicBezTo>
                  <a:cubicBezTo>
                    <a:pt x="132" y="309"/>
                    <a:pt x="132" y="265"/>
                    <a:pt x="176" y="220"/>
                  </a:cubicBezTo>
                  <a:cubicBezTo>
                    <a:pt x="220" y="176"/>
                    <a:pt x="319" y="132"/>
                    <a:pt x="363" y="132"/>
                  </a:cubicBezTo>
                  <a:cubicBezTo>
                    <a:pt x="400" y="117"/>
                    <a:pt x="437" y="110"/>
                    <a:pt x="475" y="110"/>
                  </a:cubicBezTo>
                  <a:cubicBezTo>
                    <a:pt x="574" y="110"/>
                    <a:pt x="675" y="157"/>
                    <a:pt x="771" y="220"/>
                  </a:cubicBezTo>
                  <a:cubicBezTo>
                    <a:pt x="870" y="309"/>
                    <a:pt x="958" y="452"/>
                    <a:pt x="1046" y="584"/>
                  </a:cubicBezTo>
                  <a:cubicBezTo>
                    <a:pt x="1189" y="815"/>
                    <a:pt x="1321" y="1134"/>
                    <a:pt x="1420" y="1409"/>
                  </a:cubicBezTo>
                  <a:cubicBezTo>
                    <a:pt x="1552" y="1684"/>
                    <a:pt x="1651" y="2004"/>
                    <a:pt x="1739" y="2279"/>
                  </a:cubicBezTo>
                  <a:lnTo>
                    <a:pt x="2058" y="3159"/>
                  </a:lnTo>
                  <a:lnTo>
                    <a:pt x="2102" y="3159"/>
                  </a:lnTo>
                  <a:cubicBezTo>
                    <a:pt x="1926" y="2554"/>
                    <a:pt x="1739" y="1960"/>
                    <a:pt x="1508" y="1365"/>
                  </a:cubicBezTo>
                  <a:cubicBezTo>
                    <a:pt x="1420" y="1090"/>
                    <a:pt x="1277" y="815"/>
                    <a:pt x="1145" y="540"/>
                  </a:cubicBezTo>
                  <a:cubicBezTo>
                    <a:pt x="1046" y="408"/>
                    <a:pt x="958" y="265"/>
                    <a:pt x="826" y="176"/>
                  </a:cubicBezTo>
                  <a:cubicBezTo>
                    <a:pt x="771" y="77"/>
                    <a:pt x="683" y="33"/>
                    <a:pt x="594" y="33"/>
                  </a:cubicBezTo>
                  <a:cubicBezTo>
                    <a:pt x="545" y="11"/>
                    <a:pt x="498" y="0"/>
                    <a:pt x="458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1643548" y="2461648"/>
              <a:ext cx="75099" cy="131732"/>
            </a:xfrm>
            <a:custGeom>
              <a:rect b="b" l="l" r="r" t="t"/>
              <a:pathLst>
                <a:path extrusionOk="0" h="3303" w="1883">
                  <a:moveTo>
                    <a:pt x="507" y="0"/>
                  </a:moveTo>
                  <a:cubicBezTo>
                    <a:pt x="331" y="0"/>
                    <a:pt x="188" y="44"/>
                    <a:pt x="100" y="176"/>
                  </a:cubicBezTo>
                  <a:cubicBezTo>
                    <a:pt x="1" y="275"/>
                    <a:pt x="1" y="496"/>
                    <a:pt x="56" y="595"/>
                  </a:cubicBezTo>
                  <a:cubicBezTo>
                    <a:pt x="100" y="727"/>
                    <a:pt x="144" y="870"/>
                    <a:pt x="188" y="1002"/>
                  </a:cubicBezTo>
                  <a:cubicBezTo>
                    <a:pt x="276" y="1233"/>
                    <a:pt x="419" y="1508"/>
                    <a:pt x="507" y="1739"/>
                  </a:cubicBezTo>
                  <a:cubicBezTo>
                    <a:pt x="551" y="1871"/>
                    <a:pt x="606" y="2015"/>
                    <a:pt x="650" y="2147"/>
                  </a:cubicBezTo>
                  <a:lnTo>
                    <a:pt x="782" y="2521"/>
                  </a:lnTo>
                  <a:lnTo>
                    <a:pt x="1013" y="3302"/>
                  </a:lnTo>
                  <a:lnTo>
                    <a:pt x="1057" y="3302"/>
                  </a:lnTo>
                  <a:cubicBezTo>
                    <a:pt x="881" y="2796"/>
                    <a:pt x="782" y="2246"/>
                    <a:pt x="606" y="1739"/>
                  </a:cubicBezTo>
                  <a:cubicBezTo>
                    <a:pt x="463" y="1464"/>
                    <a:pt x="375" y="1233"/>
                    <a:pt x="276" y="958"/>
                  </a:cubicBezTo>
                  <a:cubicBezTo>
                    <a:pt x="232" y="826"/>
                    <a:pt x="188" y="683"/>
                    <a:pt x="144" y="595"/>
                  </a:cubicBezTo>
                  <a:cubicBezTo>
                    <a:pt x="100" y="452"/>
                    <a:pt x="100" y="319"/>
                    <a:pt x="144" y="220"/>
                  </a:cubicBezTo>
                  <a:cubicBezTo>
                    <a:pt x="232" y="132"/>
                    <a:pt x="375" y="88"/>
                    <a:pt x="463" y="88"/>
                  </a:cubicBezTo>
                  <a:cubicBezTo>
                    <a:pt x="606" y="88"/>
                    <a:pt x="694" y="176"/>
                    <a:pt x="782" y="275"/>
                  </a:cubicBezTo>
                  <a:cubicBezTo>
                    <a:pt x="969" y="452"/>
                    <a:pt x="1101" y="683"/>
                    <a:pt x="1245" y="958"/>
                  </a:cubicBezTo>
                  <a:cubicBezTo>
                    <a:pt x="1476" y="1420"/>
                    <a:pt x="1652" y="1971"/>
                    <a:pt x="1839" y="2477"/>
                  </a:cubicBezTo>
                  <a:lnTo>
                    <a:pt x="1883" y="2477"/>
                  </a:lnTo>
                  <a:cubicBezTo>
                    <a:pt x="1751" y="1926"/>
                    <a:pt x="1564" y="1420"/>
                    <a:pt x="1289" y="914"/>
                  </a:cubicBezTo>
                  <a:cubicBezTo>
                    <a:pt x="1201" y="683"/>
                    <a:pt x="1057" y="408"/>
                    <a:pt x="881" y="220"/>
                  </a:cubicBezTo>
                  <a:cubicBezTo>
                    <a:pt x="782" y="88"/>
                    <a:pt x="650" y="0"/>
                    <a:pt x="507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1645741" y="2461648"/>
              <a:ext cx="36492" cy="36453"/>
            </a:xfrm>
            <a:custGeom>
              <a:rect b="b" l="l" r="r" t="t"/>
              <a:pathLst>
                <a:path extrusionOk="0" h="914" w="915">
                  <a:moveTo>
                    <a:pt x="551" y="0"/>
                  </a:moveTo>
                  <a:cubicBezTo>
                    <a:pt x="177" y="0"/>
                    <a:pt x="1" y="220"/>
                    <a:pt x="1" y="220"/>
                  </a:cubicBezTo>
                  <a:cubicBezTo>
                    <a:pt x="1" y="220"/>
                    <a:pt x="177" y="870"/>
                    <a:pt x="408" y="914"/>
                  </a:cubicBezTo>
                  <a:cubicBezTo>
                    <a:pt x="496" y="914"/>
                    <a:pt x="639" y="870"/>
                    <a:pt x="727" y="826"/>
                  </a:cubicBezTo>
                  <a:cubicBezTo>
                    <a:pt x="870" y="727"/>
                    <a:pt x="914" y="551"/>
                    <a:pt x="826" y="408"/>
                  </a:cubicBezTo>
                  <a:lnTo>
                    <a:pt x="551" y="0"/>
                  </a:lnTo>
                  <a:close/>
                </a:path>
              </a:pathLst>
            </a:custGeom>
            <a:solidFill>
              <a:srgbClr val="FCD8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1605380" y="2463163"/>
              <a:ext cx="32943" cy="37450"/>
            </a:xfrm>
            <a:custGeom>
              <a:rect b="b" l="l" r="r" t="t"/>
              <a:pathLst>
                <a:path extrusionOk="0" h="939" w="826">
                  <a:moveTo>
                    <a:pt x="476" y="0"/>
                  </a:moveTo>
                  <a:cubicBezTo>
                    <a:pt x="228" y="0"/>
                    <a:pt x="0" y="182"/>
                    <a:pt x="0" y="182"/>
                  </a:cubicBezTo>
                  <a:cubicBezTo>
                    <a:pt x="0" y="182"/>
                    <a:pt x="88" y="876"/>
                    <a:pt x="319" y="920"/>
                  </a:cubicBezTo>
                  <a:cubicBezTo>
                    <a:pt x="345" y="933"/>
                    <a:pt x="376" y="938"/>
                    <a:pt x="408" y="938"/>
                  </a:cubicBezTo>
                  <a:cubicBezTo>
                    <a:pt x="487" y="938"/>
                    <a:pt x="576" y="907"/>
                    <a:pt x="639" y="876"/>
                  </a:cubicBezTo>
                  <a:cubicBezTo>
                    <a:pt x="782" y="832"/>
                    <a:pt x="826" y="689"/>
                    <a:pt x="782" y="557"/>
                  </a:cubicBezTo>
                  <a:lnTo>
                    <a:pt x="551" y="6"/>
                  </a:lnTo>
                  <a:cubicBezTo>
                    <a:pt x="525" y="2"/>
                    <a:pt x="500" y="0"/>
                    <a:pt x="476" y="0"/>
                  </a:cubicBezTo>
                  <a:close/>
                </a:path>
              </a:pathLst>
            </a:custGeom>
            <a:solidFill>
              <a:srgbClr val="FCD8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1570682" y="2486255"/>
              <a:ext cx="32983" cy="34538"/>
            </a:xfrm>
            <a:custGeom>
              <a:rect b="b" l="l" r="r" t="t"/>
              <a:pathLst>
                <a:path extrusionOk="0" h="866" w="827">
                  <a:moveTo>
                    <a:pt x="415" y="1"/>
                  </a:moveTo>
                  <a:cubicBezTo>
                    <a:pt x="192" y="1"/>
                    <a:pt x="1" y="154"/>
                    <a:pt x="1" y="154"/>
                  </a:cubicBezTo>
                  <a:cubicBezTo>
                    <a:pt x="1" y="154"/>
                    <a:pt x="89" y="803"/>
                    <a:pt x="320" y="847"/>
                  </a:cubicBezTo>
                  <a:cubicBezTo>
                    <a:pt x="346" y="860"/>
                    <a:pt x="372" y="865"/>
                    <a:pt x="399" y="865"/>
                  </a:cubicBezTo>
                  <a:cubicBezTo>
                    <a:pt x="465" y="865"/>
                    <a:pt x="533" y="834"/>
                    <a:pt x="595" y="803"/>
                  </a:cubicBezTo>
                  <a:cubicBezTo>
                    <a:pt x="727" y="759"/>
                    <a:pt x="826" y="616"/>
                    <a:pt x="782" y="484"/>
                  </a:cubicBezTo>
                  <a:lnTo>
                    <a:pt x="551" y="22"/>
                  </a:lnTo>
                  <a:cubicBezTo>
                    <a:pt x="505" y="7"/>
                    <a:pt x="459" y="1"/>
                    <a:pt x="415" y="1"/>
                  </a:cubicBezTo>
                  <a:close/>
                </a:path>
              </a:pathLst>
            </a:custGeom>
            <a:solidFill>
              <a:srgbClr val="FCD8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1546992" y="2506994"/>
              <a:ext cx="23730" cy="28317"/>
            </a:xfrm>
            <a:custGeom>
              <a:rect b="b" l="l" r="r" t="t"/>
              <a:pathLst>
                <a:path extrusionOk="0" h="710" w="595">
                  <a:moveTo>
                    <a:pt x="344" y="1"/>
                  </a:moveTo>
                  <a:cubicBezTo>
                    <a:pt x="174" y="1"/>
                    <a:pt x="0" y="140"/>
                    <a:pt x="0" y="140"/>
                  </a:cubicBezTo>
                  <a:cubicBezTo>
                    <a:pt x="0" y="140"/>
                    <a:pt x="44" y="646"/>
                    <a:pt x="220" y="690"/>
                  </a:cubicBezTo>
                  <a:cubicBezTo>
                    <a:pt x="239" y="705"/>
                    <a:pt x="261" y="710"/>
                    <a:pt x="285" y="710"/>
                  </a:cubicBezTo>
                  <a:cubicBezTo>
                    <a:pt x="334" y="710"/>
                    <a:pt x="393" y="690"/>
                    <a:pt x="452" y="690"/>
                  </a:cubicBezTo>
                  <a:cubicBezTo>
                    <a:pt x="551" y="646"/>
                    <a:pt x="595" y="514"/>
                    <a:pt x="595" y="415"/>
                  </a:cubicBezTo>
                  <a:lnTo>
                    <a:pt x="408" y="8"/>
                  </a:lnTo>
                  <a:cubicBezTo>
                    <a:pt x="387" y="3"/>
                    <a:pt x="366" y="1"/>
                    <a:pt x="344" y="1"/>
                  </a:cubicBezTo>
                  <a:close/>
                </a:path>
              </a:pathLst>
            </a:custGeom>
            <a:solidFill>
              <a:srgbClr val="FCD8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1599677" y="2556448"/>
              <a:ext cx="20220" cy="11008"/>
            </a:xfrm>
            <a:custGeom>
              <a:rect b="b" l="l" r="r" t="t"/>
              <a:pathLst>
                <a:path extrusionOk="0" h="276" w="507">
                  <a:moveTo>
                    <a:pt x="462" y="1"/>
                  </a:moveTo>
                  <a:cubicBezTo>
                    <a:pt x="418" y="45"/>
                    <a:pt x="330" y="100"/>
                    <a:pt x="231" y="144"/>
                  </a:cubicBezTo>
                  <a:cubicBezTo>
                    <a:pt x="143" y="144"/>
                    <a:pt x="99" y="188"/>
                    <a:pt x="0" y="232"/>
                  </a:cubicBezTo>
                  <a:lnTo>
                    <a:pt x="0" y="276"/>
                  </a:lnTo>
                  <a:cubicBezTo>
                    <a:pt x="99" y="232"/>
                    <a:pt x="187" y="188"/>
                    <a:pt x="275" y="144"/>
                  </a:cubicBezTo>
                  <a:cubicBezTo>
                    <a:pt x="330" y="144"/>
                    <a:pt x="418" y="100"/>
                    <a:pt x="506" y="45"/>
                  </a:cubicBezTo>
                  <a:lnTo>
                    <a:pt x="462" y="1"/>
                  </a:ln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1599677" y="2563906"/>
              <a:ext cx="20220" cy="9293"/>
            </a:xfrm>
            <a:custGeom>
              <a:rect b="b" l="l" r="r" t="t"/>
              <a:pathLst>
                <a:path extrusionOk="0" h="233" w="507">
                  <a:moveTo>
                    <a:pt x="462" y="1"/>
                  </a:moveTo>
                  <a:cubicBezTo>
                    <a:pt x="418" y="45"/>
                    <a:pt x="330" y="45"/>
                    <a:pt x="231" y="89"/>
                  </a:cubicBezTo>
                  <a:cubicBezTo>
                    <a:pt x="143" y="133"/>
                    <a:pt x="99" y="188"/>
                    <a:pt x="0" y="232"/>
                  </a:cubicBezTo>
                  <a:cubicBezTo>
                    <a:pt x="99" y="232"/>
                    <a:pt x="187" y="188"/>
                    <a:pt x="275" y="133"/>
                  </a:cubicBezTo>
                  <a:cubicBezTo>
                    <a:pt x="330" y="89"/>
                    <a:pt x="418" y="45"/>
                    <a:pt x="506" y="1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1636528" y="2536268"/>
              <a:ext cx="18027" cy="9253"/>
            </a:xfrm>
            <a:custGeom>
              <a:rect b="b" l="l" r="r" t="t"/>
              <a:pathLst>
                <a:path extrusionOk="0" h="232" w="452">
                  <a:moveTo>
                    <a:pt x="452" y="0"/>
                  </a:moveTo>
                  <a:cubicBezTo>
                    <a:pt x="364" y="0"/>
                    <a:pt x="276" y="55"/>
                    <a:pt x="232" y="100"/>
                  </a:cubicBezTo>
                  <a:cubicBezTo>
                    <a:pt x="133" y="144"/>
                    <a:pt x="45" y="144"/>
                    <a:pt x="1" y="188"/>
                  </a:cubicBezTo>
                  <a:lnTo>
                    <a:pt x="1" y="232"/>
                  </a:lnTo>
                  <a:cubicBezTo>
                    <a:pt x="89" y="188"/>
                    <a:pt x="133" y="144"/>
                    <a:pt x="232" y="144"/>
                  </a:cubicBezTo>
                  <a:cubicBezTo>
                    <a:pt x="320" y="100"/>
                    <a:pt x="408" y="55"/>
                    <a:pt x="452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1667716" y="2494551"/>
              <a:ext cx="14517" cy="7059"/>
            </a:xfrm>
            <a:custGeom>
              <a:rect b="b" l="l" r="r" t="t"/>
              <a:pathLst>
                <a:path extrusionOk="0" h="177" w="364">
                  <a:moveTo>
                    <a:pt x="363" y="1"/>
                  </a:moveTo>
                  <a:lnTo>
                    <a:pt x="363" y="1"/>
                  </a:lnTo>
                  <a:cubicBezTo>
                    <a:pt x="220" y="45"/>
                    <a:pt x="88" y="89"/>
                    <a:pt x="0" y="133"/>
                  </a:cubicBezTo>
                  <a:lnTo>
                    <a:pt x="0" y="177"/>
                  </a:lnTo>
                  <a:cubicBezTo>
                    <a:pt x="132" y="133"/>
                    <a:pt x="220" y="89"/>
                    <a:pt x="363" y="1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1621612" y="2499815"/>
              <a:ext cx="16711" cy="7498"/>
            </a:xfrm>
            <a:custGeom>
              <a:rect b="b" l="l" r="r" t="t"/>
              <a:pathLst>
                <a:path extrusionOk="0" h="188" w="419">
                  <a:moveTo>
                    <a:pt x="375" y="1"/>
                  </a:moveTo>
                  <a:cubicBezTo>
                    <a:pt x="276" y="45"/>
                    <a:pt x="144" y="89"/>
                    <a:pt x="0" y="144"/>
                  </a:cubicBezTo>
                  <a:lnTo>
                    <a:pt x="55" y="188"/>
                  </a:lnTo>
                  <a:cubicBezTo>
                    <a:pt x="144" y="144"/>
                    <a:pt x="276" y="89"/>
                    <a:pt x="419" y="1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1588669" y="2520036"/>
              <a:ext cx="16751" cy="7498"/>
            </a:xfrm>
            <a:custGeom>
              <a:rect b="b" l="l" r="r" t="t"/>
              <a:pathLst>
                <a:path extrusionOk="0" h="188" w="420">
                  <a:moveTo>
                    <a:pt x="375" y="0"/>
                  </a:moveTo>
                  <a:cubicBezTo>
                    <a:pt x="276" y="44"/>
                    <a:pt x="144" y="88"/>
                    <a:pt x="1" y="187"/>
                  </a:cubicBezTo>
                  <a:lnTo>
                    <a:pt x="56" y="187"/>
                  </a:lnTo>
                  <a:cubicBezTo>
                    <a:pt x="144" y="132"/>
                    <a:pt x="276" y="88"/>
                    <a:pt x="419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1559715" y="2534513"/>
              <a:ext cx="11008" cy="3988"/>
            </a:xfrm>
            <a:custGeom>
              <a:rect b="b" l="l" r="r" t="t"/>
              <a:pathLst>
                <a:path extrusionOk="0" h="100" w="276">
                  <a:moveTo>
                    <a:pt x="276" y="0"/>
                  </a:moveTo>
                  <a:cubicBezTo>
                    <a:pt x="232" y="0"/>
                    <a:pt x="177" y="0"/>
                    <a:pt x="133" y="44"/>
                  </a:cubicBezTo>
                  <a:cubicBezTo>
                    <a:pt x="177" y="44"/>
                    <a:pt x="232" y="44"/>
                    <a:pt x="276" y="0"/>
                  </a:cubicBezTo>
                  <a:close/>
                  <a:moveTo>
                    <a:pt x="133" y="44"/>
                  </a:moveTo>
                  <a:cubicBezTo>
                    <a:pt x="89" y="44"/>
                    <a:pt x="44" y="44"/>
                    <a:pt x="0" y="99"/>
                  </a:cubicBezTo>
                  <a:lnTo>
                    <a:pt x="44" y="99"/>
                  </a:lnTo>
                  <a:cubicBezTo>
                    <a:pt x="44" y="99"/>
                    <a:pt x="89" y="99"/>
                    <a:pt x="133" y="44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1672981" y="2516526"/>
              <a:ext cx="20220" cy="8814"/>
            </a:xfrm>
            <a:custGeom>
              <a:rect b="b" l="l" r="r" t="t"/>
              <a:pathLst>
                <a:path extrusionOk="0" h="221" w="507">
                  <a:moveTo>
                    <a:pt x="507" y="0"/>
                  </a:moveTo>
                  <a:cubicBezTo>
                    <a:pt x="418" y="0"/>
                    <a:pt x="319" y="44"/>
                    <a:pt x="231" y="88"/>
                  </a:cubicBezTo>
                  <a:cubicBezTo>
                    <a:pt x="187" y="132"/>
                    <a:pt x="88" y="176"/>
                    <a:pt x="0" y="220"/>
                  </a:cubicBezTo>
                  <a:lnTo>
                    <a:pt x="44" y="220"/>
                  </a:lnTo>
                  <a:cubicBezTo>
                    <a:pt x="88" y="220"/>
                    <a:pt x="187" y="176"/>
                    <a:pt x="275" y="132"/>
                  </a:cubicBezTo>
                  <a:cubicBezTo>
                    <a:pt x="363" y="88"/>
                    <a:pt x="418" y="44"/>
                    <a:pt x="507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1636528" y="2541971"/>
              <a:ext cx="18027" cy="11008"/>
            </a:xfrm>
            <a:custGeom>
              <a:rect b="b" l="l" r="r" t="t"/>
              <a:pathLst>
                <a:path extrusionOk="0" h="276" w="452">
                  <a:moveTo>
                    <a:pt x="452" y="1"/>
                  </a:moveTo>
                  <a:cubicBezTo>
                    <a:pt x="364" y="45"/>
                    <a:pt x="276" y="89"/>
                    <a:pt x="232" y="89"/>
                  </a:cubicBezTo>
                  <a:cubicBezTo>
                    <a:pt x="133" y="133"/>
                    <a:pt x="45" y="188"/>
                    <a:pt x="1" y="232"/>
                  </a:cubicBezTo>
                  <a:lnTo>
                    <a:pt x="1" y="276"/>
                  </a:lnTo>
                  <a:cubicBezTo>
                    <a:pt x="89" y="232"/>
                    <a:pt x="133" y="188"/>
                    <a:pt x="232" y="133"/>
                  </a:cubicBezTo>
                  <a:cubicBezTo>
                    <a:pt x="320" y="133"/>
                    <a:pt x="408" y="89"/>
                    <a:pt x="452" y="45"/>
                  </a:cubicBezTo>
                  <a:lnTo>
                    <a:pt x="452" y="1"/>
                  </a:ln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>
              <a:off x="1689652" y="2602114"/>
              <a:ext cx="19782" cy="11008"/>
            </a:xfrm>
            <a:custGeom>
              <a:rect b="b" l="l" r="r" t="t"/>
              <a:pathLst>
                <a:path extrusionOk="0" h="276" w="496">
                  <a:moveTo>
                    <a:pt x="496" y="0"/>
                  </a:moveTo>
                  <a:cubicBezTo>
                    <a:pt x="408" y="56"/>
                    <a:pt x="320" y="100"/>
                    <a:pt x="221" y="100"/>
                  </a:cubicBezTo>
                  <a:cubicBezTo>
                    <a:pt x="177" y="144"/>
                    <a:pt x="89" y="188"/>
                    <a:pt x="0" y="232"/>
                  </a:cubicBezTo>
                  <a:lnTo>
                    <a:pt x="45" y="276"/>
                  </a:lnTo>
                  <a:cubicBezTo>
                    <a:pt x="89" y="232"/>
                    <a:pt x="177" y="188"/>
                    <a:pt x="276" y="144"/>
                  </a:cubicBezTo>
                  <a:cubicBezTo>
                    <a:pt x="364" y="144"/>
                    <a:pt x="408" y="100"/>
                    <a:pt x="496" y="56"/>
                  </a:cubicBezTo>
                  <a:lnTo>
                    <a:pt x="496" y="0"/>
                  </a:ln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>
              <a:off x="1656709" y="2615275"/>
              <a:ext cx="18067" cy="8814"/>
            </a:xfrm>
            <a:custGeom>
              <a:rect b="b" l="l" r="r" t="t"/>
              <a:pathLst>
                <a:path extrusionOk="0" h="221" w="453">
                  <a:moveTo>
                    <a:pt x="452" y="1"/>
                  </a:moveTo>
                  <a:lnTo>
                    <a:pt x="452" y="1"/>
                  </a:lnTo>
                  <a:cubicBezTo>
                    <a:pt x="364" y="45"/>
                    <a:pt x="320" y="45"/>
                    <a:pt x="221" y="89"/>
                  </a:cubicBezTo>
                  <a:cubicBezTo>
                    <a:pt x="133" y="133"/>
                    <a:pt x="45" y="177"/>
                    <a:pt x="1" y="221"/>
                  </a:cubicBezTo>
                  <a:cubicBezTo>
                    <a:pt x="89" y="221"/>
                    <a:pt x="177" y="177"/>
                    <a:pt x="221" y="133"/>
                  </a:cubicBezTo>
                  <a:cubicBezTo>
                    <a:pt x="320" y="89"/>
                    <a:pt x="408" y="89"/>
                    <a:pt x="452" y="1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1577702" y="2640760"/>
              <a:ext cx="14956" cy="1795"/>
            </a:xfrm>
            <a:custGeom>
              <a:rect b="b" l="l" r="r" t="t"/>
              <a:pathLst>
                <a:path extrusionOk="0" h="45" w="375">
                  <a:moveTo>
                    <a:pt x="188" y="0"/>
                  </a:moveTo>
                  <a:cubicBezTo>
                    <a:pt x="100" y="0"/>
                    <a:pt x="56" y="0"/>
                    <a:pt x="1" y="44"/>
                  </a:cubicBezTo>
                  <a:lnTo>
                    <a:pt x="188" y="44"/>
                  </a:lnTo>
                  <a:cubicBezTo>
                    <a:pt x="232" y="44"/>
                    <a:pt x="276" y="44"/>
                    <a:pt x="375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>
              <a:off x="1616348" y="2631507"/>
              <a:ext cx="20220" cy="9293"/>
            </a:xfrm>
            <a:custGeom>
              <a:rect b="b" l="l" r="r" t="t"/>
              <a:pathLst>
                <a:path extrusionOk="0" h="233" w="507">
                  <a:moveTo>
                    <a:pt x="507" y="1"/>
                  </a:moveTo>
                  <a:cubicBezTo>
                    <a:pt x="408" y="1"/>
                    <a:pt x="320" y="45"/>
                    <a:pt x="231" y="89"/>
                  </a:cubicBezTo>
                  <a:cubicBezTo>
                    <a:pt x="132" y="144"/>
                    <a:pt x="88" y="188"/>
                    <a:pt x="0" y="232"/>
                  </a:cubicBezTo>
                  <a:cubicBezTo>
                    <a:pt x="88" y="188"/>
                    <a:pt x="187" y="188"/>
                    <a:pt x="276" y="144"/>
                  </a:cubicBezTo>
                  <a:cubicBezTo>
                    <a:pt x="364" y="89"/>
                    <a:pt x="408" y="45"/>
                    <a:pt x="507" y="1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7"/>
            <p:cNvSpPr/>
            <p:nvPr/>
          </p:nvSpPr>
          <p:spPr>
            <a:xfrm>
              <a:off x="1561469" y="2563906"/>
              <a:ext cx="20220" cy="9293"/>
            </a:xfrm>
            <a:custGeom>
              <a:rect b="b" l="l" r="r" t="t"/>
              <a:pathLst>
                <a:path extrusionOk="0" h="233" w="507">
                  <a:moveTo>
                    <a:pt x="463" y="1"/>
                  </a:moveTo>
                  <a:cubicBezTo>
                    <a:pt x="408" y="1"/>
                    <a:pt x="320" y="45"/>
                    <a:pt x="232" y="89"/>
                  </a:cubicBezTo>
                  <a:cubicBezTo>
                    <a:pt x="133" y="133"/>
                    <a:pt x="89" y="188"/>
                    <a:pt x="0" y="232"/>
                  </a:cubicBezTo>
                  <a:cubicBezTo>
                    <a:pt x="89" y="188"/>
                    <a:pt x="188" y="188"/>
                    <a:pt x="232" y="133"/>
                  </a:cubicBezTo>
                  <a:cubicBezTo>
                    <a:pt x="320" y="89"/>
                    <a:pt x="408" y="45"/>
                    <a:pt x="507" y="1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1564979" y="2567416"/>
              <a:ext cx="18466" cy="11047"/>
            </a:xfrm>
            <a:custGeom>
              <a:rect b="b" l="l" r="r" t="t"/>
              <a:pathLst>
                <a:path extrusionOk="0" h="277" w="463">
                  <a:moveTo>
                    <a:pt x="463" y="1"/>
                  </a:moveTo>
                  <a:cubicBezTo>
                    <a:pt x="375" y="45"/>
                    <a:pt x="276" y="100"/>
                    <a:pt x="232" y="144"/>
                  </a:cubicBezTo>
                  <a:cubicBezTo>
                    <a:pt x="144" y="144"/>
                    <a:pt x="45" y="188"/>
                    <a:pt x="1" y="232"/>
                  </a:cubicBezTo>
                  <a:lnTo>
                    <a:pt x="1" y="276"/>
                  </a:lnTo>
                  <a:cubicBezTo>
                    <a:pt x="100" y="232"/>
                    <a:pt x="144" y="188"/>
                    <a:pt x="232" y="188"/>
                  </a:cubicBezTo>
                  <a:cubicBezTo>
                    <a:pt x="320" y="144"/>
                    <a:pt x="419" y="100"/>
                    <a:pt x="463" y="45"/>
                  </a:cubicBezTo>
                  <a:lnTo>
                    <a:pt x="463" y="1"/>
                  </a:ln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7"/>
            <p:cNvSpPr/>
            <p:nvPr/>
          </p:nvSpPr>
          <p:spPr>
            <a:xfrm>
              <a:off x="1746285" y="3017410"/>
              <a:ext cx="50970" cy="122479"/>
            </a:xfrm>
            <a:custGeom>
              <a:rect b="b" l="l" r="r" t="t"/>
              <a:pathLst>
                <a:path extrusionOk="0" h="3071" w="1278">
                  <a:moveTo>
                    <a:pt x="0" y="0"/>
                  </a:moveTo>
                  <a:cubicBezTo>
                    <a:pt x="176" y="506"/>
                    <a:pt x="408" y="1013"/>
                    <a:pt x="595" y="1563"/>
                  </a:cubicBezTo>
                  <a:cubicBezTo>
                    <a:pt x="826" y="2069"/>
                    <a:pt x="1002" y="2576"/>
                    <a:pt x="1233" y="3071"/>
                  </a:cubicBezTo>
                  <a:lnTo>
                    <a:pt x="1277" y="3071"/>
                  </a:lnTo>
                  <a:cubicBezTo>
                    <a:pt x="1101" y="2521"/>
                    <a:pt x="914" y="2025"/>
                    <a:pt x="683" y="1519"/>
                  </a:cubicBezTo>
                  <a:cubicBezTo>
                    <a:pt x="452" y="1013"/>
                    <a:pt x="276" y="506"/>
                    <a:pt x="44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7"/>
            <p:cNvSpPr/>
            <p:nvPr/>
          </p:nvSpPr>
          <p:spPr>
            <a:xfrm>
              <a:off x="1424074" y="2415543"/>
              <a:ext cx="58867" cy="47899"/>
            </a:xfrm>
            <a:custGeom>
              <a:rect b="b" l="l" r="r" t="t"/>
              <a:pathLst>
                <a:path extrusionOk="0" h="1201" w="1476">
                  <a:moveTo>
                    <a:pt x="969" y="1"/>
                  </a:moveTo>
                  <a:cubicBezTo>
                    <a:pt x="969" y="1"/>
                    <a:pt x="925" y="1"/>
                    <a:pt x="881" y="56"/>
                  </a:cubicBezTo>
                  <a:cubicBezTo>
                    <a:pt x="881" y="56"/>
                    <a:pt x="826" y="100"/>
                    <a:pt x="826" y="144"/>
                  </a:cubicBezTo>
                  <a:cubicBezTo>
                    <a:pt x="881" y="188"/>
                    <a:pt x="881" y="188"/>
                    <a:pt x="881" y="232"/>
                  </a:cubicBezTo>
                  <a:cubicBezTo>
                    <a:pt x="925" y="232"/>
                    <a:pt x="925" y="232"/>
                    <a:pt x="925" y="276"/>
                  </a:cubicBezTo>
                  <a:lnTo>
                    <a:pt x="925" y="331"/>
                  </a:lnTo>
                  <a:cubicBezTo>
                    <a:pt x="925" y="375"/>
                    <a:pt x="925" y="419"/>
                    <a:pt x="881" y="463"/>
                  </a:cubicBezTo>
                  <a:cubicBezTo>
                    <a:pt x="881" y="507"/>
                    <a:pt x="826" y="551"/>
                    <a:pt x="782" y="606"/>
                  </a:cubicBezTo>
                  <a:cubicBezTo>
                    <a:pt x="738" y="650"/>
                    <a:pt x="694" y="694"/>
                    <a:pt x="650" y="738"/>
                  </a:cubicBezTo>
                  <a:cubicBezTo>
                    <a:pt x="551" y="782"/>
                    <a:pt x="507" y="826"/>
                    <a:pt x="419" y="881"/>
                  </a:cubicBezTo>
                  <a:cubicBezTo>
                    <a:pt x="375" y="881"/>
                    <a:pt x="331" y="925"/>
                    <a:pt x="275" y="925"/>
                  </a:cubicBezTo>
                  <a:lnTo>
                    <a:pt x="143" y="925"/>
                  </a:lnTo>
                  <a:cubicBezTo>
                    <a:pt x="143" y="925"/>
                    <a:pt x="99" y="925"/>
                    <a:pt x="55" y="969"/>
                  </a:cubicBezTo>
                  <a:cubicBezTo>
                    <a:pt x="55" y="969"/>
                    <a:pt x="0" y="1013"/>
                    <a:pt x="0" y="1057"/>
                  </a:cubicBezTo>
                  <a:cubicBezTo>
                    <a:pt x="0" y="1101"/>
                    <a:pt x="99" y="1200"/>
                    <a:pt x="143" y="1200"/>
                  </a:cubicBezTo>
                  <a:cubicBezTo>
                    <a:pt x="375" y="1200"/>
                    <a:pt x="650" y="1101"/>
                    <a:pt x="826" y="925"/>
                  </a:cubicBezTo>
                  <a:cubicBezTo>
                    <a:pt x="925" y="881"/>
                    <a:pt x="969" y="826"/>
                    <a:pt x="1013" y="782"/>
                  </a:cubicBezTo>
                  <a:cubicBezTo>
                    <a:pt x="1013" y="738"/>
                    <a:pt x="1057" y="694"/>
                    <a:pt x="1101" y="606"/>
                  </a:cubicBezTo>
                  <a:cubicBezTo>
                    <a:pt x="1101" y="551"/>
                    <a:pt x="1156" y="507"/>
                    <a:pt x="1156" y="419"/>
                  </a:cubicBezTo>
                  <a:cubicBezTo>
                    <a:pt x="1200" y="375"/>
                    <a:pt x="1200" y="331"/>
                    <a:pt x="1200" y="276"/>
                  </a:cubicBezTo>
                  <a:lnTo>
                    <a:pt x="1200" y="331"/>
                  </a:lnTo>
                  <a:lnTo>
                    <a:pt x="1244" y="331"/>
                  </a:lnTo>
                  <a:lnTo>
                    <a:pt x="1244" y="375"/>
                  </a:lnTo>
                  <a:cubicBezTo>
                    <a:pt x="1244" y="419"/>
                    <a:pt x="1288" y="463"/>
                    <a:pt x="1332" y="463"/>
                  </a:cubicBezTo>
                  <a:lnTo>
                    <a:pt x="1376" y="463"/>
                  </a:lnTo>
                  <a:cubicBezTo>
                    <a:pt x="1431" y="463"/>
                    <a:pt x="1475" y="419"/>
                    <a:pt x="1475" y="419"/>
                  </a:cubicBezTo>
                  <a:lnTo>
                    <a:pt x="1475" y="276"/>
                  </a:lnTo>
                  <a:cubicBezTo>
                    <a:pt x="1475" y="232"/>
                    <a:pt x="1431" y="188"/>
                    <a:pt x="1431" y="144"/>
                  </a:cubicBezTo>
                  <a:cubicBezTo>
                    <a:pt x="1376" y="144"/>
                    <a:pt x="1376" y="100"/>
                    <a:pt x="1332" y="100"/>
                  </a:cubicBezTo>
                  <a:cubicBezTo>
                    <a:pt x="1332" y="56"/>
                    <a:pt x="1332" y="56"/>
                    <a:pt x="1288" y="56"/>
                  </a:cubicBezTo>
                  <a:cubicBezTo>
                    <a:pt x="1244" y="1"/>
                    <a:pt x="1200" y="1"/>
                    <a:pt x="1156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1503081" y="2309735"/>
              <a:ext cx="45705" cy="78648"/>
            </a:xfrm>
            <a:custGeom>
              <a:rect b="b" l="l" r="r" t="t"/>
              <a:pathLst>
                <a:path extrusionOk="0" h="1972" w="1146">
                  <a:moveTo>
                    <a:pt x="551" y="1"/>
                  </a:moveTo>
                  <a:cubicBezTo>
                    <a:pt x="221" y="1"/>
                    <a:pt x="1" y="452"/>
                    <a:pt x="1" y="1003"/>
                  </a:cubicBezTo>
                  <a:cubicBezTo>
                    <a:pt x="1" y="1509"/>
                    <a:pt x="221" y="1971"/>
                    <a:pt x="551" y="1971"/>
                  </a:cubicBezTo>
                  <a:lnTo>
                    <a:pt x="595" y="1971"/>
                  </a:lnTo>
                  <a:cubicBezTo>
                    <a:pt x="914" y="1971"/>
                    <a:pt x="1145" y="1553"/>
                    <a:pt x="1145" y="1003"/>
                  </a:cubicBezTo>
                  <a:cubicBezTo>
                    <a:pt x="1145" y="452"/>
                    <a:pt x="914" y="45"/>
                    <a:pt x="595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1266897" y="2294819"/>
              <a:ext cx="43951" cy="75099"/>
            </a:xfrm>
            <a:custGeom>
              <a:rect b="b" l="l" r="r" t="t"/>
              <a:pathLst>
                <a:path extrusionOk="0" h="1883" w="1102">
                  <a:moveTo>
                    <a:pt x="551" y="1"/>
                  </a:moveTo>
                  <a:cubicBezTo>
                    <a:pt x="276" y="1"/>
                    <a:pt x="1" y="419"/>
                    <a:pt x="1" y="925"/>
                  </a:cubicBezTo>
                  <a:cubicBezTo>
                    <a:pt x="1" y="1432"/>
                    <a:pt x="232" y="1839"/>
                    <a:pt x="551" y="1883"/>
                  </a:cubicBezTo>
                  <a:cubicBezTo>
                    <a:pt x="738" y="1883"/>
                    <a:pt x="870" y="1795"/>
                    <a:pt x="969" y="1608"/>
                  </a:cubicBezTo>
                  <a:cubicBezTo>
                    <a:pt x="1058" y="1432"/>
                    <a:pt x="1102" y="1200"/>
                    <a:pt x="1102" y="925"/>
                  </a:cubicBezTo>
                  <a:cubicBezTo>
                    <a:pt x="1102" y="463"/>
                    <a:pt x="870" y="56"/>
                    <a:pt x="595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1338446" y="2236431"/>
              <a:ext cx="65886" cy="181346"/>
            </a:xfrm>
            <a:custGeom>
              <a:rect b="b" l="l" r="r" t="t"/>
              <a:pathLst>
                <a:path extrusionOk="0" h="4547" w="1652">
                  <a:moveTo>
                    <a:pt x="1377" y="1"/>
                  </a:moveTo>
                  <a:cubicBezTo>
                    <a:pt x="1322" y="1"/>
                    <a:pt x="1322" y="45"/>
                    <a:pt x="1322" y="89"/>
                  </a:cubicBezTo>
                  <a:cubicBezTo>
                    <a:pt x="1377" y="507"/>
                    <a:pt x="1421" y="914"/>
                    <a:pt x="1465" y="1289"/>
                  </a:cubicBezTo>
                  <a:cubicBezTo>
                    <a:pt x="1509" y="1740"/>
                    <a:pt x="1509" y="2158"/>
                    <a:pt x="1421" y="2477"/>
                  </a:cubicBezTo>
                  <a:lnTo>
                    <a:pt x="1421" y="2521"/>
                  </a:lnTo>
                  <a:lnTo>
                    <a:pt x="1421" y="2620"/>
                  </a:lnTo>
                  <a:cubicBezTo>
                    <a:pt x="1377" y="2565"/>
                    <a:pt x="1322" y="2521"/>
                    <a:pt x="1278" y="2521"/>
                  </a:cubicBezTo>
                  <a:cubicBezTo>
                    <a:pt x="1146" y="2389"/>
                    <a:pt x="1003" y="2345"/>
                    <a:pt x="871" y="2345"/>
                  </a:cubicBezTo>
                  <a:lnTo>
                    <a:pt x="826" y="2345"/>
                  </a:lnTo>
                  <a:cubicBezTo>
                    <a:pt x="683" y="2345"/>
                    <a:pt x="551" y="2345"/>
                    <a:pt x="452" y="2433"/>
                  </a:cubicBezTo>
                  <a:cubicBezTo>
                    <a:pt x="320" y="2521"/>
                    <a:pt x="221" y="2620"/>
                    <a:pt x="177" y="2708"/>
                  </a:cubicBezTo>
                  <a:cubicBezTo>
                    <a:pt x="89" y="2841"/>
                    <a:pt x="45" y="2984"/>
                    <a:pt x="1" y="3171"/>
                  </a:cubicBezTo>
                  <a:lnTo>
                    <a:pt x="1" y="3622"/>
                  </a:lnTo>
                  <a:cubicBezTo>
                    <a:pt x="45" y="3765"/>
                    <a:pt x="89" y="3941"/>
                    <a:pt x="177" y="4040"/>
                  </a:cubicBezTo>
                  <a:cubicBezTo>
                    <a:pt x="320" y="4216"/>
                    <a:pt x="408" y="4315"/>
                    <a:pt x="595" y="4403"/>
                  </a:cubicBezTo>
                  <a:cubicBezTo>
                    <a:pt x="639" y="4448"/>
                    <a:pt x="771" y="4448"/>
                    <a:pt x="871" y="4492"/>
                  </a:cubicBezTo>
                  <a:cubicBezTo>
                    <a:pt x="959" y="4492"/>
                    <a:pt x="1003" y="4547"/>
                    <a:pt x="1102" y="4547"/>
                  </a:cubicBezTo>
                  <a:lnTo>
                    <a:pt x="1190" y="4547"/>
                  </a:lnTo>
                  <a:cubicBezTo>
                    <a:pt x="1322" y="4547"/>
                    <a:pt x="1421" y="4448"/>
                    <a:pt x="1421" y="4315"/>
                  </a:cubicBezTo>
                  <a:cubicBezTo>
                    <a:pt x="1421" y="4271"/>
                    <a:pt x="1421" y="4216"/>
                    <a:pt x="1377" y="4172"/>
                  </a:cubicBezTo>
                  <a:cubicBezTo>
                    <a:pt x="1322" y="4128"/>
                    <a:pt x="1278" y="4128"/>
                    <a:pt x="1234" y="4128"/>
                  </a:cubicBezTo>
                  <a:cubicBezTo>
                    <a:pt x="1146" y="4128"/>
                    <a:pt x="1102" y="4128"/>
                    <a:pt x="1003" y="4084"/>
                  </a:cubicBezTo>
                  <a:lnTo>
                    <a:pt x="959" y="4084"/>
                  </a:lnTo>
                  <a:cubicBezTo>
                    <a:pt x="871" y="4084"/>
                    <a:pt x="826" y="4040"/>
                    <a:pt x="727" y="4040"/>
                  </a:cubicBezTo>
                  <a:cubicBezTo>
                    <a:pt x="683" y="3996"/>
                    <a:pt x="639" y="3941"/>
                    <a:pt x="595" y="3941"/>
                  </a:cubicBezTo>
                  <a:cubicBezTo>
                    <a:pt x="551" y="3897"/>
                    <a:pt x="496" y="3853"/>
                    <a:pt x="452" y="3809"/>
                  </a:cubicBezTo>
                  <a:cubicBezTo>
                    <a:pt x="452" y="3765"/>
                    <a:pt x="408" y="3666"/>
                    <a:pt x="364" y="3622"/>
                  </a:cubicBezTo>
                  <a:cubicBezTo>
                    <a:pt x="364" y="3534"/>
                    <a:pt x="320" y="3490"/>
                    <a:pt x="320" y="3391"/>
                  </a:cubicBezTo>
                  <a:cubicBezTo>
                    <a:pt x="320" y="3303"/>
                    <a:pt x="320" y="3215"/>
                    <a:pt x="364" y="3116"/>
                  </a:cubicBezTo>
                  <a:cubicBezTo>
                    <a:pt x="364" y="3028"/>
                    <a:pt x="408" y="2984"/>
                    <a:pt x="408" y="2896"/>
                  </a:cubicBezTo>
                  <a:cubicBezTo>
                    <a:pt x="452" y="2841"/>
                    <a:pt x="452" y="2796"/>
                    <a:pt x="496" y="2752"/>
                  </a:cubicBezTo>
                  <a:cubicBezTo>
                    <a:pt x="551" y="2708"/>
                    <a:pt x="595" y="2664"/>
                    <a:pt x="595" y="2664"/>
                  </a:cubicBezTo>
                  <a:cubicBezTo>
                    <a:pt x="639" y="2620"/>
                    <a:pt x="683" y="2620"/>
                    <a:pt x="683" y="2620"/>
                  </a:cubicBezTo>
                  <a:cubicBezTo>
                    <a:pt x="727" y="2565"/>
                    <a:pt x="771" y="2565"/>
                    <a:pt x="826" y="2565"/>
                  </a:cubicBezTo>
                  <a:lnTo>
                    <a:pt x="915" y="2565"/>
                  </a:lnTo>
                  <a:cubicBezTo>
                    <a:pt x="1003" y="2620"/>
                    <a:pt x="1047" y="2620"/>
                    <a:pt x="1102" y="2664"/>
                  </a:cubicBezTo>
                  <a:cubicBezTo>
                    <a:pt x="1146" y="2664"/>
                    <a:pt x="1234" y="2708"/>
                    <a:pt x="1278" y="2796"/>
                  </a:cubicBezTo>
                  <a:lnTo>
                    <a:pt x="1322" y="2841"/>
                  </a:lnTo>
                  <a:lnTo>
                    <a:pt x="1377" y="2841"/>
                  </a:lnTo>
                  <a:cubicBezTo>
                    <a:pt x="1421" y="2896"/>
                    <a:pt x="1421" y="2896"/>
                    <a:pt x="1465" y="2896"/>
                  </a:cubicBezTo>
                  <a:cubicBezTo>
                    <a:pt x="1509" y="2896"/>
                    <a:pt x="1553" y="2841"/>
                    <a:pt x="1553" y="2841"/>
                  </a:cubicBezTo>
                  <a:lnTo>
                    <a:pt x="1553" y="2796"/>
                  </a:lnTo>
                  <a:cubicBezTo>
                    <a:pt x="1553" y="2708"/>
                    <a:pt x="1597" y="2620"/>
                    <a:pt x="1597" y="2477"/>
                  </a:cubicBezTo>
                  <a:cubicBezTo>
                    <a:pt x="1652" y="2389"/>
                    <a:pt x="1652" y="2246"/>
                    <a:pt x="1652" y="2158"/>
                  </a:cubicBezTo>
                  <a:lnTo>
                    <a:pt x="1652" y="1421"/>
                  </a:lnTo>
                  <a:cubicBezTo>
                    <a:pt x="1597" y="969"/>
                    <a:pt x="1509" y="463"/>
                    <a:pt x="1465" y="45"/>
                  </a:cubicBezTo>
                  <a:cubicBezTo>
                    <a:pt x="1465" y="45"/>
                    <a:pt x="1421" y="1"/>
                    <a:pt x="1377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" name="Google Shape;894;p37"/>
          <p:cNvGrpSpPr/>
          <p:nvPr/>
        </p:nvGrpSpPr>
        <p:grpSpPr>
          <a:xfrm>
            <a:off x="961916" y="1073630"/>
            <a:ext cx="1353413" cy="1452640"/>
            <a:chOff x="7073066" y="1692992"/>
            <a:chExt cx="1353413" cy="1452640"/>
          </a:xfrm>
        </p:grpSpPr>
        <p:sp>
          <p:nvSpPr>
            <p:cNvPr id="895" name="Google Shape;895;p37"/>
            <p:cNvSpPr/>
            <p:nvPr/>
          </p:nvSpPr>
          <p:spPr>
            <a:xfrm>
              <a:off x="7826367" y="2302756"/>
              <a:ext cx="303785" cy="303386"/>
            </a:xfrm>
            <a:custGeom>
              <a:rect b="b" l="l" r="r" t="t"/>
              <a:pathLst>
                <a:path extrusionOk="0" h="7607" w="7617">
                  <a:moveTo>
                    <a:pt x="4546" y="89"/>
                  </a:moveTo>
                  <a:cubicBezTo>
                    <a:pt x="5272" y="89"/>
                    <a:pt x="6010" y="320"/>
                    <a:pt x="6560" y="826"/>
                  </a:cubicBezTo>
                  <a:cubicBezTo>
                    <a:pt x="7199" y="1509"/>
                    <a:pt x="7529" y="2477"/>
                    <a:pt x="7529" y="3523"/>
                  </a:cubicBezTo>
                  <a:cubicBezTo>
                    <a:pt x="7529" y="4580"/>
                    <a:pt x="7155" y="5680"/>
                    <a:pt x="6516" y="6330"/>
                  </a:cubicBezTo>
                  <a:cubicBezTo>
                    <a:pt x="5823" y="7056"/>
                    <a:pt x="4590" y="7518"/>
                    <a:pt x="3401" y="7518"/>
                  </a:cubicBezTo>
                  <a:cubicBezTo>
                    <a:pt x="2433" y="7518"/>
                    <a:pt x="1475" y="7243"/>
                    <a:pt x="870" y="6649"/>
                  </a:cubicBezTo>
                  <a:cubicBezTo>
                    <a:pt x="319" y="6098"/>
                    <a:pt x="99" y="5405"/>
                    <a:pt x="99" y="4679"/>
                  </a:cubicBezTo>
                  <a:cubicBezTo>
                    <a:pt x="99" y="3523"/>
                    <a:pt x="650" y="2246"/>
                    <a:pt x="1420" y="1465"/>
                  </a:cubicBezTo>
                  <a:cubicBezTo>
                    <a:pt x="2202" y="639"/>
                    <a:pt x="3445" y="89"/>
                    <a:pt x="4546" y="89"/>
                  </a:cubicBezTo>
                  <a:close/>
                  <a:moveTo>
                    <a:pt x="4546" y="1"/>
                  </a:moveTo>
                  <a:cubicBezTo>
                    <a:pt x="3401" y="1"/>
                    <a:pt x="2157" y="551"/>
                    <a:pt x="1376" y="1376"/>
                  </a:cubicBezTo>
                  <a:cubicBezTo>
                    <a:pt x="550" y="2202"/>
                    <a:pt x="0" y="3479"/>
                    <a:pt x="0" y="4679"/>
                  </a:cubicBezTo>
                  <a:cubicBezTo>
                    <a:pt x="0" y="5405"/>
                    <a:pt x="231" y="6142"/>
                    <a:pt x="782" y="6693"/>
                  </a:cubicBezTo>
                  <a:cubicBezTo>
                    <a:pt x="1420" y="7331"/>
                    <a:pt x="2389" y="7606"/>
                    <a:pt x="3401" y="7606"/>
                  </a:cubicBezTo>
                  <a:cubicBezTo>
                    <a:pt x="4634" y="7606"/>
                    <a:pt x="5878" y="7155"/>
                    <a:pt x="6604" y="6418"/>
                  </a:cubicBezTo>
                  <a:cubicBezTo>
                    <a:pt x="7254" y="5724"/>
                    <a:pt x="7617" y="4580"/>
                    <a:pt x="7617" y="3523"/>
                  </a:cubicBezTo>
                  <a:cubicBezTo>
                    <a:pt x="7617" y="2477"/>
                    <a:pt x="7298" y="1465"/>
                    <a:pt x="6604" y="771"/>
                  </a:cubicBezTo>
                  <a:cubicBezTo>
                    <a:pt x="6054" y="221"/>
                    <a:pt x="5327" y="1"/>
                    <a:pt x="4546" y="1"/>
                  </a:cubicBezTo>
                  <a:close/>
                </a:path>
              </a:pathLst>
            </a:custGeom>
            <a:solidFill>
              <a:srgbClr val="D17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7802637" y="2311809"/>
              <a:ext cx="343787" cy="285319"/>
            </a:xfrm>
            <a:custGeom>
              <a:rect b="b" l="l" r="r" t="t"/>
              <a:pathLst>
                <a:path extrusionOk="0" h="7154" w="8620">
                  <a:moveTo>
                    <a:pt x="5130" y="0"/>
                  </a:moveTo>
                  <a:cubicBezTo>
                    <a:pt x="4130" y="0"/>
                    <a:pt x="3086" y="390"/>
                    <a:pt x="2345" y="1006"/>
                  </a:cubicBezTo>
                  <a:cubicBezTo>
                    <a:pt x="969" y="2195"/>
                    <a:pt x="1" y="4540"/>
                    <a:pt x="1245" y="6004"/>
                  </a:cubicBezTo>
                  <a:cubicBezTo>
                    <a:pt x="1898" y="6786"/>
                    <a:pt x="3045" y="7153"/>
                    <a:pt x="4183" y="7153"/>
                  </a:cubicBezTo>
                  <a:cubicBezTo>
                    <a:pt x="5190" y="7153"/>
                    <a:pt x="6190" y="6865"/>
                    <a:pt x="6836" y="6323"/>
                  </a:cubicBezTo>
                  <a:cubicBezTo>
                    <a:pt x="8212" y="5178"/>
                    <a:pt x="8619" y="2426"/>
                    <a:pt x="7386" y="962"/>
                  </a:cubicBezTo>
                  <a:cubicBezTo>
                    <a:pt x="6812" y="287"/>
                    <a:pt x="5987" y="0"/>
                    <a:pt x="5130" y="0"/>
                  </a:cubicBezTo>
                  <a:close/>
                </a:path>
              </a:pathLst>
            </a:custGeom>
            <a:solidFill>
              <a:srgbClr val="8F39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7936084" y="2362899"/>
              <a:ext cx="108042" cy="216004"/>
            </a:xfrm>
            <a:custGeom>
              <a:rect b="b" l="l" r="r" t="t"/>
              <a:pathLst>
                <a:path extrusionOk="0" h="5416" w="2709">
                  <a:moveTo>
                    <a:pt x="45" y="1"/>
                  </a:moveTo>
                  <a:lnTo>
                    <a:pt x="1" y="45"/>
                  </a:lnTo>
                  <a:cubicBezTo>
                    <a:pt x="595" y="870"/>
                    <a:pt x="1201" y="1652"/>
                    <a:pt x="1696" y="2565"/>
                  </a:cubicBezTo>
                  <a:cubicBezTo>
                    <a:pt x="2158" y="3446"/>
                    <a:pt x="2521" y="4403"/>
                    <a:pt x="2621" y="5416"/>
                  </a:cubicBezTo>
                  <a:lnTo>
                    <a:pt x="2709" y="5416"/>
                  </a:lnTo>
                  <a:cubicBezTo>
                    <a:pt x="2621" y="4403"/>
                    <a:pt x="2246" y="3391"/>
                    <a:pt x="1795" y="2521"/>
                  </a:cubicBezTo>
                  <a:cubicBezTo>
                    <a:pt x="1289" y="1608"/>
                    <a:pt x="694" y="782"/>
                    <a:pt x="45" y="1"/>
                  </a:cubicBezTo>
                  <a:close/>
                </a:path>
              </a:pathLst>
            </a:custGeom>
            <a:solidFill>
              <a:srgbClr val="DB8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8029608" y="2328241"/>
              <a:ext cx="64131" cy="243203"/>
            </a:xfrm>
            <a:custGeom>
              <a:rect b="b" l="l" r="r" t="t"/>
              <a:pathLst>
                <a:path extrusionOk="0" h="6098" w="1608">
                  <a:moveTo>
                    <a:pt x="88" y="0"/>
                  </a:moveTo>
                  <a:lnTo>
                    <a:pt x="0" y="44"/>
                  </a:lnTo>
                  <a:cubicBezTo>
                    <a:pt x="683" y="914"/>
                    <a:pt x="1277" y="1882"/>
                    <a:pt x="1420" y="2983"/>
                  </a:cubicBezTo>
                  <a:cubicBezTo>
                    <a:pt x="1464" y="3214"/>
                    <a:pt x="1508" y="3434"/>
                    <a:pt x="1508" y="3665"/>
                  </a:cubicBezTo>
                  <a:cubicBezTo>
                    <a:pt x="1508" y="4535"/>
                    <a:pt x="1233" y="5415"/>
                    <a:pt x="639" y="6010"/>
                  </a:cubicBezTo>
                  <a:lnTo>
                    <a:pt x="727" y="6098"/>
                  </a:lnTo>
                  <a:cubicBezTo>
                    <a:pt x="1332" y="5459"/>
                    <a:pt x="1607" y="4535"/>
                    <a:pt x="1607" y="3665"/>
                  </a:cubicBezTo>
                  <a:cubicBezTo>
                    <a:pt x="1607" y="3434"/>
                    <a:pt x="1552" y="3159"/>
                    <a:pt x="1552" y="2939"/>
                  </a:cubicBezTo>
                  <a:cubicBezTo>
                    <a:pt x="1376" y="1838"/>
                    <a:pt x="782" y="870"/>
                    <a:pt x="88" y="0"/>
                  </a:cubicBezTo>
                  <a:close/>
                </a:path>
              </a:pathLst>
            </a:custGeom>
            <a:solidFill>
              <a:srgbClr val="DB8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7843038" y="2425235"/>
              <a:ext cx="186610" cy="160726"/>
            </a:xfrm>
            <a:custGeom>
              <a:rect b="b" l="l" r="r" t="t"/>
              <a:pathLst>
                <a:path extrusionOk="0" h="4030" w="4679">
                  <a:moveTo>
                    <a:pt x="0" y="1"/>
                  </a:moveTo>
                  <a:cubicBezTo>
                    <a:pt x="88" y="1145"/>
                    <a:pt x="683" y="2246"/>
                    <a:pt x="1508" y="2983"/>
                  </a:cubicBezTo>
                  <a:cubicBezTo>
                    <a:pt x="2334" y="3666"/>
                    <a:pt x="3391" y="4029"/>
                    <a:pt x="4447" y="4029"/>
                  </a:cubicBezTo>
                  <a:lnTo>
                    <a:pt x="4678" y="4029"/>
                  </a:lnTo>
                  <a:lnTo>
                    <a:pt x="4678" y="3941"/>
                  </a:lnTo>
                  <a:lnTo>
                    <a:pt x="4447" y="3941"/>
                  </a:lnTo>
                  <a:cubicBezTo>
                    <a:pt x="3435" y="3941"/>
                    <a:pt x="2378" y="3578"/>
                    <a:pt x="1607" y="2884"/>
                  </a:cubicBezTo>
                  <a:cubicBezTo>
                    <a:pt x="782" y="2158"/>
                    <a:pt x="232" y="1101"/>
                    <a:pt x="88" y="1"/>
                  </a:cubicBezTo>
                  <a:close/>
                </a:path>
              </a:pathLst>
            </a:custGeom>
            <a:solidFill>
              <a:srgbClr val="DB8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8157352" y="2919100"/>
              <a:ext cx="95279" cy="86066"/>
            </a:xfrm>
            <a:custGeom>
              <a:rect b="b" l="l" r="r" t="t"/>
              <a:pathLst>
                <a:path extrusionOk="0" h="2158" w="2389">
                  <a:moveTo>
                    <a:pt x="2389" y="0"/>
                  </a:moveTo>
                  <a:lnTo>
                    <a:pt x="0" y="595"/>
                  </a:lnTo>
                  <a:lnTo>
                    <a:pt x="881" y="2158"/>
                  </a:lnTo>
                  <a:cubicBezTo>
                    <a:pt x="1651" y="1464"/>
                    <a:pt x="2389" y="0"/>
                    <a:pt x="2389" y="0"/>
                  </a:cubicBezTo>
                  <a:close/>
                </a:path>
              </a:pathLst>
            </a:custGeom>
            <a:solidFill>
              <a:srgbClr val="DF8D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7268411" y="2904184"/>
              <a:ext cx="119009" cy="108002"/>
            </a:xfrm>
            <a:custGeom>
              <a:rect b="b" l="l" r="r" t="t"/>
              <a:pathLst>
                <a:path extrusionOk="0" h="2708" w="2984">
                  <a:moveTo>
                    <a:pt x="2983" y="0"/>
                  </a:moveTo>
                  <a:lnTo>
                    <a:pt x="0" y="1332"/>
                  </a:lnTo>
                  <a:cubicBezTo>
                    <a:pt x="0" y="1332"/>
                    <a:pt x="1376" y="2389"/>
                    <a:pt x="2664" y="2708"/>
                  </a:cubicBezTo>
                  <a:lnTo>
                    <a:pt x="2983" y="0"/>
                  </a:lnTo>
                  <a:close/>
                </a:path>
              </a:pathLst>
            </a:custGeom>
            <a:solidFill>
              <a:srgbClr val="DF8D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7551975" y="2653961"/>
              <a:ext cx="374935" cy="127784"/>
            </a:xfrm>
            <a:custGeom>
              <a:rect b="b" l="l" r="r" t="t"/>
              <a:pathLst>
                <a:path extrusionOk="0" h="3204" w="9401">
                  <a:moveTo>
                    <a:pt x="1" y="0"/>
                  </a:moveTo>
                  <a:lnTo>
                    <a:pt x="144" y="3203"/>
                  </a:lnTo>
                  <a:lnTo>
                    <a:pt x="9401" y="2928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DF8D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7393083" y="1848853"/>
              <a:ext cx="753341" cy="711982"/>
            </a:xfrm>
            <a:custGeom>
              <a:rect b="b" l="l" r="r" t="t"/>
              <a:pathLst>
                <a:path extrusionOk="0" h="17852" w="18889">
                  <a:moveTo>
                    <a:pt x="13528" y="0"/>
                  </a:moveTo>
                  <a:lnTo>
                    <a:pt x="12746" y="44"/>
                  </a:lnTo>
                  <a:cubicBezTo>
                    <a:pt x="12383" y="650"/>
                    <a:pt x="11734" y="969"/>
                    <a:pt x="11051" y="1145"/>
                  </a:cubicBezTo>
                  <a:cubicBezTo>
                    <a:pt x="10358" y="1332"/>
                    <a:pt x="9675" y="1332"/>
                    <a:pt x="8982" y="1376"/>
                  </a:cubicBezTo>
                  <a:cubicBezTo>
                    <a:pt x="6836" y="1519"/>
                    <a:pt x="4634" y="2158"/>
                    <a:pt x="2928" y="3446"/>
                  </a:cubicBezTo>
                  <a:cubicBezTo>
                    <a:pt x="1189" y="4777"/>
                    <a:pt x="0" y="6880"/>
                    <a:pt x="88" y="9037"/>
                  </a:cubicBezTo>
                  <a:cubicBezTo>
                    <a:pt x="176" y="10875"/>
                    <a:pt x="1145" y="12570"/>
                    <a:pt x="2103" y="14078"/>
                  </a:cubicBezTo>
                  <a:cubicBezTo>
                    <a:pt x="2840" y="15278"/>
                    <a:pt x="3666" y="16467"/>
                    <a:pt x="4854" y="17160"/>
                  </a:cubicBezTo>
                  <a:cubicBezTo>
                    <a:pt x="5757" y="17684"/>
                    <a:pt x="6784" y="17852"/>
                    <a:pt x="7845" y="17852"/>
                  </a:cubicBezTo>
                  <a:cubicBezTo>
                    <a:pt x="8725" y="17852"/>
                    <a:pt x="9628" y="17736"/>
                    <a:pt x="10501" y="17612"/>
                  </a:cubicBezTo>
                  <a:cubicBezTo>
                    <a:pt x="11690" y="17479"/>
                    <a:pt x="12977" y="17292"/>
                    <a:pt x="14034" y="16742"/>
                  </a:cubicBezTo>
                  <a:cubicBezTo>
                    <a:pt x="14992" y="16192"/>
                    <a:pt x="15729" y="15410"/>
                    <a:pt x="16324" y="14497"/>
                  </a:cubicBezTo>
                  <a:cubicBezTo>
                    <a:pt x="18294" y="11701"/>
                    <a:pt x="18888" y="7980"/>
                    <a:pt x="17931" y="4722"/>
                  </a:cubicBezTo>
                  <a:cubicBezTo>
                    <a:pt x="17611" y="3622"/>
                    <a:pt x="17105" y="2576"/>
                    <a:pt x="16368" y="1696"/>
                  </a:cubicBezTo>
                  <a:cubicBezTo>
                    <a:pt x="15641" y="870"/>
                    <a:pt x="14629" y="188"/>
                    <a:pt x="13528" y="0"/>
                  </a:cubicBezTo>
                  <a:close/>
                </a:path>
              </a:pathLst>
            </a:custGeom>
            <a:solidFill>
              <a:srgbClr val="8F39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7808340" y="1858066"/>
              <a:ext cx="292418" cy="660295"/>
            </a:xfrm>
            <a:custGeom>
              <a:rect b="b" l="l" r="r" t="t"/>
              <a:pathLst>
                <a:path extrusionOk="0" h="16556" w="7332">
                  <a:moveTo>
                    <a:pt x="1553" y="1"/>
                  </a:moveTo>
                  <a:lnTo>
                    <a:pt x="1553" y="89"/>
                  </a:lnTo>
                  <a:cubicBezTo>
                    <a:pt x="3347" y="232"/>
                    <a:pt x="4998" y="1288"/>
                    <a:pt x="5956" y="2796"/>
                  </a:cubicBezTo>
                  <a:cubicBezTo>
                    <a:pt x="6825" y="4128"/>
                    <a:pt x="7243" y="5691"/>
                    <a:pt x="7243" y="7243"/>
                  </a:cubicBezTo>
                  <a:cubicBezTo>
                    <a:pt x="7243" y="7474"/>
                    <a:pt x="7243" y="7749"/>
                    <a:pt x="7199" y="7981"/>
                  </a:cubicBezTo>
                  <a:cubicBezTo>
                    <a:pt x="7056" y="9775"/>
                    <a:pt x="6462" y="11514"/>
                    <a:pt x="5636" y="13121"/>
                  </a:cubicBezTo>
                  <a:cubicBezTo>
                    <a:pt x="5042" y="14178"/>
                    <a:pt x="4624" y="15366"/>
                    <a:pt x="3622" y="16005"/>
                  </a:cubicBezTo>
                  <a:cubicBezTo>
                    <a:pt x="3116" y="16324"/>
                    <a:pt x="2477" y="16467"/>
                    <a:pt x="1828" y="16467"/>
                  </a:cubicBezTo>
                  <a:cubicBezTo>
                    <a:pt x="1146" y="16467"/>
                    <a:pt x="496" y="16324"/>
                    <a:pt x="45" y="15961"/>
                  </a:cubicBezTo>
                  <a:lnTo>
                    <a:pt x="1" y="16049"/>
                  </a:lnTo>
                  <a:cubicBezTo>
                    <a:pt x="452" y="16423"/>
                    <a:pt x="1146" y="16555"/>
                    <a:pt x="1828" y="16555"/>
                  </a:cubicBezTo>
                  <a:cubicBezTo>
                    <a:pt x="2477" y="16555"/>
                    <a:pt x="3160" y="16423"/>
                    <a:pt x="3710" y="16049"/>
                  </a:cubicBezTo>
                  <a:cubicBezTo>
                    <a:pt x="4723" y="15410"/>
                    <a:pt x="5130" y="14222"/>
                    <a:pt x="5724" y="13165"/>
                  </a:cubicBezTo>
                  <a:cubicBezTo>
                    <a:pt x="6550" y="11558"/>
                    <a:pt x="7155" y="9819"/>
                    <a:pt x="7287" y="7981"/>
                  </a:cubicBezTo>
                  <a:cubicBezTo>
                    <a:pt x="7331" y="7749"/>
                    <a:pt x="7331" y="7474"/>
                    <a:pt x="7331" y="7243"/>
                  </a:cubicBezTo>
                  <a:cubicBezTo>
                    <a:pt x="7331" y="5691"/>
                    <a:pt x="6924" y="4084"/>
                    <a:pt x="6055" y="2752"/>
                  </a:cubicBezTo>
                  <a:cubicBezTo>
                    <a:pt x="5042" y="1244"/>
                    <a:pt x="3391" y="89"/>
                    <a:pt x="1553" y="1"/>
                  </a:cubicBezTo>
                  <a:close/>
                </a:path>
              </a:pathLst>
            </a:custGeom>
            <a:solidFill>
              <a:srgbClr val="D17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7385625" y="1876492"/>
              <a:ext cx="693198" cy="656865"/>
            </a:xfrm>
            <a:custGeom>
              <a:rect b="b" l="l" r="r" t="t"/>
              <a:pathLst>
                <a:path extrusionOk="0" h="16470" w="17381">
                  <a:moveTo>
                    <a:pt x="12427" y="1"/>
                  </a:moveTo>
                  <a:lnTo>
                    <a:pt x="11745" y="45"/>
                  </a:lnTo>
                  <a:cubicBezTo>
                    <a:pt x="11425" y="595"/>
                    <a:pt x="10776" y="914"/>
                    <a:pt x="10182" y="1058"/>
                  </a:cubicBezTo>
                  <a:cubicBezTo>
                    <a:pt x="9543" y="1234"/>
                    <a:pt x="8894" y="1234"/>
                    <a:pt x="8255" y="1278"/>
                  </a:cubicBezTo>
                  <a:cubicBezTo>
                    <a:pt x="6285" y="1421"/>
                    <a:pt x="4271" y="1971"/>
                    <a:pt x="2664" y="3204"/>
                  </a:cubicBezTo>
                  <a:cubicBezTo>
                    <a:pt x="1101" y="4404"/>
                    <a:pt x="0" y="6330"/>
                    <a:pt x="88" y="8344"/>
                  </a:cubicBezTo>
                  <a:cubicBezTo>
                    <a:pt x="143" y="10039"/>
                    <a:pt x="1013" y="11558"/>
                    <a:pt x="1926" y="13022"/>
                  </a:cubicBezTo>
                  <a:cubicBezTo>
                    <a:pt x="2620" y="14079"/>
                    <a:pt x="3346" y="15179"/>
                    <a:pt x="4447" y="15818"/>
                  </a:cubicBezTo>
                  <a:cubicBezTo>
                    <a:pt x="5312" y="16313"/>
                    <a:pt x="6309" y="16469"/>
                    <a:pt x="7328" y="16469"/>
                  </a:cubicBezTo>
                  <a:cubicBezTo>
                    <a:pt x="8099" y="16469"/>
                    <a:pt x="8882" y="16380"/>
                    <a:pt x="9631" y="16280"/>
                  </a:cubicBezTo>
                  <a:cubicBezTo>
                    <a:pt x="10776" y="16093"/>
                    <a:pt x="11921" y="15961"/>
                    <a:pt x="12933" y="15411"/>
                  </a:cubicBezTo>
                  <a:cubicBezTo>
                    <a:pt x="13803" y="14948"/>
                    <a:pt x="14496" y="14167"/>
                    <a:pt x="15047" y="13385"/>
                  </a:cubicBezTo>
                  <a:cubicBezTo>
                    <a:pt x="16830" y="10777"/>
                    <a:pt x="17380" y="7387"/>
                    <a:pt x="16511" y="4360"/>
                  </a:cubicBezTo>
                  <a:cubicBezTo>
                    <a:pt x="16191" y="3347"/>
                    <a:pt x="15773" y="2378"/>
                    <a:pt x="15091" y="1608"/>
                  </a:cubicBezTo>
                  <a:cubicBezTo>
                    <a:pt x="14397" y="782"/>
                    <a:pt x="13484" y="177"/>
                    <a:pt x="12427" y="1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7283327" y="2566140"/>
              <a:ext cx="967549" cy="544835"/>
            </a:xfrm>
            <a:custGeom>
              <a:rect b="b" l="l" r="r" t="t"/>
              <a:pathLst>
                <a:path extrusionOk="0" h="13661" w="24260">
                  <a:moveTo>
                    <a:pt x="14486" y="1"/>
                  </a:moveTo>
                  <a:lnTo>
                    <a:pt x="14486" y="1"/>
                  </a:lnTo>
                  <a:cubicBezTo>
                    <a:pt x="12850" y="832"/>
                    <a:pt x="11055" y="1292"/>
                    <a:pt x="9158" y="1292"/>
                  </a:cubicBezTo>
                  <a:cubicBezTo>
                    <a:pt x="8770" y="1292"/>
                    <a:pt x="8377" y="1273"/>
                    <a:pt x="7981" y="1234"/>
                  </a:cubicBezTo>
                  <a:cubicBezTo>
                    <a:pt x="7757" y="1948"/>
                    <a:pt x="7191" y="2611"/>
                    <a:pt x="6405" y="2611"/>
                  </a:cubicBezTo>
                  <a:cubicBezTo>
                    <a:pt x="6380" y="2611"/>
                    <a:pt x="6355" y="2611"/>
                    <a:pt x="6330" y="2609"/>
                  </a:cubicBezTo>
                  <a:cubicBezTo>
                    <a:pt x="6330" y="2609"/>
                    <a:pt x="6129" y="2574"/>
                    <a:pt x="5821" y="2574"/>
                  </a:cubicBezTo>
                  <a:cubicBezTo>
                    <a:pt x="5139" y="2574"/>
                    <a:pt x="3931" y="2746"/>
                    <a:pt x="3204" y="3853"/>
                  </a:cubicBezTo>
                  <a:cubicBezTo>
                    <a:pt x="2202" y="5449"/>
                    <a:pt x="1" y="13154"/>
                    <a:pt x="1" y="13154"/>
                  </a:cubicBezTo>
                  <a:lnTo>
                    <a:pt x="24260" y="13660"/>
                  </a:lnTo>
                  <a:cubicBezTo>
                    <a:pt x="24260" y="13660"/>
                    <a:pt x="22796" y="5592"/>
                    <a:pt x="21596" y="3897"/>
                  </a:cubicBezTo>
                  <a:cubicBezTo>
                    <a:pt x="20727" y="2653"/>
                    <a:pt x="18481" y="2885"/>
                    <a:pt x="17568" y="2797"/>
                  </a:cubicBezTo>
                  <a:cubicBezTo>
                    <a:pt x="16830" y="2753"/>
                    <a:pt x="16137" y="2653"/>
                    <a:pt x="15454" y="2422"/>
                  </a:cubicBezTo>
                  <a:cubicBezTo>
                    <a:pt x="15366" y="2378"/>
                    <a:pt x="15223" y="2334"/>
                    <a:pt x="15135" y="2290"/>
                  </a:cubicBezTo>
                  <a:cubicBezTo>
                    <a:pt x="14816" y="2147"/>
                    <a:pt x="14585" y="1828"/>
                    <a:pt x="14486" y="1465"/>
                  </a:cubicBezTo>
                  <a:cubicBezTo>
                    <a:pt x="14398" y="1234"/>
                    <a:pt x="14442" y="683"/>
                    <a:pt x="14486" y="1"/>
                  </a:cubicBezTo>
                  <a:close/>
                </a:path>
              </a:pathLst>
            </a:custGeom>
            <a:solidFill>
              <a:srgbClr val="F5A8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7601588" y="2469150"/>
              <a:ext cx="268705" cy="150071"/>
            </a:xfrm>
            <a:custGeom>
              <a:rect b="b" l="l" r="r" t="t"/>
              <a:pathLst>
                <a:path extrusionOk="0" h="3725" w="6737">
                  <a:moveTo>
                    <a:pt x="6737" y="0"/>
                  </a:moveTo>
                  <a:lnTo>
                    <a:pt x="6737" y="0"/>
                  </a:lnTo>
                  <a:cubicBezTo>
                    <a:pt x="5538" y="262"/>
                    <a:pt x="3563" y="1875"/>
                    <a:pt x="1581" y="1875"/>
                  </a:cubicBezTo>
                  <a:cubicBezTo>
                    <a:pt x="1143" y="1875"/>
                    <a:pt x="706" y="1796"/>
                    <a:pt x="276" y="1607"/>
                  </a:cubicBezTo>
                  <a:cubicBezTo>
                    <a:pt x="276" y="2290"/>
                    <a:pt x="177" y="2983"/>
                    <a:pt x="45" y="3578"/>
                  </a:cubicBezTo>
                  <a:cubicBezTo>
                    <a:pt x="1" y="3622"/>
                    <a:pt x="1" y="3622"/>
                    <a:pt x="1" y="3666"/>
                  </a:cubicBezTo>
                  <a:cubicBezTo>
                    <a:pt x="397" y="3705"/>
                    <a:pt x="790" y="3724"/>
                    <a:pt x="1178" y="3724"/>
                  </a:cubicBezTo>
                  <a:cubicBezTo>
                    <a:pt x="3075" y="3724"/>
                    <a:pt x="4870" y="3264"/>
                    <a:pt x="6506" y="2433"/>
                  </a:cubicBezTo>
                  <a:cubicBezTo>
                    <a:pt x="6605" y="1464"/>
                    <a:pt x="6693" y="363"/>
                    <a:pt x="6737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7314515" y="2185780"/>
              <a:ext cx="232236" cy="219075"/>
            </a:xfrm>
            <a:custGeom>
              <a:rect b="b" l="l" r="r" t="t"/>
              <a:pathLst>
                <a:path extrusionOk="0" h="5493" w="5823">
                  <a:moveTo>
                    <a:pt x="2837" y="0"/>
                  </a:moveTo>
                  <a:cubicBezTo>
                    <a:pt x="2626" y="0"/>
                    <a:pt x="2413" y="27"/>
                    <a:pt x="2201" y="83"/>
                  </a:cubicBezTo>
                  <a:cubicBezTo>
                    <a:pt x="771" y="457"/>
                    <a:pt x="0" y="1965"/>
                    <a:pt x="363" y="3429"/>
                  </a:cubicBezTo>
                  <a:cubicBezTo>
                    <a:pt x="708" y="4678"/>
                    <a:pt x="1818" y="5493"/>
                    <a:pt x="2986" y="5493"/>
                  </a:cubicBezTo>
                  <a:cubicBezTo>
                    <a:pt x="3197" y="5493"/>
                    <a:pt x="3410" y="5466"/>
                    <a:pt x="3621" y="5410"/>
                  </a:cubicBezTo>
                  <a:cubicBezTo>
                    <a:pt x="5041" y="5036"/>
                    <a:pt x="5823" y="3528"/>
                    <a:pt x="5449" y="2053"/>
                  </a:cubicBezTo>
                  <a:cubicBezTo>
                    <a:pt x="5104" y="814"/>
                    <a:pt x="4002" y="0"/>
                    <a:pt x="2837" y="0"/>
                  </a:cubicBezTo>
                  <a:close/>
                </a:path>
              </a:pathLst>
            </a:custGeom>
            <a:solidFill>
              <a:srgbClr val="F5A8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7347418" y="2275117"/>
              <a:ext cx="149719" cy="50930"/>
            </a:xfrm>
            <a:custGeom>
              <a:rect b="b" l="l" r="r" t="t"/>
              <a:pathLst>
                <a:path extrusionOk="0" h="1277" w="3754">
                  <a:moveTo>
                    <a:pt x="1971" y="0"/>
                  </a:moveTo>
                  <a:cubicBezTo>
                    <a:pt x="1597" y="0"/>
                    <a:pt x="1233" y="88"/>
                    <a:pt x="914" y="231"/>
                  </a:cubicBezTo>
                  <a:cubicBezTo>
                    <a:pt x="595" y="363"/>
                    <a:pt x="276" y="551"/>
                    <a:pt x="1" y="782"/>
                  </a:cubicBezTo>
                  <a:lnTo>
                    <a:pt x="1" y="870"/>
                  </a:lnTo>
                  <a:lnTo>
                    <a:pt x="45" y="870"/>
                  </a:lnTo>
                  <a:cubicBezTo>
                    <a:pt x="364" y="694"/>
                    <a:pt x="639" y="507"/>
                    <a:pt x="958" y="363"/>
                  </a:cubicBezTo>
                  <a:cubicBezTo>
                    <a:pt x="1321" y="275"/>
                    <a:pt x="1652" y="187"/>
                    <a:pt x="1971" y="187"/>
                  </a:cubicBezTo>
                  <a:cubicBezTo>
                    <a:pt x="2059" y="187"/>
                    <a:pt x="2147" y="187"/>
                    <a:pt x="2246" y="231"/>
                  </a:cubicBezTo>
                  <a:lnTo>
                    <a:pt x="2477" y="275"/>
                  </a:lnTo>
                  <a:cubicBezTo>
                    <a:pt x="2653" y="319"/>
                    <a:pt x="2796" y="418"/>
                    <a:pt x="2928" y="507"/>
                  </a:cubicBezTo>
                  <a:cubicBezTo>
                    <a:pt x="3072" y="595"/>
                    <a:pt x="3204" y="738"/>
                    <a:pt x="3347" y="826"/>
                  </a:cubicBezTo>
                  <a:cubicBezTo>
                    <a:pt x="3435" y="969"/>
                    <a:pt x="3523" y="1101"/>
                    <a:pt x="3666" y="1244"/>
                  </a:cubicBezTo>
                  <a:cubicBezTo>
                    <a:pt x="3666" y="1266"/>
                    <a:pt x="3677" y="1277"/>
                    <a:pt x="3688" y="1277"/>
                  </a:cubicBezTo>
                  <a:cubicBezTo>
                    <a:pt x="3699" y="1277"/>
                    <a:pt x="3710" y="1266"/>
                    <a:pt x="3710" y="1244"/>
                  </a:cubicBezTo>
                  <a:cubicBezTo>
                    <a:pt x="3754" y="1244"/>
                    <a:pt x="3754" y="1189"/>
                    <a:pt x="3754" y="1189"/>
                  </a:cubicBezTo>
                  <a:cubicBezTo>
                    <a:pt x="3622" y="1057"/>
                    <a:pt x="3523" y="870"/>
                    <a:pt x="3435" y="738"/>
                  </a:cubicBezTo>
                  <a:cubicBezTo>
                    <a:pt x="3303" y="595"/>
                    <a:pt x="3204" y="462"/>
                    <a:pt x="3028" y="363"/>
                  </a:cubicBezTo>
                  <a:cubicBezTo>
                    <a:pt x="2884" y="231"/>
                    <a:pt x="2697" y="187"/>
                    <a:pt x="2521" y="88"/>
                  </a:cubicBezTo>
                  <a:lnTo>
                    <a:pt x="2290" y="44"/>
                  </a:lnTo>
                  <a:cubicBezTo>
                    <a:pt x="2202" y="0"/>
                    <a:pt x="2103" y="0"/>
                    <a:pt x="1971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7385625" y="2289595"/>
              <a:ext cx="146209" cy="64889"/>
            </a:xfrm>
            <a:custGeom>
              <a:rect b="b" l="l" r="r" t="t"/>
              <a:pathLst>
                <a:path extrusionOk="0" h="1627" w="3666">
                  <a:moveTo>
                    <a:pt x="2114" y="0"/>
                  </a:moveTo>
                  <a:lnTo>
                    <a:pt x="1838" y="55"/>
                  </a:lnTo>
                  <a:cubicBezTo>
                    <a:pt x="1739" y="55"/>
                    <a:pt x="1651" y="99"/>
                    <a:pt x="1607" y="99"/>
                  </a:cubicBezTo>
                  <a:cubicBezTo>
                    <a:pt x="1244" y="232"/>
                    <a:pt x="914" y="463"/>
                    <a:pt x="639" y="694"/>
                  </a:cubicBezTo>
                  <a:cubicBezTo>
                    <a:pt x="418" y="969"/>
                    <a:pt x="187" y="1244"/>
                    <a:pt x="0" y="1563"/>
                  </a:cubicBezTo>
                  <a:lnTo>
                    <a:pt x="0" y="1607"/>
                  </a:lnTo>
                  <a:cubicBezTo>
                    <a:pt x="15" y="1622"/>
                    <a:pt x="30" y="1627"/>
                    <a:pt x="43" y="1627"/>
                  </a:cubicBezTo>
                  <a:cubicBezTo>
                    <a:pt x="69" y="1627"/>
                    <a:pt x="88" y="1607"/>
                    <a:pt x="88" y="1607"/>
                  </a:cubicBezTo>
                  <a:cubicBezTo>
                    <a:pt x="275" y="1332"/>
                    <a:pt x="507" y="1057"/>
                    <a:pt x="782" y="826"/>
                  </a:cubicBezTo>
                  <a:cubicBezTo>
                    <a:pt x="1013" y="606"/>
                    <a:pt x="1332" y="419"/>
                    <a:pt x="1651" y="276"/>
                  </a:cubicBezTo>
                  <a:cubicBezTo>
                    <a:pt x="1739" y="276"/>
                    <a:pt x="1794" y="232"/>
                    <a:pt x="1882" y="232"/>
                  </a:cubicBezTo>
                  <a:lnTo>
                    <a:pt x="2158" y="188"/>
                  </a:lnTo>
                  <a:cubicBezTo>
                    <a:pt x="2290" y="188"/>
                    <a:pt x="2477" y="188"/>
                    <a:pt x="2664" y="232"/>
                  </a:cubicBezTo>
                  <a:cubicBezTo>
                    <a:pt x="2796" y="276"/>
                    <a:pt x="2983" y="375"/>
                    <a:pt x="3115" y="419"/>
                  </a:cubicBezTo>
                  <a:cubicBezTo>
                    <a:pt x="3302" y="463"/>
                    <a:pt x="3445" y="606"/>
                    <a:pt x="3577" y="694"/>
                  </a:cubicBezTo>
                  <a:cubicBezTo>
                    <a:pt x="3621" y="694"/>
                    <a:pt x="3621" y="694"/>
                    <a:pt x="3666" y="650"/>
                  </a:cubicBezTo>
                  <a:cubicBezTo>
                    <a:pt x="3666" y="650"/>
                    <a:pt x="3666" y="606"/>
                    <a:pt x="3621" y="606"/>
                  </a:cubicBezTo>
                  <a:cubicBezTo>
                    <a:pt x="3489" y="507"/>
                    <a:pt x="3346" y="375"/>
                    <a:pt x="3214" y="276"/>
                  </a:cubicBezTo>
                  <a:cubicBezTo>
                    <a:pt x="3027" y="232"/>
                    <a:pt x="2840" y="144"/>
                    <a:pt x="2708" y="99"/>
                  </a:cubicBezTo>
                  <a:cubicBezTo>
                    <a:pt x="2521" y="0"/>
                    <a:pt x="2345" y="0"/>
                    <a:pt x="2114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7347418" y="2139916"/>
              <a:ext cx="153707" cy="404329"/>
            </a:xfrm>
            <a:custGeom>
              <a:rect b="b" l="l" r="r" t="t"/>
              <a:pathLst>
                <a:path extrusionOk="0" h="10138" w="3854">
                  <a:moveTo>
                    <a:pt x="1145" y="0"/>
                  </a:moveTo>
                  <a:lnTo>
                    <a:pt x="1" y="506"/>
                  </a:lnTo>
                  <a:cubicBezTo>
                    <a:pt x="771" y="914"/>
                    <a:pt x="1277" y="1695"/>
                    <a:pt x="1321" y="2521"/>
                  </a:cubicBezTo>
                  <a:cubicBezTo>
                    <a:pt x="1376" y="3621"/>
                    <a:pt x="771" y="4678"/>
                    <a:pt x="1046" y="5735"/>
                  </a:cubicBezTo>
                  <a:cubicBezTo>
                    <a:pt x="1189" y="6285"/>
                    <a:pt x="1553" y="6736"/>
                    <a:pt x="1971" y="7155"/>
                  </a:cubicBezTo>
                  <a:cubicBezTo>
                    <a:pt x="2378" y="7562"/>
                    <a:pt x="2796" y="7980"/>
                    <a:pt x="3028" y="8486"/>
                  </a:cubicBezTo>
                  <a:cubicBezTo>
                    <a:pt x="3248" y="9037"/>
                    <a:pt x="3248" y="9719"/>
                    <a:pt x="2840" y="10137"/>
                  </a:cubicBezTo>
                  <a:cubicBezTo>
                    <a:pt x="3578" y="9906"/>
                    <a:pt x="3853" y="9037"/>
                    <a:pt x="3666" y="8299"/>
                  </a:cubicBezTo>
                  <a:cubicBezTo>
                    <a:pt x="3479" y="7606"/>
                    <a:pt x="2972" y="7011"/>
                    <a:pt x="2521" y="6461"/>
                  </a:cubicBezTo>
                  <a:cubicBezTo>
                    <a:pt x="2103" y="5867"/>
                    <a:pt x="1696" y="5184"/>
                    <a:pt x="1740" y="4447"/>
                  </a:cubicBezTo>
                  <a:cubicBezTo>
                    <a:pt x="1784" y="3808"/>
                    <a:pt x="2202" y="3258"/>
                    <a:pt x="2334" y="2609"/>
                  </a:cubicBezTo>
                  <a:cubicBezTo>
                    <a:pt x="2565" y="1607"/>
                    <a:pt x="2059" y="506"/>
                    <a:pt x="1145" y="0"/>
                  </a:cubicBezTo>
                  <a:close/>
                </a:path>
              </a:pathLst>
            </a:custGeom>
            <a:solidFill>
              <a:srgbClr val="8F39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7363650" y="1880919"/>
              <a:ext cx="631300" cy="671462"/>
            </a:xfrm>
            <a:custGeom>
              <a:rect b="b" l="l" r="r" t="t"/>
              <a:pathLst>
                <a:path extrusionOk="0" h="16836" w="15829">
                  <a:moveTo>
                    <a:pt x="8672" y="1"/>
                  </a:moveTo>
                  <a:cubicBezTo>
                    <a:pt x="8436" y="1"/>
                    <a:pt x="8192" y="8"/>
                    <a:pt x="7937" y="22"/>
                  </a:cubicBezTo>
                  <a:cubicBezTo>
                    <a:pt x="1" y="484"/>
                    <a:pt x="276" y="5437"/>
                    <a:pt x="276" y="5437"/>
                  </a:cubicBezTo>
                  <a:cubicBezTo>
                    <a:pt x="276" y="5437"/>
                    <a:pt x="1333" y="8046"/>
                    <a:pt x="1289" y="9565"/>
                  </a:cubicBezTo>
                  <a:cubicBezTo>
                    <a:pt x="1190" y="11128"/>
                    <a:pt x="1652" y="13373"/>
                    <a:pt x="2433" y="14430"/>
                  </a:cubicBezTo>
                  <a:cubicBezTo>
                    <a:pt x="3110" y="15335"/>
                    <a:pt x="5677" y="16835"/>
                    <a:pt x="8111" y="16835"/>
                  </a:cubicBezTo>
                  <a:cubicBezTo>
                    <a:pt x="8488" y="16835"/>
                    <a:pt x="8862" y="16799"/>
                    <a:pt x="9225" y="16719"/>
                  </a:cubicBezTo>
                  <a:cubicBezTo>
                    <a:pt x="12428" y="16026"/>
                    <a:pt x="14398" y="14155"/>
                    <a:pt x="15003" y="12823"/>
                  </a:cubicBezTo>
                  <a:cubicBezTo>
                    <a:pt x="15829" y="11029"/>
                    <a:pt x="15278" y="8277"/>
                    <a:pt x="15223" y="7771"/>
                  </a:cubicBezTo>
                  <a:cubicBezTo>
                    <a:pt x="15179" y="7276"/>
                    <a:pt x="14772" y="4425"/>
                    <a:pt x="14585" y="3786"/>
                  </a:cubicBezTo>
                  <a:cubicBezTo>
                    <a:pt x="14459" y="3124"/>
                    <a:pt x="13700" y="1"/>
                    <a:pt x="8672" y="1"/>
                  </a:cubicBezTo>
                  <a:close/>
                </a:path>
              </a:pathLst>
            </a:custGeom>
            <a:solidFill>
              <a:srgbClr val="F5A8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7268411" y="1797963"/>
              <a:ext cx="825328" cy="425467"/>
            </a:xfrm>
            <a:custGeom>
              <a:rect b="b" l="l" r="r" t="t"/>
              <a:pathLst>
                <a:path extrusionOk="0" h="10668" w="20694">
                  <a:moveTo>
                    <a:pt x="10493" y="0"/>
                  </a:moveTo>
                  <a:cubicBezTo>
                    <a:pt x="9136" y="0"/>
                    <a:pt x="7704" y="254"/>
                    <a:pt x="6428" y="1001"/>
                  </a:cubicBezTo>
                  <a:cubicBezTo>
                    <a:pt x="2389" y="3346"/>
                    <a:pt x="0" y="7605"/>
                    <a:pt x="1288" y="9301"/>
                  </a:cubicBezTo>
                  <a:cubicBezTo>
                    <a:pt x="2183" y="10486"/>
                    <a:pt x="2834" y="10667"/>
                    <a:pt x="3147" y="10667"/>
                  </a:cubicBezTo>
                  <a:cubicBezTo>
                    <a:pt x="3285" y="10667"/>
                    <a:pt x="3357" y="10632"/>
                    <a:pt x="3357" y="10632"/>
                  </a:cubicBezTo>
                  <a:cubicBezTo>
                    <a:pt x="3357" y="10632"/>
                    <a:pt x="6836" y="9212"/>
                    <a:pt x="9081" y="7473"/>
                  </a:cubicBezTo>
                  <a:cubicBezTo>
                    <a:pt x="11337" y="5723"/>
                    <a:pt x="13033" y="4623"/>
                    <a:pt x="13033" y="4623"/>
                  </a:cubicBezTo>
                  <a:cubicBezTo>
                    <a:pt x="13033" y="4623"/>
                    <a:pt x="14585" y="9212"/>
                    <a:pt x="16973" y="9675"/>
                  </a:cubicBezTo>
                  <a:cubicBezTo>
                    <a:pt x="17308" y="9738"/>
                    <a:pt x="17612" y="9767"/>
                    <a:pt x="17887" y="9767"/>
                  </a:cubicBezTo>
                  <a:cubicBezTo>
                    <a:pt x="19571" y="9767"/>
                    <a:pt x="20182" y="8668"/>
                    <a:pt x="20418" y="7561"/>
                  </a:cubicBezTo>
                  <a:cubicBezTo>
                    <a:pt x="20693" y="6230"/>
                    <a:pt x="20143" y="3478"/>
                    <a:pt x="18712" y="2146"/>
                  </a:cubicBezTo>
                  <a:cubicBezTo>
                    <a:pt x="17755" y="1256"/>
                    <a:pt x="16818" y="1110"/>
                    <a:pt x="16309" y="1110"/>
                  </a:cubicBezTo>
                  <a:cubicBezTo>
                    <a:pt x="16062" y="1110"/>
                    <a:pt x="15916" y="1144"/>
                    <a:pt x="15916" y="1144"/>
                  </a:cubicBezTo>
                  <a:cubicBezTo>
                    <a:pt x="15916" y="1144"/>
                    <a:pt x="13373" y="0"/>
                    <a:pt x="10493" y="0"/>
                  </a:cubicBezTo>
                  <a:close/>
                </a:path>
              </a:pathLst>
            </a:custGeom>
            <a:solidFill>
              <a:srgbClr val="8F39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7332502" y="1854556"/>
              <a:ext cx="468420" cy="338483"/>
            </a:xfrm>
            <a:custGeom>
              <a:rect b="b" l="l" r="r" t="t"/>
              <a:pathLst>
                <a:path extrusionOk="0" h="8487" w="11745">
                  <a:moveTo>
                    <a:pt x="11657" y="1"/>
                  </a:moveTo>
                  <a:cubicBezTo>
                    <a:pt x="11558" y="826"/>
                    <a:pt x="11150" y="1652"/>
                    <a:pt x="10501" y="2246"/>
                  </a:cubicBezTo>
                  <a:cubicBezTo>
                    <a:pt x="10006" y="2708"/>
                    <a:pt x="9400" y="3027"/>
                    <a:pt x="8806" y="3435"/>
                  </a:cubicBezTo>
                  <a:cubicBezTo>
                    <a:pt x="7848" y="4128"/>
                    <a:pt x="7023" y="5042"/>
                    <a:pt x="6241" y="5911"/>
                  </a:cubicBezTo>
                  <a:cubicBezTo>
                    <a:pt x="5416" y="6737"/>
                    <a:pt x="4502" y="7606"/>
                    <a:pt x="3446" y="8069"/>
                  </a:cubicBezTo>
                  <a:cubicBezTo>
                    <a:pt x="2895" y="8256"/>
                    <a:pt x="2345" y="8388"/>
                    <a:pt x="1795" y="8388"/>
                  </a:cubicBezTo>
                  <a:cubicBezTo>
                    <a:pt x="1145" y="8388"/>
                    <a:pt x="551" y="8256"/>
                    <a:pt x="44" y="7882"/>
                  </a:cubicBezTo>
                  <a:lnTo>
                    <a:pt x="0" y="7981"/>
                  </a:lnTo>
                  <a:cubicBezTo>
                    <a:pt x="507" y="8344"/>
                    <a:pt x="1145" y="8487"/>
                    <a:pt x="1795" y="8487"/>
                  </a:cubicBezTo>
                  <a:cubicBezTo>
                    <a:pt x="2389" y="8487"/>
                    <a:pt x="2939" y="8344"/>
                    <a:pt x="3446" y="8157"/>
                  </a:cubicBezTo>
                  <a:cubicBezTo>
                    <a:pt x="4590" y="7661"/>
                    <a:pt x="5460" y="6836"/>
                    <a:pt x="6285" y="5955"/>
                  </a:cubicBezTo>
                  <a:cubicBezTo>
                    <a:pt x="7111" y="5086"/>
                    <a:pt x="7892" y="4172"/>
                    <a:pt x="8850" y="3534"/>
                  </a:cubicBezTo>
                  <a:cubicBezTo>
                    <a:pt x="9455" y="3116"/>
                    <a:pt x="10050" y="2796"/>
                    <a:pt x="10600" y="2334"/>
                  </a:cubicBezTo>
                  <a:cubicBezTo>
                    <a:pt x="11238" y="1696"/>
                    <a:pt x="11657" y="870"/>
                    <a:pt x="11745" y="1"/>
                  </a:cubicBezTo>
                  <a:close/>
                </a:path>
              </a:pathLst>
            </a:custGeom>
            <a:solidFill>
              <a:srgbClr val="D17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7341715" y="1850608"/>
              <a:ext cx="367916" cy="283604"/>
            </a:xfrm>
            <a:custGeom>
              <a:rect b="b" l="l" r="r" t="t"/>
              <a:pathLst>
                <a:path extrusionOk="0" h="7111" w="9225">
                  <a:moveTo>
                    <a:pt x="9081" y="0"/>
                  </a:moveTo>
                  <a:cubicBezTo>
                    <a:pt x="9081" y="826"/>
                    <a:pt x="8531" y="1607"/>
                    <a:pt x="7892" y="2158"/>
                  </a:cubicBezTo>
                  <a:cubicBezTo>
                    <a:pt x="7199" y="2708"/>
                    <a:pt x="6418" y="3170"/>
                    <a:pt x="5823" y="3809"/>
                  </a:cubicBezTo>
                  <a:cubicBezTo>
                    <a:pt x="5317" y="4315"/>
                    <a:pt x="4954" y="4910"/>
                    <a:pt x="4491" y="5460"/>
                  </a:cubicBezTo>
                  <a:cubicBezTo>
                    <a:pt x="3534" y="6429"/>
                    <a:pt x="2202" y="7023"/>
                    <a:pt x="826" y="7023"/>
                  </a:cubicBezTo>
                  <a:cubicBezTo>
                    <a:pt x="551" y="7023"/>
                    <a:pt x="276" y="6979"/>
                    <a:pt x="45" y="6935"/>
                  </a:cubicBezTo>
                  <a:lnTo>
                    <a:pt x="1" y="7067"/>
                  </a:lnTo>
                  <a:cubicBezTo>
                    <a:pt x="276" y="7111"/>
                    <a:pt x="551" y="7111"/>
                    <a:pt x="826" y="7111"/>
                  </a:cubicBezTo>
                  <a:cubicBezTo>
                    <a:pt x="2202" y="7111"/>
                    <a:pt x="3622" y="6517"/>
                    <a:pt x="4546" y="5504"/>
                  </a:cubicBezTo>
                  <a:cubicBezTo>
                    <a:pt x="5042" y="5009"/>
                    <a:pt x="5416" y="4359"/>
                    <a:pt x="5867" y="3853"/>
                  </a:cubicBezTo>
                  <a:cubicBezTo>
                    <a:pt x="6517" y="3259"/>
                    <a:pt x="7243" y="2807"/>
                    <a:pt x="7936" y="2257"/>
                  </a:cubicBezTo>
                  <a:cubicBezTo>
                    <a:pt x="8619" y="1652"/>
                    <a:pt x="9224" y="881"/>
                    <a:pt x="9224" y="0"/>
                  </a:cubicBezTo>
                  <a:close/>
                </a:path>
              </a:pathLst>
            </a:custGeom>
            <a:solidFill>
              <a:srgbClr val="D17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7378167" y="1852801"/>
              <a:ext cx="276585" cy="215565"/>
            </a:xfrm>
            <a:custGeom>
              <a:rect b="b" l="l" r="r" t="t"/>
              <a:pathLst>
                <a:path extrusionOk="0" h="5405" w="6935">
                  <a:moveTo>
                    <a:pt x="6835" y="1"/>
                  </a:moveTo>
                  <a:cubicBezTo>
                    <a:pt x="6516" y="408"/>
                    <a:pt x="6153" y="826"/>
                    <a:pt x="5735" y="1189"/>
                  </a:cubicBezTo>
                  <a:cubicBezTo>
                    <a:pt x="4865" y="2103"/>
                    <a:pt x="3996" y="2972"/>
                    <a:pt x="3082" y="3853"/>
                  </a:cubicBezTo>
                  <a:cubicBezTo>
                    <a:pt x="2664" y="4260"/>
                    <a:pt x="2257" y="4722"/>
                    <a:pt x="1706" y="4998"/>
                  </a:cubicBezTo>
                  <a:cubicBezTo>
                    <a:pt x="1376" y="5174"/>
                    <a:pt x="969" y="5317"/>
                    <a:pt x="550" y="5317"/>
                  </a:cubicBezTo>
                  <a:cubicBezTo>
                    <a:pt x="374" y="5317"/>
                    <a:pt x="187" y="5317"/>
                    <a:pt x="0" y="5229"/>
                  </a:cubicBezTo>
                  <a:lnTo>
                    <a:pt x="0" y="5317"/>
                  </a:lnTo>
                  <a:cubicBezTo>
                    <a:pt x="187" y="5405"/>
                    <a:pt x="374" y="5405"/>
                    <a:pt x="550" y="5405"/>
                  </a:cubicBezTo>
                  <a:cubicBezTo>
                    <a:pt x="969" y="5405"/>
                    <a:pt x="1376" y="5273"/>
                    <a:pt x="1794" y="5086"/>
                  </a:cubicBezTo>
                  <a:cubicBezTo>
                    <a:pt x="2301" y="4767"/>
                    <a:pt x="2752" y="4348"/>
                    <a:pt x="3170" y="3941"/>
                  </a:cubicBezTo>
                  <a:cubicBezTo>
                    <a:pt x="4040" y="3027"/>
                    <a:pt x="4953" y="2147"/>
                    <a:pt x="5834" y="1277"/>
                  </a:cubicBezTo>
                  <a:cubicBezTo>
                    <a:pt x="6197" y="870"/>
                    <a:pt x="6604" y="496"/>
                    <a:pt x="6934" y="45"/>
                  </a:cubicBezTo>
                  <a:lnTo>
                    <a:pt x="6835" y="1"/>
                  </a:lnTo>
                  <a:close/>
                </a:path>
              </a:pathLst>
            </a:custGeom>
            <a:solidFill>
              <a:srgbClr val="D17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7327237" y="1817665"/>
              <a:ext cx="519350" cy="367916"/>
            </a:xfrm>
            <a:custGeom>
              <a:rect b="b" l="l" r="r" t="t"/>
              <a:pathLst>
                <a:path extrusionOk="0" h="9225" w="13022">
                  <a:moveTo>
                    <a:pt x="9081" y="1"/>
                  </a:moveTo>
                  <a:cubicBezTo>
                    <a:pt x="7881" y="1"/>
                    <a:pt x="6648" y="188"/>
                    <a:pt x="5735" y="551"/>
                  </a:cubicBezTo>
                  <a:cubicBezTo>
                    <a:pt x="3622" y="1333"/>
                    <a:pt x="1464" y="3215"/>
                    <a:pt x="507" y="5229"/>
                  </a:cubicBezTo>
                  <a:cubicBezTo>
                    <a:pt x="231" y="5835"/>
                    <a:pt x="0" y="6473"/>
                    <a:pt x="0" y="7155"/>
                  </a:cubicBezTo>
                  <a:lnTo>
                    <a:pt x="0" y="7387"/>
                  </a:lnTo>
                  <a:cubicBezTo>
                    <a:pt x="44" y="8124"/>
                    <a:pt x="408" y="8862"/>
                    <a:pt x="1101" y="9225"/>
                  </a:cubicBezTo>
                  <a:lnTo>
                    <a:pt x="1145" y="9137"/>
                  </a:lnTo>
                  <a:cubicBezTo>
                    <a:pt x="507" y="8807"/>
                    <a:pt x="132" y="8080"/>
                    <a:pt x="88" y="7343"/>
                  </a:cubicBezTo>
                  <a:lnTo>
                    <a:pt x="88" y="7155"/>
                  </a:lnTo>
                  <a:cubicBezTo>
                    <a:pt x="88" y="6517"/>
                    <a:pt x="319" y="5879"/>
                    <a:pt x="595" y="5284"/>
                  </a:cubicBezTo>
                  <a:cubicBezTo>
                    <a:pt x="1552" y="3259"/>
                    <a:pt x="3710" y="1432"/>
                    <a:pt x="5779" y="650"/>
                  </a:cubicBezTo>
                  <a:cubicBezTo>
                    <a:pt x="6692" y="276"/>
                    <a:pt x="7881" y="100"/>
                    <a:pt x="9081" y="100"/>
                  </a:cubicBezTo>
                  <a:cubicBezTo>
                    <a:pt x="10589" y="100"/>
                    <a:pt x="12108" y="419"/>
                    <a:pt x="12977" y="1102"/>
                  </a:cubicBezTo>
                  <a:lnTo>
                    <a:pt x="13021" y="1014"/>
                  </a:lnTo>
                  <a:cubicBezTo>
                    <a:pt x="12108" y="276"/>
                    <a:pt x="10589" y="1"/>
                    <a:pt x="9081" y="1"/>
                  </a:cubicBezTo>
                  <a:close/>
                </a:path>
              </a:pathLst>
            </a:custGeom>
            <a:solidFill>
              <a:srgbClr val="D17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7833825" y="1903731"/>
              <a:ext cx="153667" cy="278340"/>
            </a:xfrm>
            <a:custGeom>
              <a:rect b="b" l="l" r="r" t="t"/>
              <a:pathLst>
                <a:path extrusionOk="0" h="6979" w="3853">
                  <a:moveTo>
                    <a:pt x="0" y="0"/>
                  </a:moveTo>
                  <a:lnTo>
                    <a:pt x="0" y="275"/>
                  </a:lnTo>
                  <a:cubicBezTo>
                    <a:pt x="0" y="1057"/>
                    <a:pt x="463" y="1750"/>
                    <a:pt x="1057" y="2301"/>
                  </a:cubicBezTo>
                  <a:cubicBezTo>
                    <a:pt x="1651" y="2851"/>
                    <a:pt x="2433" y="3302"/>
                    <a:pt x="2939" y="3996"/>
                  </a:cubicBezTo>
                  <a:cubicBezTo>
                    <a:pt x="3489" y="4634"/>
                    <a:pt x="3765" y="5460"/>
                    <a:pt x="3765" y="6285"/>
                  </a:cubicBezTo>
                  <a:cubicBezTo>
                    <a:pt x="3765" y="6516"/>
                    <a:pt x="3710" y="6748"/>
                    <a:pt x="3666" y="6924"/>
                  </a:cubicBezTo>
                  <a:lnTo>
                    <a:pt x="3809" y="6979"/>
                  </a:lnTo>
                  <a:cubicBezTo>
                    <a:pt x="3853" y="6748"/>
                    <a:pt x="3853" y="6516"/>
                    <a:pt x="3853" y="6285"/>
                  </a:cubicBezTo>
                  <a:cubicBezTo>
                    <a:pt x="3853" y="5416"/>
                    <a:pt x="3578" y="4590"/>
                    <a:pt x="3027" y="3897"/>
                  </a:cubicBezTo>
                  <a:cubicBezTo>
                    <a:pt x="2477" y="3258"/>
                    <a:pt x="1739" y="2796"/>
                    <a:pt x="1101" y="2202"/>
                  </a:cubicBezTo>
                  <a:cubicBezTo>
                    <a:pt x="551" y="1695"/>
                    <a:pt x="88" y="1013"/>
                    <a:pt x="88" y="275"/>
                  </a:cubicBezTo>
                  <a:cubicBezTo>
                    <a:pt x="88" y="187"/>
                    <a:pt x="88" y="99"/>
                    <a:pt x="132" y="0"/>
                  </a:cubicBezTo>
                  <a:close/>
                </a:path>
              </a:pathLst>
            </a:custGeom>
            <a:solidFill>
              <a:srgbClr val="D17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7330747" y="1830746"/>
              <a:ext cx="773960" cy="387778"/>
            </a:xfrm>
            <a:custGeom>
              <a:rect b="b" l="l" r="r" t="t"/>
              <a:pathLst>
                <a:path extrusionOk="0" h="9723" w="19406">
                  <a:moveTo>
                    <a:pt x="8950" y="1"/>
                  </a:moveTo>
                  <a:cubicBezTo>
                    <a:pt x="4911" y="1"/>
                    <a:pt x="1320" y="2672"/>
                    <a:pt x="639" y="6002"/>
                  </a:cubicBezTo>
                  <a:cubicBezTo>
                    <a:pt x="0" y="9359"/>
                    <a:pt x="782" y="9722"/>
                    <a:pt x="782" y="9722"/>
                  </a:cubicBezTo>
                  <a:cubicBezTo>
                    <a:pt x="743" y="9671"/>
                    <a:pt x="735" y="9655"/>
                    <a:pt x="746" y="9655"/>
                  </a:cubicBezTo>
                  <a:cubicBezTo>
                    <a:pt x="767" y="9655"/>
                    <a:pt x="857" y="9716"/>
                    <a:pt x="933" y="9716"/>
                  </a:cubicBezTo>
                  <a:cubicBezTo>
                    <a:pt x="964" y="9716"/>
                    <a:pt x="992" y="9706"/>
                    <a:pt x="1013" y="9678"/>
                  </a:cubicBezTo>
                  <a:cubicBezTo>
                    <a:pt x="1013" y="9678"/>
                    <a:pt x="639" y="4263"/>
                    <a:pt x="6748" y="2337"/>
                  </a:cubicBezTo>
                  <a:cubicBezTo>
                    <a:pt x="7798" y="2012"/>
                    <a:pt x="8761" y="1873"/>
                    <a:pt x="9639" y="1873"/>
                  </a:cubicBezTo>
                  <a:cubicBezTo>
                    <a:pt x="13854" y="1873"/>
                    <a:pt x="16084" y="5082"/>
                    <a:pt x="16467" y="6376"/>
                  </a:cubicBezTo>
                  <a:cubicBezTo>
                    <a:pt x="16973" y="7983"/>
                    <a:pt x="16929" y="9172"/>
                    <a:pt x="16929" y="9172"/>
                  </a:cubicBezTo>
                  <a:lnTo>
                    <a:pt x="18250" y="9678"/>
                  </a:lnTo>
                  <a:cubicBezTo>
                    <a:pt x="18250" y="9678"/>
                    <a:pt x="19406" y="6057"/>
                    <a:pt x="17479" y="3481"/>
                  </a:cubicBezTo>
                  <a:cubicBezTo>
                    <a:pt x="15641" y="961"/>
                    <a:pt x="13297" y="91"/>
                    <a:pt x="9169" y="3"/>
                  </a:cubicBezTo>
                  <a:cubicBezTo>
                    <a:pt x="9096" y="1"/>
                    <a:pt x="9023" y="1"/>
                    <a:pt x="8950" y="1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7910639" y="2141989"/>
              <a:ext cx="186610" cy="219394"/>
            </a:xfrm>
            <a:custGeom>
              <a:rect b="b" l="l" r="r" t="t"/>
              <a:pathLst>
                <a:path extrusionOk="0" h="5501" w="4679">
                  <a:moveTo>
                    <a:pt x="1642" y="1"/>
                  </a:moveTo>
                  <a:cubicBezTo>
                    <a:pt x="1385" y="1"/>
                    <a:pt x="1125" y="41"/>
                    <a:pt x="870" y="124"/>
                  </a:cubicBezTo>
                  <a:cubicBezTo>
                    <a:pt x="551" y="223"/>
                    <a:pt x="276" y="399"/>
                    <a:pt x="0" y="630"/>
                  </a:cubicBezTo>
                  <a:cubicBezTo>
                    <a:pt x="463" y="1368"/>
                    <a:pt x="1332" y="3019"/>
                    <a:pt x="958" y="5352"/>
                  </a:cubicBezTo>
                  <a:cubicBezTo>
                    <a:pt x="1233" y="5454"/>
                    <a:pt x="1534" y="5501"/>
                    <a:pt x="1833" y="5501"/>
                  </a:cubicBezTo>
                  <a:cubicBezTo>
                    <a:pt x="2084" y="5501"/>
                    <a:pt x="2334" y="5468"/>
                    <a:pt x="2565" y="5407"/>
                  </a:cubicBezTo>
                  <a:cubicBezTo>
                    <a:pt x="3941" y="4945"/>
                    <a:pt x="4678" y="3382"/>
                    <a:pt x="4216" y="1962"/>
                  </a:cubicBezTo>
                  <a:cubicBezTo>
                    <a:pt x="3848" y="770"/>
                    <a:pt x="2772" y="1"/>
                    <a:pt x="1642" y="1"/>
                  </a:cubicBezTo>
                  <a:close/>
                </a:path>
              </a:pathLst>
            </a:custGeom>
            <a:solidFill>
              <a:srgbClr val="F5A8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7923361" y="2229292"/>
              <a:ext cx="97074" cy="25644"/>
            </a:xfrm>
            <a:custGeom>
              <a:rect b="b" l="l" r="r" t="t"/>
              <a:pathLst>
                <a:path extrusionOk="0" h="643" w="2434">
                  <a:moveTo>
                    <a:pt x="708" y="0"/>
                  </a:moveTo>
                  <a:cubicBezTo>
                    <a:pt x="561" y="0"/>
                    <a:pt x="415" y="15"/>
                    <a:pt x="276" y="48"/>
                  </a:cubicBezTo>
                  <a:cubicBezTo>
                    <a:pt x="188" y="93"/>
                    <a:pt x="89" y="93"/>
                    <a:pt x="45" y="137"/>
                  </a:cubicBezTo>
                  <a:lnTo>
                    <a:pt x="1" y="137"/>
                  </a:lnTo>
                  <a:cubicBezTo>
                    <a:pt x="1" y="192"/>
                    <a:pt x="45" y="236"/>
                    <a:pt x="45" y="324"/>
                  </a:cubicBezTo>
                  <a:lnTo>
                    <a:pt x="89" y="280"/>
                  </a:lnTo>
                  <a:cubicBezTo>
                    <a:pt x="188" y="280"/>
                    <a:pt x="232" y="280"/>
                    <a:pt x="320" y="236"/>
                  </a:cubicBezTo>
                  <a:cubicBezTo>
                    <a:pt x="452" y="217"/>
                    <a:pt x="594" y="207"/>
                    <a:pt x="737" y="207"/>
                  </a:cubicBezTo>
                  <a:cubicBezTo>
                    <a:pt x="940" y="207"/>
                    <a:pt x="1146" y="228"/>
                    <a:pt x="1333" y="280"/>
                  </a:cubicBezTo>
                  <a:cubicBezTo>
                    <a:pt x="1696" y="368"/>
                    <a:pt x="2015" y="467"/>
                    <a:pt x="2345" y="599"/>
                  </a:cubicBezTo>
                  <a:lnTo>
                    <a:pt x="2345" y="643"/>
                  </a:lnTo>
                  <a:cubicBezTo>
                    <a:pt x="2345" y="643"/>
                    <a:pt x="2389" y="643"/>
                    <a:pt x="2389" y="599"/>
                  </a:cubicBezTo>
                  <a:cubicBezTo>
                    <a:pt x="2433" y="599"/>
                    <a:pt x="2389" y="555"/>
                    <a:pt x="2389" y="555"/>
                  </a:cubicBezTo>
                  <a:cubicBezTo>
                    <a:pt x="2070" y="324"/>
                    <a:pt x="1740" y="192"/>
                    <a:pt x="1377" y="93"/>
                  </a:cubicBezTo>
                  <a:cubicBezTo>
                    <a:pt x="1179" y="38"/>
                    <a:pt x="944" y="0"/>
                    <a:pt x="708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7926871" y="2254897"/>
              <a:ext cx="60621" cy="49654"/>
            </a:xfrm>
            <a:custGeom>
              <a:rect b="b" l="l" r="r" t="t"/>
              <a:pathLst>
                <a:path extrusionOk="0" h="1245" w="1520">
                  <a:moveTo>
                    <a:pt x="1" y="1"/>
                  </a:moveTo>
                  <a:lnTo>
                    <a:pt x="1" y="188"/>
                  </a:lnTo>
                  <a:lnTo>
                    <a:pt x="1" y="232"/>
                  </a:lnTo>
                  <a:cubicBezTo>
                    <a:pt x="232" y="320"/>
                    <a:pt x="463" y="419"/>
                    <a:pt x="650" y="551"/>
                  </a:cubicBezTo>
                  <a:cubicBezTo>
                    <a:pt x="925" y="738"/>
                    <a:pt x="1200" y="969"/>
                    <a:pt x="1432" y="1201"/>
                  </a:cubicBezTo>
                  <a:lnTo>
                    <a:pt x="1432" y="1245"/>
                  </a:lnTo>
                  <a:lnTo>
                    <a:pt x="1520" y="1245"/>
                  </a:lnTo>
                  <a:lnTo>
                    <a:pt x="1520" y="1146"/>
                  </a:lnTo>
                  <a:cubicBezTo>
                    <a:pt x="1289" y="870"/>
                    <a:pt x="1013" y="595"/>
                    <a:pt x="738" y="419"/>
                  </a:cubicBezTo>
                  <a:cubicBezTo>
                    <a:pt x="507" y="232"/>
                    <a:pt x="276" y="100"/>
                    <a:pt x="1" y="1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7775437" y="2743497"/>
              <a:ext cx="78608" cy="50970"/>
            </a:xfrm>
            <a:custGeom>
              <a:rect b="b" l="l" r="r" t="t"/>
              <a:pathLst>
                <a:path extrusionOk="0" h="1278" w="1971">
                  <a:moveTo>
                    <a:pt x="1971" y="1"/>
                  </a:moveTo>
                  <a:lnTo>
                    <a:pt x="0" y="1277"/>
                  </a:ln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7627074" y="2732530"/>
              <a:ext cx="60582" cy="54918"/>
            </a:xfrm>
            <a:custGeom>
              <a:rect b="b" l="l" r="r" t="t"/>
              <a:pathLst>
                <a:path extrusionOk="0" h="1377" w="1519">
                  <a:moveTo>
                    <a:pt x="1519" y="1376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7703888" y="2093293"/>
              <a:ext cx="191715" cy="59624"/>
            </a:xfrm>
            <a:custGeom>
              <a:rect b="b" l="l" r="r" t="t"/>
              <a:pathLst>
                <a:path extrusionOk="0" h="1495" w="4807">
                  <a:moveTo>
                    <a:pt x="1070" y="1"/>
                  </a:moveTo>
                  <a:cubicBezTo>
                    <a:pt x="525" y="1"/>
                    <a:pt x="115" y="96"/>
                    <a:pt x="88" y="344"/>
                  </a:cubicBezTo>
                  <a:cubicBezTo>
                    <a:pt x="0" y="850"/>
                    <a:pt x="187" y="1070"/>
                    <a:pt x="639" y="1169"/>
                  </a:cubicBezTo>
                  <a:cubicBezTo>
                    <a:pt x="801" y="1220"/>
                    <a:pt x="1155" y="1232"/>
                    <a:pt x="1558" y="1232"/>
                  </a:cubicBezTo>
                  <a:cubicBezTo>
                    <a:pt x="1885" y="1232"/>
                    <a:pt x="2244" y="1224"/>
                    <a:pt x="2557" y="1224"/>
                  </a:cubicBezTo>
                  <a:cubicBezTo>
                    <a:pt x="2852" y="1224"/>
                    <a:pt x="3108" y="1231"/>
                    <a:pt x="3258" y="1257"/>
                  </a:cubicBezTo>
                  <a:cubicBezTo>
                    <a:pt x="3577" y="1301"/>
                    <a:pt x="4172" y="1444"/>
                    <a:pt x="4590" y="1488"/>
                  </a:cubicBezTo>
                  <a:cubicBezTo>
                    <a:pt x="4604" y="1493"/>
                    <a:pt x="4617" y="1495"/>
                    <a:pt x="4630" y="1495"/>
                  </a:cubicBezTo>
                  <a:cubicBezTo>
                    <a:pt x="4740" y="1495"/>
                    <a:pt x="4807" y="1336"/>
                    <a:pt x="4678" y="1257"/>
                  </a:cubicBezTo>
                  <a:cubicBezTo>
                    <a:pt x="4359" y="938"/>
                    <a:pt x="3721" y="432"/>
                    <a:pt x="2939" y="244"/>
                  </a:cubicBezTo>
                  <a:cubicBezTo>
                    <a:pt x="2355" y="104"/>
                    <a:pt x="1638" y="1"/>
                    <a:pt x="1070" y="1"/>
                  </a:cubicBezTo>
                  <a:close/>
                </a:path>
              </a:pathLst>
            </a:custGeom>
            <a:solidFill>
              <a:srgbClr val="8F39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7418768" y="2123763"/>
              <a:ext cx="160926" cy="98590"/>
            </a:xfrm>
            <a:custGeom>
              <a:rect b="b" l="l" r="r" t="t"/>
              <a:pathLst>
                <a:path extrusionOk="0" h="2472" w="4035">
                  <a:moveTo>
                    <a:pt x="3483" y="1"/>
                  </a:moveTo>
                  <a:cubicBezTo>
                    <a:pt x="2966" y="1"/>
                    <a:pt x="2033" y="407"/>
                    <a:pt x="1327" y="812"/>
                  </a:cubicBezTo>
                  <a:cubicBezTo>
                    <a:pt x="688" y="1187"/>
                    <a:pt x="270" y="1825"/>
                    <a:pt x="39" y="2232"/>
                  </a:cubicBezTo>
                  <a:cubicBezTo>
                    <a:pt x="1" y="2356"/>
                    <a:pt x="62" y="2472"/>
                    <a:pt x="172" y="2472"/>
                  </a:cubicBezTo>
                  <a:cubicBezTo>
                    <a:pt x="189" y="2472"/>
                    <a:pt x="207" y="2469"/>
                    <a:pt x="226" y="2463"/>
                  </a:cubicBezTo>
                  <a:cubicBezTo>
                    <a:pt x="545" y="2287"/>
                    <a:pt x="1051" y="2012"/>
                    <a:pt x="1327" y="1869"/>
                  </a:cubicBezTo>
                  <a:cubicBezTo>
                    <a:pt x="1734" y="1682"/>
                    <a:pt x="3209" y="1319"/>
                    <a:pt x="3572" y="1132"/>
                  </a:cubicBezTo>
                  <a:cubicBezTo>
                    <a:pt x="3935" y="911"/>
                    <a:pt x="4034" y="636"/>
                    <a:pt x="3847" y="174"/>
                  </a:cubicBezTo>
                  <a:cubicBezTo>
                    <a:pt x="3798" y="52"/>
                    <a:pt x="3667" y="1"/>
                    <a:pt x="3483" y="1"/>
                  </a:cubicBezTo>
                  <a:close/>
                </a:path>
              </a:pathLst>
            </a:custGeom>
            <a:solidFill>
              <a:srgbClr val="8F39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7861025" y="2066572"/>
              <a:ext cx="142700" cy="406123"/>
            </a:xfrm>
            <a:custGeom>
              <a:rect b="b" l="l" r="r" t="t"/>
              <a:pathLst>
                <a:path extrusionOk="0" h="10183" w="3578">
                  <a:moveTo>
                    <a:pt x="1156" y="1"/>
                  </a:moveTo>
                  <a:lnTo>
                    <a:pt x="1" y="507"/>
                  </a:lnTo>
                  <a:cubicBezTo>
                    <a:pt x="738" y="870"/>
                    <a:pt x="1244" y="1696"/>
                    <a:pt x="1244" y="2521"/>
                  </a:cubicBezTo>
                  <a:cubicBezTo>
                    <a:pt x="1288" y="3622"/>
                    <a:pt x="650" y="4679"/>
                    <a:pt x="881" y="5736"/>
                  </a:cubicBezTo>
                  <a:cubicBezTo>
                    <a:pt x="1013" y="6286"/>
                    <a:pt x="1377" y="6748"/>
                    <a:pt x="1795" y="7155"/>
                  </a:cubicBezTo>
                  <a:cubicBezTo>
                    <a:pt x="2158" y="7618"/>
                    <a:pt x="2576" y="8025"/>
                    <a:pt x="2807" y="8531"/>
                  </a:cubicBezTo>
                  <a:cubicBezTo>
                    <a:pt x="2984" y="9082"/>
                    <a:pt x="2984" y="9775"/>
                    <a:pt x="2576" y="10182"/>
                  </a:cubicBezTo>
                  <a:cubicBezTo>
                    <a:pt x="3303" y="9951"/>
                    <a:pt x="3578" y="9082"/>
                    <a:pt x="3446" y="8399"/>
                  </a:cubicBezTo>
                  <a:cubicBezTo>
                    <a:pt x="3259" y="7662"/>
                    <a:pt x="2807" y="7067"/>
                    <a:pt x="2389" y="6473"/>
                  </a:cubicBezTo>
                  <a:cubicBezTo>
                    <a:pt x="1927" y="5868"/>
                    <a:pt x="1564" y="5185"/>
                    <a:pt x="1608" y="4448"/>
                  </a:cubicBezTo>
                  <a:cubicBezTo>
                    <a:pt x="1707" y="3809"/>
                    <a:pt x="2114" y="3259"/>
                    <a:pt x="2257" y="2665"/>
                  </a:cubicBezTo>
                  <a:cubicBezTo>
                    <a:pt x="2532" y="1652"/>
                    <a:pt x="2070" y="507"/>
                    <a:pt x="1156" y="1"/>
                  </a:cubicBezTo>
                  <a:close/>
                </a:path>
              </a:pathLst>
            </a:custGeom>
            <a:solidFill>
              <a:srgbClr val="8F39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7800882" y="1916454"/>
              <a:ext cx="195823" cy="550977"/>
            </a:xfrm>
            <a:custGeom>
              <a:rect b="b" l="l" r="r" t="t"/>
              <a:pathLst>
                <a:path extrusionOk="0" h="13815" w="4910">
                  <a:moveTo>
                    <a:pt x="1" y="1"/>
                  </a:moveTo>
                  <a:lnTo>
                    <a:pt x="1" y="419"/>
                  </a:lnTo>
                  <a:cubicBezTo>
                    <a:pt x="1" y="1376"/>
                    <a:pt x="320" y="2345"/>
                    <a:pt x="1057" y="3027"/>
                  </a:cubicBezTo>
                  <a:cubicBezTo>
                    <a:pt x="1608" y="3534"/>
                    <a:pt x="2334" y="3809"/>
                    <a:pt x="2708" y="4403"/>
                  </a:cubicBezTo>
                  <a:cubicBezTo>
                    <a:pt x="2984" y="4778"/>
                    <a:pt x="3028" y="5185"/>
                    <a:pt x="3028" y="5647"/>
                  </a:cubicBezTo>
                  <a:cubicBezTo>
                    <a:pt x="3028" y="6010"/>
                    <a:pt x="2984" y="6429"/>
                    <a:pt x="2885" y="6836"/>
                  </a:cubicBezTo>
                  <a:cubicBezTo>
                    <a:pt x="2796" y="7342"/>
                    <a:pt x="2664" y="7892"/>
                    <a:pt x="2664" y="8443"/>
                  </a:cubicBezTo>
                  <a:cubicBezTo>
                    <a:pt x="2664" y="8762"/>
                    <a:pt x="2708" y="9037"/>
                    <a:pt x="2796" y="9312"/>
                  </a:cubicBezTo>
                  <a:cubicBezTo>
                    <a:pt x="3072" y="10138"/>
                    <a:pt x="3809" y="10644"/>
                    <a:pt x="4260" y="11338"/>
                  </a:cubicBezTo>
                  <a:cubicBezTo>
                    <a:pt x="4635" y="11888"/>
                    <a:pt x="4811" y="12163"/>
                    <a:pt x="4811" y="12438"/>
                  </a:cubicBezTo>
                  <a:cubicBezTo>
                    <a:pt x="4811" y="12758"/>
                    <a:pt x="4635" y="13121"/>
                    <a:pt x="4315" y="13759"/>
                  </a:cubicBezTo>
                  <a:lnTo>
                    <a:pt x="4404" y="13814"/>
                  </a:lnTo>
                  <a:cubicBezTo>
                    <a:pt x="4679" y="13165"/>
                    <a:pt x="4910" y="12802"/>
                    <a:pt x="4910" y="12438"/>
                  </a:cubicBezTo>
                  <a:cubicBezTo>
                    <a:pt x="4910" y="12108"/>
                    <a:pt x="4723" y="11789"/>
                    <a:pt x="4359" y="11283"/>
                  </a:cubicBezTo>
                  <a:cubicBezTo>
                    <a:pt x="3853" y="10600"/>
                    <a:pt x="3160" y="10050"/>
                    <a:pt x="2885" y="9268"/>
                  </a:cubicBezTo>
                  <a:cubicBezTo>
                    <a:pt x="2796" y="8993"/>
                    <a:pt x="2752" y="8718"/>
                    <a:pt x="2752" y="8443"/>
                  </a:cubicBezTo>
                  <a:cubicBezTo>
                    <a:pt x="2752" y="7937"/>
                    <a:pt x="2885" y="7386"/>
                    <a:pt x="2984" y="6836"/>
                  </a:cubicBezTo>
                  <a:cubicBezTo>
                    <a:pt x="3072" y="6473"/>
                    <a:pt x="3160" y="6054"/>
                    <a:pt x="3160" y="5647"/>
                  </a:cubicBezTo>
                  <a:cubicBezTo>
                    <a:pt x="3160" y="5185"/>
                    <a:pt x="3072" y="4778"/>
                    <a:pt x="2796" y="4359"/>
                  </a:cubicBezTo>
                  <a:cubicBezTo>
                    <a:pt x="2389" y="3721"/>
                    <a:pt x="1652" y="3446"/>
                    <a:pt x="1101" y="2939"/>
                  </a:cubicBezTo>
                  <a:cubicBezTo>
                    <a:pt x="408" y="2301"/>
                    <a:pt x="89" y="1376"/>
                    <a:pt x="89" y="419"/>
                  </a:cubicBezTo>
                  <a:lnTo>
                    <a:pt x="89" y="1"/>
                  </a:lnTo>
                  <a:close/>
                </a:path>
              </a:pathLst>
            </a:custGeom>
            <a:solidFill>
              <a:srgbClr val="D17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7626197" y="1692992"/>
              <a:ext cx="209423" cy="185294"/>
            </a:xfrm>
            <a:custGeom>
              <a:rect b="b" l="l" r="r" t="t"/>
              <a:pathLst>
                <a:path extrusionOk="0" h="4646" w="5251">
                  <a:moveTo>
                    <a:pt x="868" y="0"/>
                  </a:moveTo>
                  <a:cubicBezTo>
                    <a:pt x="470" y="0"/>
                    <a:pt x="0" y="1173"/>
                    <a:pt x="1167" y="2995"/>
                  </a:cubicBezTo>
                  <a:cubicBezTo>
                    <a:pt x="1673" y="3820"/>
                    <a:pt x="2366" y="4327"/>
                    <a:pt x="3005" y="4646"/>
                  </a:cubicBezTo>
                  <a:lnTo>
                    <a:pt x="5206" y="3776"/>
                  </a:lnTo>
                  <a:cubicBezTo>
                    <a:pt x="5250" y="2533"/>
                    <a:pt x="4018" y="1806"/>
                    <a:pt x="2267" y="981"/>
                  </a:cubicBezTo>
                  <a:cubicBezTo>
                    <a:pt x="1761" y="749"/>
                    <a:pt x="1310" y="100"/>
                    <a:pt x="936" y="12"/>
                  </a:cubicBezTo>
                  <a:cubicBezTo>
                    <a:pt x="914" y="4"/>
                    <a:pt x="891" y="0"/>
                    <a:pt x="868" y="0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7746004" y="1878246"/>
              <a:ext cx="62376" cy="20260"/>
            </a:xfrm>
            <a:custGeom>
              <a:rect b="b" l="l" r="r" t="t"/>
              <a:pathLst>
                <a:path extrusionOk="0" h="508" w="1564">
                  <a:moveTo>
                    <a:pt x="1" y="1"/>
                  </a:moveTo>
                  <a:lnTo>
                    <a:pt x="1" y="1"/>
                  </a:lnTo>
                  <a:cubicBezTo>
                    <a:pt x="826" y="408"/>
                    <a:pt x="1564" y="507"/>
                    <a:pt x="1564" y="50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7875941" y="1840677"/>
              <a:ext cx="263464" cy="121043"/>
            </a:xfrm>
            <a:custGeom>
              <a:rect b="b" l="l" r="r" t="t"/>
              <a:pathLst>
                <a:path extrusionOk="0" h="3035" w="6606">
                  <a:moveTo>
                    <a:pt x="1818" y="0"/>
                  </a:moveTo>
                  <a:cubicBezTo>
                    <a:pt x="1358" y="0"/>
                    <a:pt x="963" y="129"/>
                    <a:pt x="639" y="437"/>
                  </a:cubicBezTo>
                  <a:lnTo>
                    <a:pt x="1" y="1768"/>
                  </a:lnTo>
                  <a:cubicBezTo>
                    <a:pt x="1" y="1768"/>
                    <a:pt x="1304" y="3035"/>
                    <a:pt x="3292" y="3035"/>
                  </a:cubicBezTo>
                  <a:cubicBezTo>
                    <a:pt x="3474" y="3035"/>
                    <a:pt x="3661" y="3024"/>
                    <a:pt x="3853" y="3001"/>
                  </a:cubicBezTo>
                  <a:cubicBezTo>
                    <a:pt x="6099" y="2682"/>
                    <a:pt x="6605" y="1493"/>
                    <a:pt x="6286" y="1218"/>
                  </a:cubicBezTo>
                  <a:cubicBezTo>
                    <a:pt x="5956" y="987"/>
                    <a:pt x="5130" y="1075"/>
                    <a:pt x="4679" y="855"/>
                  </a:cubicBezTo>
                  <a:cubicBezTo>
                    <a:pt x="3554" y="365"/>
                    <a:pt x="2593" y="0"/>
                    <a:pt x="1818" y="0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7857515" y="1873102"/>
              <a:ext cx="122519" cy="25405"/>
            </a:xfrm>
            <a:custGeom>
              <a:rect b="b" l="l" r="r" t="t"/>
              <a:pathLst>
                <a:path extrusionOk="0" h="637" w="3072">
                  <a:moveTo>
                    <a:pt x="2119" y="1"/>
                  </a:moveTo>
                  <a:cubicBezTo>
                    <a:pt x="1930" y="1"/>
                    <a:pt x="1723" y="14"/>
                    <a:pt x="1520" y="42"/>
                  </a:cubicBezTo>
                  <a:cubicBezTo>
                    <a:pt x="1101" y="86"/>
                    <a:pt x="694" y="218"/>
                    <a:pt x="419" y="361"/>
                  </a:cubicBezTo>
                  <a:cubicBezTo>
                    <a:pt x="276" y="405"/>
                    <a:pt x="188" y="493"/>
                    <a:pt x="89" y="537"/>
                  </a:cubicBezTo>
                  <a:cubicBezTo>
                    <a:pt x="45" y="592"/>
                    <a:pt x="1" y="636"/>
                    <a:pt x="1" y="636"/>
                  </a:cubicBezTo>
                  <a:cubicBezTo>
                    <a:pt x="1" y="636"/>
                    <a:pt x="45" y="636"/>
                    <a:pt x="144" y="592"/>
                  </a:cubicBezTo>
                  <a:cubicBezTo>
                    <a:pt x="232" y="537"/>
                    <a:pt x="320" y="493"/>
                    <a:pt x="463" y="449"/>
                  </a:cubicBezTo>
                  <a:cubicBezTo>
                    <a:pt x="738" y="317"/>
                    <a:pt x="1101" y="174"/>
                    <a:pt x="1520" y="130"/>
                  </a:cubicBezTo>
                  <a:cubicBezTo>
                    <a:pt x="1723" y="108"/>
                    <a:pt x="1930" y="97"/>
                    <a:pt x="2119" y="97"/>
                  </a:cubicBezTo>
                  <a:cubicBezTo>
                    <a:pt x="2309" y="97"/>
                    <a:pt x="2483" y="108"/>
                    <a:pt x="2620" y="130"/>
                  </a:cubicBezTo>
                  <a:cubicBezTo>
                    <a:pt x="2752" y="174"/>
                    <a:pt x="2895" y="218"/>
                    <a:pt x="2939" y="262"/>
                  </a:cubicBezTo>
                  <a:cubicBezTo>
                    <a:pt x="3028" y="317"/>
                    <a:pt x="3072" y="317"/>
                    <a:pt x="3072" y="317"/>
                  </a:cubicBezTo>
                  <a:lnTo>
                    <a:pt x="2984" y="218"/>
                  </a:lnTo>
                  <a:cubicBezTo>
                    <a:pt x="2895" y="130"/>
                    <a:pt x="2796" y="86"/>
                    <a:pt x="2620" y="42"/>
                  </a:cubicBezTo>
                  <a:cubicBezTo>
                    <a:pt x="2483" y="14"/>
                    <a:pt x="2309" y="1"/>
                    <a:pt x="2119" y="1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7855760" y="1884069"/>
              <a:ext cx="139190" cy="49095"/>
            </a:xfrm>
            <a:custGeom>
              <a:rect b="b" l="l" r="r" t="t"/>
              <a:pathLst>
                <a:path extrusionOk="0" h="1231" w="3490">
                  <a:moveTo>
                    <a:pt x="854" y="1"/>
                  </a:moveTo>
                  <a:cubicBezTo>
                    <a:pt x="746" y="1"/>
                    <a:pt x="645" y="15"/>
                    <a:pt x="551" y="42"/>
                  </a:cubicBezTo>
                  <a:cubicBezTo>
                    <a:pt x="408" y="42"/>
                    <a:pt x="232" y="86"/>
                    <a:pt x="133" y="86"/>
                  </a:cubicBezTo>
                  <a:cubicBezTo>
                    <a:pt x="45" y="130"/>
                    <a:pt x="1" y="130"/>
                    <a:pt x="1" y="130"/>
                  </a:cubicBezTo>
                  <a:lnTo>
                    <a:pt x="1" y="174"/>
                  </a:lnTo>
                  <a:cubicBezTo>
                    <a:pt x="1" y="174"/>
                    <a:pt x="232" y="130"/>
                    <a:pt x="595" y="130"/>
                  </a:cubicBezTo>
                  <a:cubicBezTo>
                    <a:pt x="689" y="108"/>
                    <a:pt x="779" y="97"/>
                    <a:pt x="876" y="97"/>
                  </a:cubicBezTo>
                  <a:cubicBezTo>
                    <a:pt x="972" y="97"/>
                    <a:pt x="1074" y="108"/>
                    <a:pt x="1189" y="130"/>
                  </a:cubicBezTo>
                  <a:cubicBezTo>
                    <a:pt x="1420" y="130"/>
                    <a:pt x="1652" y="174"/>
                    <a:pt x="1883" y="218"/>
                  </a:cubicBezTo>
                  <a:cubicBezTo>
                    <a:pt x="1971" y="262"/>
                    <a:pt x="2114" y="317"/>
                    <a:pt x="2202" y="317"/>
                  </a:cubicBezTo>
                  <a:cubicBezTo>
                    <a:pt x="2334" y="361"/>
                    <a:pt x="2433" y="405"/>
                    <a:pt x="2521" y="493"/>
                  </a:cubicBezTo>
                  <a:cubicBezTo>
                    <a:pt x="2708" y="592"/>
                    <a:pt x="2884" y="724"/>
                    <a:pt x="3028" y="813"/>
                  </a:cubicBezTo>
                  <a:cubicBezTo>
                    <a:pt x="3160" y="912"/>
                    <a:pt x="3259" y="1044"/>
                    <a:pt x="3347" y="1088"/>
                  </a:cubicBezTo>
                  <a:cubicBezTo>
                    <a:pt x="3435" y="1187"/>
                    <a:pt x="3435" y="1231"/>
                    <a:pt x="3435" y="1231"/>
                  </a:cubicBezTo>
                  <a:lnTo>
                    <a:pt x="3490" y="1187"/>
                  </a:lnTo>
                  <a:cubicBezTo>
                    <a:pt x="3490" y="1187"/>
                    <a:pt x="3435" y="1143"/>
                    <a:pt x="3391" y="1044"/>
                  </a:cubicBezTo>
                  <a:cubicBezTo>
                    <a:pt x="3303" y="1000"/>
                    <a:pt x="3215" y="868"/>
                    <a:pt x="3072" y="768"/>
                  </a:cubicBezTo>
                  <a:cubicBezTo>
                    <a:pt x="2939" y="636"/>
                    <a:pt x="2752" y="537"/>
                    <a:pt x="2565" y="405"/>
                  </a:cubicBezTo>
                  <a:cubicBezTo>
                    <a:pt x="2477" y="361"/>
                    <a:pt x="2334" y="317"/>
                    <a:pt x="2246" y="262"/>
                  </a:cubicBezTo>
                  <a:cubicBezTo>
                    <a:pt x="2114" y="218"/>
                    <a:pt x="2015" y="174"/>
                    <a:pt x="1883" y="130"/>
                  </a:cubicBezTo>
                  <a:cubicBezTo>
                    <a:pt x="1652" y="86"/>
                    <a:pt x="1420" y="42"/>
                    <a:pt x="1189" y="42"/>
                  </a:cubicBezTo>
                  <a:cubicBezTo>
                    <a:pt x="1074" y="15"/>
                    <a:pt x="961" y="1"/>
                    <a:pt x="854" y="1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7705642" y="1799678"/>
              <a:ext cx="122519" cy="29473"/>
            </a:xfrm>
            <a:custGeom>
              <a:rect b="b" l="l" r="r" t="t"/>
              <a:pathLst>
                <a:path extrusionOk="0" h="739" w="3072">
                  <a:moveTo>
                    <a:pt x="44" y="1"/>
                  </a:moveTo>
                  <a:lnTo>
                    <a:pt x="0" y="45"/>
                  </a:lnTo>
                  <a:cubicBezTo>
                    <a:pt x="0" y="45"/>
                    <a:pt x="0" y="89"/>
                    <a:pt x="99" y="133"/>
                  </a:cubicBezTo>
                  <a:cubicBezTo>
                    <a:pt x="44" y="45"/>
                    <a:pt x="44" y="1"/>
                    <a:pt x="44" y="1"/>
                  </a:cubicBezTo>
                  <a:close/>
                  <a:moveTo>
                    <a:pt x="99" y="133"/>
                  </a:moveTo>
                  <a:lnTo>
                    <a:pt x="99" y="133"/>
                  </a:lnTo>
                  <a:cubicBezTo>
                    <a:pt x="143" y="232"/>
                    <a:pt x="231" y="320"/>
                    <a:pt x="374" y="408"/>
                  </a:cubicBezTo>
                  <a:cubicBezTo>
                    <a:pt x="650" y="551"/>
                    <a:pt x="1057" y="639"/>
                    <a:pt x="1475" y="683"/>
                  </a:cubicBezTo>
                  <a:cubicBezTo>
                    <a:pt x="1625" y="724"/>
                    <a:pt x="1782" y="739"/>
                    <a:pt x="1939" y="739"/>
                  </a:cubicBezTo>
                  <a:cubicBezTo>
                    <a:pt x="2161" y="739"/>
                    <a:pt x="2382" y="709"/>
                    <a:pt x="2576" y="683"/>
                  </a:cubicBezTo>
                  <a:cubicBezTo>
                    <a:pt x="2708" y="639"/>
                    <a:pt x="2851" y="639"/>
                    <a:pt x="2939" y="595"/>
                  </a:cubicBezTo>
                  <a:cubicBezTo>
                    <a:pt x="3027" y="595"/>
                    <a:pt x="3071" y="551"/>
                    <a:pt x="3071" y="551"/>
                  </a:cubicBezTo>
                  <a:lnTo>
                    <a:pt x="3071" y="507"/>
                  </a:lnTo>
                  <a:cubicBezTo>
                    <a:pt x="3071" y="507"/>
                    <a:pt x="2983" y="507"/>
                    <a:pt x="2939" y="551"/>
                  </a:cubicBezTo>
                  <a:cubicBezTo>
                    <a:pt x="2851" y="551"/>
                    <a:pt x="2708" y="595"/>
                    <a:pt x="2576" y="595"/>
                  </a:cubicBezTo>
                  <a:cubicBezTo>
                    <a:pt x="2411" y="617"/>
                    <a:pt x="2226" y="628"/>
                    <a:pt x="2038" y="628"/>
                  </a:cubicBezTo>
                  <a:cubicBezTo>
                    <a:pt x="1849" y="628"/>
                    <a:pt x="1657" y="617"/>
                    <a:pt x="1475" y="595"/>
                  </a:cubicBezTo>
                  <a:cubicBezTo>
                    <a:pt x="1057" y="551"/>
                    <a:pt x="694" y="452"/>
                    <a:pt x="419" y="320"/>
                  </a:cubicBezTo>
                  <a:cubicBezTo>
                    <a:pt x="275" y="276"/>
                    <a:pt x="187" y="177"/>
                    <a:pt x="99" y="133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7703888" y="1751819"/>
              <a:ext cx="124274" cy="79087"/>
            </a:xfrm>
            <a:custGeom>
              <a:rect b="b" l="l" r="r" t="t"/>
              <a:pathLst>
                <a:path extrusionOk="0" h="1983" w="3116">
                  <a:moveTo>
                    <a:pt x="0" y="1"/>
                  </a:moveTo>
                  <a:cubicBezTo>
                    <a:pt x="0" y="1"/>
                    <a:pt x="0" y="56"/>
                    <a:pt x="88" y="144"/>
                  </a:cubicBezTo>
                  <a:cubicBezTo>
                    <a:pt x="143" y="232"/>
                    <a:pt x="187" y="375"/>
                    <a:pt x="319" y="507"/>
                  </a:cubicBezTo>
                  <a:cubicBezTo>
                    <a:pt x="418" y="694"/>
                    <a:pt x="551" y="826"/>
                    <a:pt x="694" y="1014"/>
                  </a:cubicBezTo>
                  <a:cubicBezTo>
                    <a:pt x="782" y="1102"/>
                    <a:pt x="870" y="1201"/>
                    <a:pt x="969" y="1245"/>
                  </a:cubicBezTo>
                  <a:cubicBezTo>
                    <a:pt x="1057" y="1333"/>
                    <a:pt x="1145" y="1377"/>
                    <a:pt x="1244" y="1432"/>
                  </a:cubicBezTo>
                  <a:cubicBezTo>
                    <a:pt x="1464" y="1564"/>
                    <a:pt x="1695" y="1652"/>
                    <a:pt x="1882" y="1751"/>
                  </a:cubicBezTo>
                  <a:cubicBezTo>
                    <a:pt x="2114" y="1839"/>
                    <a:pt x="2345" y="1883"/>
                    <a:pt x="2521" y="1927"/>
                  </a:cubicBezTo>
                  <a:cubicBezTo>
                    <a:pt x="2664" y="1927"/>
                    <a:pt x="2840" y="1982"/>
                    <a:pt x="2939" y="1982"/>
                  </a:cubicBezTo>
                  <a:lnTo>
                    <a:pt x="3115" y="1982"/>
                  </a:lnTo>
                  <a:lnTo>
                    <a:pt x="3115" y="1927"/>
                  </a:lnTo>
                  <a:cubicBezTo>
                    <a:pt x="3115" y="1927"/>
                    <a:pt x="2895" y="1883"/>
                    <a:pt x="2521" y="1839"/>
                  </a:cubicBezTo>
                  <a:cubicBezTo>
                    <a:pt x="2345" y="1795"/>
                    <a:pt x="2158" y="1751"/>
                    <a:pt x="1926" y="1652"/>
                  </a:cubicBezTo>
                  <a:cubicBezTo>
                    <a:pt x="1739" y="1564"/>
                    <a:pt x="1519" y="1476"/>
                    <a:pt x="1288" y="1377"/>
                  </a:cubicBezTo>
                  <a:cubicBezTo>
                    <a:pt x="1189" y="1289"/>
                    <a:pt x="1101" y="1245"/>
                    <a:pt x="1013" y="1201"/>
                  </a:cubicBezTo>
                  <a:cubicBezTo>
                    <a:pt x="914" y="1102"/>
                    <a:pt x="826" y="1014"/>
                    <a:pt x="738" y="970"/>
                  </a:cubicBezTo>
                  <a:cubicBezTo>
                    <a:pt x="595" y="782"/>
                    <a:pt x="463" y="650"/>
                    <a:pt x="363" y="507"/>
                  </a:cubicBezTo>
                  <a:cubicBezTo>
                    <a:pt x="231" y="375"/>
                    <a:pt x="187" y="232"/>
                    <a:pt x="143" y="144"/>
                  </a:cubicBezTo>
                  <a:cubicBezTo>
                    <a:pt x="44" y="56"/>
                    <a:pt x="44" y="1"/>
                    <a:pt x="44" y="1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7747758" y="1799518"/>
              <a:ext cx="168185" cy="146369"/>
            </a:xfrm>
            <a:custGeom>
              <a:rect b="b" l="l" r="r" t="t"/>
              <a:pathLst>
                <a:path extrusionOk="0" h="3670" w="4217">
                  <a:moveTo>
                    <a:pt x="1922" y="1"/>
                  </a:moveTo>
                  <a:cubicBezTo>
                    <a:pt x="868" y="1"/>
                    <a:pt x="45" y="368"/>
                    <a:pt x="45" y="1832"/>
                  </a:cubicBezTo>
                  <a:cubicBezTo>
                    <a:pt x="1" y="2844"/>
                    <a:pt x="970" y="3670"/>
                    <a:pt x="2114" y="3670"/>
                  </a:cubicBezTo>
                  <a:cubicBezTo>
                    <a:pt x="3303" y="3670"/>
                    <a:pt x="4217" y="2844"/>
                    <a:pt x="4217" y="1832"/>
                  </a:cubicBezTo>
                  <a:cubicBezTo>
                    <a:pt x="4217" y="830"/>
                    <a:pt x="4084" y="93"/>
                    <a:pt x="2114" y="5"/>
                  </a:cubicBezTo>
                  <a:cubicBezTo>
                    <a:pt x="2049" y="2"/>
                    <a:pt x="1985" y="1"/>
                    <a:pt x="1922" y="1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7782456" y="1887499"/>
              <a:ext cx="133487" cy="60183"/>
            </a:xfrm>
            <a:custGeom>
              <a:rect b="b" l="l" r="r" t="t"/>
              <a:pathLst>
                <a:path extrusionOk="0" h="1509" w="3347">
                  <a:moveTo>
                    <a:pt x="3303" y="0"/>
                  </a:moveTo>
                  <a:cubicBezTo>
                    <a:pt x="3303" y="0"/>
                    <a:pt x="3258" y="44"/>
                    <a:pt x="3258" y="132"/>
                  </a:cubicBezTo>
                  <a:cubicBezTo>
                    <a:pt x="3214" y="176"/>
                    <a:pt x="3214" y="275"/>
                    <a:pt x="3170" y="319"/>
                  </a:cubicBezTo>
                  <a:cubicBezTo>
                    <a:pt x="3126" y="407"/>
                    <a:pt x="3071" y="451"/>
                    <a:pt x="3027" y="550"/>
                  </a:cubicBezTo>
                  <a:cubicBezTo>
                    <a:pt x="2983" y="594"/>
                    <a:pt x="2895" y="682"/>
                    <a:pt x="2851" y="782"/>
                  </a:cubicBezTo>
                  <a:cubicBezTo>
                    <a:pt x="2752" y="826"/>
                    <a:pt x="2664" y="914"/>
                    <a:pt x="2576" y="958"/>
                  </a:cubicBezTo>
                  <a:cubicBezTo>
                    <a:pt x="2521" y="1002"/>
                    <a:pt x="2477" y="1057"/>
                    <a:pt x="2433" y="1101"/>
                  </a:cubicBezTo>
                  <a:cubicBezTo>
                    <a:pt x="2389" y="1101"/>
                    <a:pt x="2345" y="1145"/>
                    <a:pt x="2301" y="1145"/>
                  </a:cubicBezTo>
                  <a:cubicBezTo>
                    <a:pt x="2158" y="1233"/>
                    <a:pt x="2070" y="1277"/>
                    <a:pt x="1927" y="1277"/>
                  </a:cubicBezTo>
                  <a:cubicBezTo>
                    <a:pt x="1696" y="1376"/>
                    <a:pt x="1420" y="1420"/>
                    <a:pt x="1200" y="1420"/>
                  </a:cubicBezTo>
                  <a:cubicBezTo>
                    <a:pt x="969" y="1420"/>
                    <a:pt x="782" y="1376"/>
                    <a:pt x="595" y="1332"/>
                  </a:cubicBezTo>
                  <a:cubicBezTo>
                    <a:pt x="419" y="1277"/>
                    <a:pt x="276" y="1189"/>
                    <a:pt x="188" y="1145"/>
                  </a:cubicBezTo>
                  <a:cubicBezTo>
                    <a:pt x="44" y="1101"/>
                    <a:pt x="0" y="1057"/>
                    <a:pt x="0" y="1057"/>
                  </a:cubicBezTo>
                  <a:lnTo>
                    <a:pt x="0" y="1101"/>
                  </a:lnTo>
                  <a:cubicBezTo>
                    <a:pt x="0" y="1101"/>
                    <a:pt x="44" y="1145"/>
                    <a:pt x="144" y="1189"/>
                  </a:cubicBezTo>
                  <a:cubicBezTo>
                    <a:pt x="232" y="1233"/>
                    <a:pt x="375" y="1332"/>
                    <a:pt x="551" y="1376"/>
                  </a:cubicBezTo>
                  <a:cubicBezTo>
                    <a:pt x="738" y="1420"/>
                    <a:pt x="969" y="1464"/>
                    <a:pt x="1200" y="1508"/>
                  </a:cubicBezTo>
                  <a:cubicBezTo>
                    <a:pt x="1475" y="1508"/>
                    <a:pt x="1696" y="1464"/>
                    <a:pt x="1971" y="1376"/>
                  </a:cubicBezTo>
                  <a:cubicBezTo>
                    <a:pt x="2070" y="1376"/>
                    <a:pt x="2202" y="1332"/>
                    <a:pt x="2301" y="1233"/>
                  </a:cubicBezTo>
                  <a:cubicBezTo>
                    <a:pt x="2389" y="1233"/>
                    <a:pt x="2433" y="1189"/>
                    <a:pt x="2477" y="1145"/>
                  </a:cubicBezTo>
                  <a:cubicBezTo>
                    <a:pt x="2521" y="1145"/>
                    <a:pt x="2576" y="1101"/>
                    <a:pt x="2620" y="1057"/>
                  </a:cubicBezTo>
                  <a:cubicBezTo>
                    <a:pt x="2752" y="1002"/>
                    <a:pt x="2796" y="914"/>
                    <a:pt x="2895" y="826"/>
                  </a:cubicBezTo>
                  <a:cubicBezTo>
                    <a:pt x="2983" y="727"/>
                    <a:pt x="3027" y="682"/>
                    <a:pt x="3071" y="594"/>
                  </a:cubicBezTo>
                  <a:cubicBezTo>
                    <a:pt x="3126" y="506"/>
                    <a:pt x="3214" y="407"/>
                    <a:pt x="3214" y="363"/>
                  </a:cubicBezTo>
                  <a:cubicBezTo>
                    <a:pt x="3258" y="275"/>
                    <a:pt x="3258" y="231"/>
                    <a:pt x="3303" y="176"/>
                  </a:cubicBezTo>
                  <a:cubicBezTo>
                    <a:pt x="3303" y="44"/>
                    <a:pt x="3347" y="0"/>
                    <a:pt x="3347" y="0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7747758" y="1797923"/>
              <a:ext cx="146249" cy="74660"/>
            </a:xfrm>
            <a:custGeom>
              <a:rect b="b" l="l" r="r" t="t"/>
              <a:pathLst>
                <a:path extrusionOk="0" h="1872" w="3667">
                  <a:moveTo>
                    <a:pt x="1740" y="1"/>
                  </a:moveTo>
                  <a:cubicBezTo>
                    <a:pt x="1608" y="1"/>
                    <a:pt x="1465" y="45"/>
                    <a:pt x="1289" y="45"/>
                  </a:cubicBezTo>
                  <a:lnTo>
                    <a:pt x="870" y="177"/>
                  </a:lnTo>
                  <a:cubicBezTo>
                    <a:pt x="738" y="276"/>
                    <a:pt x="595" y="364"/>
                    <a:pt x="507" y="452"/>
                  </a:cubicBezTo>
                  <a:cubicBezTo>
                    <a:pt x="419" y="551"/>
                    <a:pt x="320" y="683"/>
                    <a:pt x="232" y="771"/>
                  </a:cubicBezTo>
                  <a:cubicBezTo>
                    <a:pt x="188" y="914"/>
                    <a:pt x="144" y="1002"/>
                    <a:pt x="89" y="1145"/>
                  </a:cubicBezTo>
                  <a:cubicBezTo>
                    <a:pt x="89" y="1233"/>
                    <a:pt x="45" y="1321"/>
                    <a:pt x="45" y="1421"/>
                  </a:cubicBezTo>
                  <a:cubicBezTo>
                    <a:pt x="45" y="1509"/>
                    <a:pt x="1" y="1597"/>
                    <a:pt x="1" y="1652"/>
                  </a:cubicBezTo>
                  <a:lnTo>
                    <a:pt x="1" y="1872"/>
                  </a:lnTo>
                  <a:lnTo>
                    <a:pt x="45" y="1872"/>
                  </a:lnTo>
                  <a:cubicBezTo>
                    <a:pt x="45" y="1872"/>
                    <a:pt x="45" y="1784"/>
                    <a:pt x="89" y="1652"/>
                  </a:cubicBezTo>
                  <a:lnTo>
                    <a:pt x="89" y="1421"/>
                  </a:lnTo>
                  <a:cubicBezTo>
                    <a:pt x="144" y="1321"/>
                    <a:pt x="144" y="1233"/>
                    <a:pt x="188" y="1145"/>
                  </a:cubicBezTo>
                  <a:cubicBezTo>
                    <a:pt x="232" y="1046"/>
                    <a:pt x="232" y="914"/>
                    <a:pt x="320" y="826"/>
                  </a:cubicBezTo>
                  <a:cubicBezTo>
                    <a:pt x="364" y="727"/>
                    <a:pt x="463" y="595"/>
                    <a:pt x="551" y="496"/>
                  </a:cubicBezTo>
                  <a:cubicBezTo>
                    <a:pt x="639" y="408"/>
                    <a:pt x="782" y="364"/>
                    <a:pt x="914" y="276"/>
                  </a:cubicBezTo>
                  <a:lnTo>
                    <a:pt x="1333" y="133"/>
                  </a:lnTo>
                  <a:cubicBezTo>
                    <a:pt x="1465" y="133"/>
                    <a:pt x="1608" y="89"/>
                    <a:pt x="1740" y="89"/>
                  </a:cubicBezTo>
                  <a:lnTo>
                    <a:pt x="2202" y="89"/>
                  </a:lnTo>
                  <a:cubicBezTo>
                    <a:pt x="2477" y="133"/>
                    <a:pt x="2709" y="133"/>
                    <a:pt x="2940" y="177"/>
                  </a:cubicBezTo>
                  <a:cubicBezTo>
                    <a:pt x="3171" y="221"/>
                    <a:pt x="3347" y="276"/>
                    <a:pt x="3446" y="320"/>
                  </a:cubicBezTo>
                  <a:cubicBezTo>
                    <a:pt x="3578" y="408"/>
                    <a:pt x="3622" y="408"/>
                    <a:pt x="3622" y="408"/>
                  </a:cubicBezTo>
                  <a:lnTo>
                    <a:pt x="3666" y="408"/>
                  </a:lnTo>
                  <a:cubicBezTo>
                    <a:pt x="3666" y="408"/>
                    <a:pt x="3578" y="364"/>
                    <a:pt x="3490" y="276"/>
                  </a:cubicBezTo>
                  <a:cubicBezTo>
                    <a:pt x="3347" y="221"/>
                    <a:pt x="3171" y="177"/>
                    <a:pt x="2940" y="133"/>
                  </a:cubicBezTo>
                  <a:cubicBezTo>
                    <a:pt x="2753" y="89"/>
                    <a:pt x="2477" y="45"/>
                    <a:pt x="2202" y="1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7789914" y="1842711"/>
              <a:ext cx="124274" cy="26362"/>
            </a:xfrm>
            <a:custGeom>
              <a:rect b="b" l="l" r="r" t="t"/>
              <a:pathLst>
                <a:path extrusionOk="0" h="661" w="3116">
                  <a:moveTo>
                    <a:pt x="2126" y="0"/>
                  </a:moveTo>
                  <a:cubicBezTo>
                    <a:pt x="1938" y="0"/>
                    <a:pt x="1745" y="22"/>
                    <a:pt x="1564" y="66"/>
                  </a:cubicBezTo>
                  <a:cubicBezTo>
                    <a:pt x="1145" y="110"/>
                    <a:pt x="738" y="254"/>
                    <a:pt x="463" y="386"/>
                  </a:cubicBezTo>
                  <a:cubicBezTo>
                    <a:pt x="320" y="430"/>
                    <a:pt x="232" y="474"/>
                    <a:pt x="133" y="529"/>
                  </a:cubicBezTo>
                  <a:cubicBezTo>
                    <a:pt x="45" y="617"/>
                    <a:pt x="1" y="617"/>
                    <a:pt x="1" y="617"/>
                  </a:cubicBezTo>
                  <a:lnTo>
                    <a:pt x="45" y="661"/>
                  </a:lnTo>
                  <a:cubicBezTo>
                    <a:pt x="45" y="661"/>
                    <a:pt x="89" y="617"/>
                    <a:pt x="188" y="617"/>
                  </a:cubicBezTo>
                  <a:cubicBezTo>
                    <a:pt x="232" y="573"/>
                    <a:pt x="364" y="474"/>
                    <a:pt x="507" y="430"/>
                  </a:cubicBezTo>
                  <a:cubicBezTo>
                    <a:pt x="782" y="342"/>
                    <a:pt x="1145" y="198"/>
                    <a:pt x="1564" y="154"/>
                  </a:cubicBezTo>
                  <a:cubicBezTo>
                    <a:pt x="1776" y="103"/>
                    <a:pt x="2004" y="82"/>
                    <a:pt x="2223" y="82"/>
                  </a:cubicBezTo>
                  <a:cubicBezTo>
                    <a:pt x="2377" y="82"/>
                    <a:pt x="2527" y="92"/>
                    <a:pt x="2664" y="110"/>
                  </a:cubicBezTo>
                  <a:cubicBezTo>
                    <a:pt x="2796" y="154"/>
                    <a:pt x="2884" y="198"/>
                    <a:pt x="2983" y="254"/>
                  </a:cubicBezTo>
                  <a:cubicBezTo>
                    <a:pt x="3071" y="298"/>
                    <a:pt x="3071" y="342"/>
                    <a:pt x="3071" y="342"/>
                  </a:cubicBezTo>
                  <a:lnTo>
                    <a:pt x="3116" y="298"/>
                  </a:lnTo>
                  <a:lnTo>
                    <a:pt x="3027" y="198"/>
                  </a:lnTo>
                  <a:cubicBezTo>
                    <a:pt x="2939" y="154"/>
                    <a:pt x="2796" y="110"/>
                    <a:pt x="2664" y="66"/>
                  </a:cubicBezTo>
                  <a:cubicBezTo>
                    <a:pt x="2499" y="22"/>
                    <a:pt x="2315" y="0"/>
                    <a:pt x="2126" y="0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7268411" y="2651409"/>
              <a:ext cx="984220" cy="452547"/>
            </a:xfrm>
            <a:custGeom>
              <a:rect b="b" l="l" r="r" t="t"/>
              <a:pathLst>
                <a:path extrusionOk="0" h="11347" w="24678">
                  <a:moveTo>
                    <a:pt x="6450" y="1"/>
                  </a:moveTo>
                  <a:cubicBezTo>
                    <a:pt x="5976" y="1"/>
                    <a:pt x="5248" y="75"/>
                    <a:pt x="4271" y="383"/>
                  </a:cubicBezTo>
                  <a:cubicBezTo>
                    <a:pt x="1883" y="1165"/>
                    <a:pt x="0" y="7670"/>
                    <a:pt x="0" y="7670"/>
                  </a:cubicBezTo>
                  <a:cubicBezTo>
                    <a:pt x="1883" y="8407"/>
                    <a:pt x="4183" y="8407"/>
                    <a:pt x="4183" y="8407"/>
                  </a:cubicBezTo>
                  <a:lnTo>
                    <a:pt x="4315" y="11071"/>
                  </a:lnTo>
                  <a:lnTo>
                    <a:pt x="19868" y="11346"/>
                  </a:lnTo>
                  <a:lnTo>
                    <a:pt x="19538" y="9365"/>
                  </a:lnTo>
                  <a:cubicBezTo>
                    <a:pt x="21739" y="9046"/>
                    <a:pt x="24678" y="6712"/>
                    <a:pt x="24678" y="6712"/>
                  </a:cubicBezTo>
                  <a:cubicBezTo>
                    <a:pt x="24678" y="6712"/>
                    <a:pt x="24216" y="5656"/>
                    <a:pt x="23258" y="3267"/>
                  </a:cubicBezTo>
                  <a:cubicBezTo>
                    <a:pt x="22245" y="890"/>
                    <a:pt x="21057" y="471"/>
                    <a:pt x="19769" y="284"/>
                  </a:cubicBezTo>
                  <a:cubicBezTo>
                    <a:pt x="18536" y="64"/>
                    <a:pt x="16015" y="64"/>
                    <a:pt x="16015" y="64"/>
                  </a:cubicBezTo>
                  <a:cubicBezTo>
                    <a:pt x="16015" y="64"/>
                    <a:pt x="14684" y="1341"/>
                    <a:pt x="11701" y="1440"/>
                  </a:cubicBezTo>
                  <a:cubicBezTo>
                    <a:pt x="11654" y="1441"/>
                    <a:pt x="11609" y="1441"/>
                    <a:pt x="11563" y="1441"/>
                  </a:cubicBezTo>
                  <a:cubicBezTo>
                    <a:pt x="8626" y="1441"/>
                    <a:pt x="7111" y="64"/>
                    <a:pt x="7111" y="64"/>
                  </a:cubicBezTo>
                  <a:cubicBezTo>
                    <a:pt x="7111" y="64"/>
                    <a:pt x="6889" y="1"/>
                    <a:pt x="6450" y="1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7940032" y="2667641"/>
              <a:ext cx="120764" cy="336249"/>
            </a:xfrm>
            <a:custGeom>
              <a:rect b="b" l="l" r="r" t="t"/>
              <a:pathLst>
                <a:path extrusionOk="0" h="8431" w="3028">
                  <a:moveTo>
                    <a:pt x="56" y="1"/>
                  </a:moveTo>
                  <a:cubicBezTo>
                    <a:pt x="50" y="1"/>
                    <a:pt x="45" y="6"/>
                    <a:pt x="45" y="20"/>
                  </a:cubicBezTo>
                  <a:cubicBezTo>
                    <a:pt x="1" y="20"/>
                    <a:pt x="1" y="64"/>
                    <a:pt x="45" y="64"/>
                  </a:cubicBezTo>
                  <a:cubicBezTo>
                    <a:pt x="45" y="64"/>
                    <a:pt x="177" y="252"/>
                    <a:pt x="408" y="527"/>
                  </a:cubicBezTo>
                  <a:cubicBezTo>
                    <a:pt x="727" y="978"/>
                    <a:pt x="1234" y="1627"/>
                    <a:pt x="1696" y="2310"/>
                  </a:cubicBezTo>
                  <a:cubicBezTo>
                    <a:pt x="2147" y="2959"/>
                    <a:pt x="2566" y="3642"/>
                    <a:pt x="2698" y="4104"/>
                  </a:cubicBezTo>
                  <a:cubicBezTo>
                    <a:pt x="2885" y="4555"/>
                    <a:pt x="2929" y="5337"/>
                    <a:pt x="2929" y="6074"/>
                  </a:cubicBezTo>
                  <a:cubicBezTo>
                    <a:pt x="2929" y="6669"/>
                    <a:pt x="2885" y="7263"/>
                    <a:pt x="2885" y="7681"/>
                  </a:cubicBezTo>
                  <a:cubicBezTo>
                    <a:pt x="2841" y="7857"/>
                    <a:pt x="2841" y="8044"/>
                    <a:pt x="2841" y="8188"/>
                  </a:cubicBezTo>
                  <a:cubicBezTo>
                    <a:pt x="2797" y="8320"/>
                    <a:pt x="2797" y="8364"/>
                    <a:pt x="2797" y="8364"/>
                  </a:cubicBezTo>
                  <a:cubicBezTo>
                    <a:pt x="2797" y="8408"/>
                    <a:pt x="2841" y="8408"/>
                    <a:pt x="2841" y="8408"/>
                  </a:cubicBezTo>
                  <a:cubicBezTo>
                    <a:pt x="2854" y="8424"/>
                    <a:pt x="2863" y="8431"/>
                    <a:pt x="2870" y="8431"/>
                  </a:cubicBezTo>
                  <a:cubicBezTo>
                    <a:pt x="2885" y="8431"/>
                    <a:pt x="2885" y="8395"/>
                    <a:pt x="2885" y="8364"/>
                  </a:cubicBezTo>
                  <a:cubicBezTo>
                    <a:pt x="2885" y="8364"/>
                    <a:pt x="3028" y="7263"/>
                    <a:pt x="3028" y="6074"/>
                  </a:cubicBezTo>
                  <a:cubicBezTo>
                    <a:pt x="3028" y="5337"/>
                    <a:pt x="2973" y="4555"/>
                    <a:pt x="2797" y="4060"/>
                  </a:cubicBezTo>
                  <a:cubicBezTo>
                    <a:pt x="2610" y="3455"/>
                    <a:pt x="1927" y="2453"/>
                    <a:pt x="1278" y="1583"/>
                  </a:cubicBezTo>
                  <a:cubicBezTo>
                    <a:pt x="683" y="703"/>
                    <a:pt x="89" y="20"/>
                    <a:pt x="89" y="20"/>
                  </a:cubicBezTo>
                  <a:cubicBezTo>
                    <a:pt x="89" y="20"/>
                    <a:pt x="69" y="1"/>
                    <a:pt x="56" y="1"/>
                  </a:cubicBezTo>
                  <a:close/>
                </a:path>
              </a:pathLst>
            </a:custGeom>
            <a:solidFill>
              <a:srgbClr val="DF8D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7471652" y="2667641"/>
              <a:ext cx="119009" cy="336249"/>
            </a:xfrm>
            <a:custGeom>
              <a:rect b="b" l="l" r="r" t="t"/>
              <a:pathLst>
                <a:path extrusionOk="0" h="8431" w="2984">
                  <a:moveTo>
                    <a:pt x="2950" y="1"/>
                  </a:moveTo>
                  <a:cubicBezTo>
                    <a:pt x="2933" y="1"/>
                    <a:pt x="2921" y="20"/>
                    <a:pt x="2884" y="20"/>
                  </a:cubicBezTo>
                  <a:cubicBezTo>
                    <a:pt x="2884" y="20"/>
                    <a:pt x="2334" y="703"/>
                    <a:pt x="1696" y="1583"/>
                  </a:cubicBezTo>
                  <a:cubicBezTo>
                    <a:pt x="1101" y="2453"/>
                    <a:pt x="408" y="3455"/>
                    <a:pt x="188" y="4060"/>
                  </a:cubicBezTo>
                  <a:cubicBezTo>
                    <a:pt x="45" y="4555"/>
                    <a:pt x="1" y="5337"/>
                    <a:pt x="1" y="6074"/>
                  </a:cubicBezTo>
                  <a:cubicBezTo>
                    <a:pt x="1" y="7263"/>
                    <a:pt x="89" y="8364"/>
                    <a:pt x="89" y="8364"/>
                  </a:cubicBezTo>
                  <a:cubicBezTo>
                    <a:pt x="89" y="8395"/>
                    <a:pt x="110" y="8431"/>
                    <a:pt x="123" y="8431"/>
                  </a:cubicBezTo>
                  <a:cubicBezTo>
                    <a:pt x="129" y="8431"/>
                    <a:pt x="133" y="8424"/>
                    <a:pt x="133" y="8408"/>
                  </a:cubicBezTo>
                  <a:cubicBezTo>
                    <a:pt x="188" y="8408"/>
                    <a:pt x="188" y="8408"/>
                    <a:pt x="188" y="8364"/>
                  </a:cubicBezTo>
                  <a:lnTo>
                    <a:pt x="188" y="8188"/>
                  </a:lnTo>
                  <a:cubicBezTo>
                    <a:pt x="133" y="7813"/>
                    <a:pt x="89" y="6944"/>
                    <a:pt x="89" y="6074"/>
                  </a:cubicBezTo>
                  <a:cubicBezTo>
                    <a:pt x="89" y="5337"/>
                    <a:pt x="133" y="4555"/>
                    <a:pt x="276" y="4104"/>
                  </a:cubicBezTo>
                  <a:cubicBezTo>
                    <a:pt x="507" y="3510"/>
                    <a:pt x="1145" y="2497"/>
                    <a:pt x="1784" y="1627"/>
                  </a:cubicBezTo>
                  <a:cubicBezTo>
                    <a:pt x="2114" y="1209"/>
                    <a:pt x="2389" y="846"/>
                    <a:pt x="2609" y="527"/>
                  </a:cubicBezTo>
                  <a:cubicBezTo>
                    <a:pt x="2840" y="252"/>
                    <a:pt x="2983" y="64"/>
                    <a:pt x="2983" y="64"/>
                  </a:cubicBezTo>
                  <a:lnTo>
                    <a:pt x="2983" y="20"/>
                  </a:lnTo>
                  <a:cubicBezTo>
                    <a:pt x="2969" y="6"/>
                    <a:pt x="2959" y="1"/>
                    <a:pt x="2950" y="1"/>
                  </a:cubicBezTo>
                  <a:close/>
                </a:path>
              </a:pathLst>
            </a:custGeom>
            <a:solidFill>
              <a:srgbClr val="DF8D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7541008" y="2662735"/>
              <a:ext cx="380639" cy="69834"/>
            </a:xfrm>
            <a:custGeom>
              <a:rect b="b" l="l" r="r" t="t"/>
              <a:pathLst>
                <a:path extrusionOk="0" h="1751" w="9544">
                  <a:moveTo>
                    <a:pt x="9456" y="0"/>
                  </a:moveTo>
                  <a:lnTo>
                    <a:pt x="9401" y="55"/>
                  </a:lnTo>
                  <a:cubicBezTo>
                    <a:pt x="9312" y="187"/>
                    <a:pt x="8355" y="1519"/>
                    <a:pt x="5328" y="1607"/>
                  </a:cubicBezTo>
                  <a:cubicBezTo>
                    <a:pt x="5185" y="1651"/>
                    <a:pt x="5053" y="1651"/>
                    <a:pt x="4910" y="1651"/>
                  </a:cubicBezTo>
                  <a:cubicBezTo>
                    <a:pt x="3446" y="1651"/>
                    <a:pt x="2202" y="1288"/>
                    <a:pt x="1377" y="969"/>
                  </a:cubicBezTo>
                  <a:cubicBezTo>
                    <a:pt x="969" y="782"/>
                    <a:pt x="650" y="606"/>
                    <a:pt x="419" y="463"/>
                  </a:cubicBezTo>
                  <a:cubicBezTo>
                    <a:pt x="320" y="419"/>
                    <a:pt x="232" y="375"/>
                    <a:pt x="188" y="331"/>
                  </a:cubicBezTo>
                  <a:cubicBezTo>
                    <a:pt x="188" y="275"/>
                    <a:pt x="144" y="275"/>
                    <a:pt x="144" y="275"/>
                  </a:cubicBezTo>
                  <a:lnTo>
                    <a:pt x="100" y="275"/>
                  </a:lnTo>
                  <a:cubicBezTo>
                    <a:pt x="100" y="253"/>
                    <a:pt x="86" y="242"/>
                    <a:pt x="72" y="242"/>
                  </a:cubicBezTo>
                  <a:cubicBezTo>
                    <a:pt x="58" y="242"/>
                    <a:pt x="45" y="253"/>
                    <a:pt x="45" y="275"/>
                  </a:cubicBezTo>
                  <a:cubicBezTo>
                    <a:pt x="1" y="275"/>
                    <a:pt x="45" y="331"/>
                    <a:pt x="45" y="331"/>
                  </a:cubicBezTo>
                  <a:cubicBezTo>
                    <a:pt x="45" y="331"/>
                    <a:pt x="1883" y="1750"/>
                    <a:pt x="4910" y="1750"/>
                  </a:cubicBezTo>
                  <a:lnTo>
                    <a:pt x="5328" y="1750"/>
                  </a:lnTo>
                  <a:cubicBezTo>
                    <a:pt x="8575" y="1607"/>
                    <a:pt x="9500" y="99"/>
                    <a:pt x="9544" y="99"/>
                  </a:cubicBezTo>
                  <a:cubicBezTo>
                    <a:pt x="9544" y="55"/>
                    <a:pt x="9544" y="0"/>
                    <a:pt x="9500" y="0"/>
                  </a:cubicBezTo>
                  <a:close/>
                </a:path>
              </a:pathLst>
            </a:custGeom>
            <a:solidFill>
              <a:srgbClr val="DF8D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7828122" y="2979243"/>
              <a:ext cx="283604" cy="129977"/>
            </a:xfrm>
            <a:custGeom>
              <a:rect b="b" l="l" r="r" t="t"/>
              <a:pathLst>
                <a:path extrusionOk="0" h="3259" w="7111">
                  <a:moveTo>
                    <a:pt x="3027" y="0"/>
                  </a:moveTo>
                  <a:lnTo>
                    <a:pt x="0" y="1244"/>
                  </a:lnTo>
                  <a:lnTo>
                    <a:pt x="1706" y="3258"/>
                  </a:lnTo>
                  <a:lnTo>
                    <a:pt x="7111" y="3214"/>
                  </a:lnTo>
                  <a:lnTo>
                    <a:pt x="3027" y="0"/>
                  </a:lnTo>
                  <a:close/>
                </a:path>
              </a:pathLst>
            </a:custGeom>
            <a:solidFill>
              <a:srgbClr val="F5A8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7608608" y="2942112"/>
              <a:ext cx="384148" cy="202763"/>
            </a:xfrm>
            <a:custGeom>
              <a:rect b="b" l="l" r="r" t="t"/>
              <a:pathLst>
                <a:path extrusionOk="0" h="5084" w="9632">
                  <a:moveTo>
                    <a:pt x="6407" y="1"/>
                  </a:moveTo>
                  <a:cubicBezTo>
                    <a:pt x="6035" y="1"/>
                    <a:pt x="5601" y="44"/>
                    <a:pt x="5097" y="150"/>
                  </a:cubicBezTo>
                  <a:cubicBezTo>
                    <a:pt x="3083" y="612"/>
                    <a:pt x="2202" y="1251"/>
                    <a:pt x="2202" y="1251"/>
                  </a:cubicBezTo>
                  <a:cubicBezTo>
                    <a:pt x="2202" y="1251"/>
                    <a:pt x="375" y="2032"/>
                    <a:pt x="144" y="2450"/>
                  </a:cubicBezTo>
                  <a:cubicBezTo>
                    <a:pt x="47" y="2639"/>
                    <a:pt x="151" y="2766"/>
                    <a:pt x="473" y="2766"/>
                  </a:cubicBezTo>
                  <a:cubicBezTo>
                    <a:pt x="798" y="2766"/>
                    <a:pt x="1345" y="2637"/>
                    <a:pt x="2133" y="2312"/>
                  </a:cubicBezTo>
                  <a:lnTo>
                    <a:pt x="2133" y="2312"/>
                  </a:lnTo>
                  <a:cubicBezTo>
                    <a:pt x="1629" y="2541"/>
                    <a:pt x="1074" y="2794"/>
                    <a:pt x="826" y="2902"/>
                  </a:cubicBezTo>
                  <a:cubicBezTo>
                    <a:pt x="375" y="3177"/>
                    <a:pt x="1" y="3364"/>
                    <a:pt x="419" y="3683"/>
                  </a:cubicBezTo>
                  <a:cubicBezTo>
                    <a:pt x="486" y="3752"/>
                    <a:pt x="585" y="3780"/>
                    <a:pt x="701" y="3780"/>
                  </a:cubicBezTo>
                  <a:cubicBezTo>
                    <a:pt x="1214" y="3780"/>
                    <a:pt x="2070" y="3232"/>
                    <a:pt x="2070" y="3232"/>
                  </a:cubicBezTo>
                  <a:lnTo>
                    <a:pt x="3402" y="2681"/>
                  </a:lnTo>
                  <a:lnTo>
                    <a:pt x="2114" y="3364"/>
                  </a:lnTo>
                  <a:cubicBezTo>
                    <a:pt x="2114" y="3364"/>
                    <a:pt x="925" y="3826"/>
                    <a:pt x="1244" y="4233"/>
                  </a:cubicBezTo>
                  <a:cubicBezTo>
                    <a:pt x="1298" y="4314"/>
                    <a:pt x="1408" y="4347"/>
                    <a:pt x="1551" y="4347"/>
                  </a:cubicBezTo>
                  <a:cubicBezTo>
                    <a:pt x="2144" y="4347"/>
                    <a:pt x="3303" y="3782"/>
                    <a:pt x="3303" y="3782"/>
                  </a:cubicBezTo>
                  <a:lnTo>
                    <a:pt x="3325" y="3770"/>
                  </a:lnTo>
                  <a:lnTo>
                    <a:pt x="3325" y="3770"/>
                  </a:lnTo>
                  <a:cubicBezTo>
                    <a:pt x="2779" y="4116"/>
                    <a:pt x="2277" y="4497"/>
                    <a:pt x="2345" y="4696"/>
                  </a:cubicBezTo>
                  <a:cubicBezTo>
                    <a:pt x="2399" y="4812"/>
                    <a:pt x="2549" y="4862"/>
                    <a:pt x="2764" y="4862"/>
                  </a:cubicBezTo>
                  <a:cubicBezTo>
                    <a:pt x="3300" y="4862"/>
                    <a:pt x="4235" y="4551"/>
                    <a:pt x="5053" y="4189"/>
                  </a:cubicBezTo>
                  <a:cubicBezTo>
                    <a:pt x="6212" y="3696"/>
                    <a:pt x="6681" y="3422"/>
                    <a:pt x="6703" y="3408"/>
                  </a:cubicBezTo>
                  <a:lnTo>
                    <a:pt x="6703" y="3408"/>
                  </a:lnTo>
                  <a:cubicBezTo>
                    <a:pt x="6663" y="3432"/>
                    <a:pt x="5232" y="4285"/>
                    <a:pt x="5416" y="4828"/>
                  </a:cubicBezTo>
                  <a:cubicBezTo>
                    <a:pt x="5484" y="5005"/>
                    <a:pt x="5649" y="5083"/>
                    <a:pt x="5880" y="5083"/>
                  </a:cubicBezTo>
                  <a:cubicBezTo>
                    <a:pt x="6440" y="5083"/>
                    <a:pt x="7384" y="4625"/>
                    <a:pt x="8256" y="4002"/>
                  </a:cubicBezTo>
                  <a:cubicBezTo>
                    <a:pt x="9544" y="3177"/>
                    <a:pt x="9632" y="1856"/>
                    <a:pt x="8531" y="931"/>
                  </a:cubicBezTo>
                  <a:cubicBezTo>
                    <a:pt x="8531" y="931"/>
                    <a:pt x="8129" y="1"/>
                    <a:pt x="6407" y="1"/>
                  </a:cubicBezTo>
                  <a:close/>
                </a:path>
              </a:pathLst>
            </a:custGeom>
            <a:solidFill>
              <a:srgbClr val="F5A8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7870238" y="2999423"/>
              <a:ext cx="14996" cy="76854"/>
            </a:xfrm>
            <a:custGeom>
              <a:rect b="b" l="l" r="r" t="t"/>
              <a:pathLst>
                <a:path extrusionOk="0" h="1927" w="376">
                  <a:moveTo>
                    <a:pt x="320" y="1"/>
                  </a:moveTo>
                  <a:cubicBezTo>
                    <a:pt x="232" y="144"/>
                    <a:pt x="188" y="276"/>
                    <a:pt x="144" y="463"/>
                  </a:cubicBezTo>
                  <a:cubicBezTo>
                    <a:pt x="100" y="595"/>
                    <a:pt x="45" y="782"/>
                    <a:pt x="45" y="914"/>
                  </a:cubicBezTo>
                  <a:cubicBezTo>
                    <a:pt x="45" y="1101"/>
                    <a:pt x="1" y="1244"/>
                    <a:pt x="45" y="1421"/>
                  </a:cubicBezTo>
                  <a:cubicBezTo>
                    <a:pt x="45" y="1608"/>
                    <a:pt x="45" y="1740"/>
                    <a:pt x="144" y="1927"/>
                  </a:cubicBezTo>
                  <a:lnTo>
                    <a:pt x="188" y="1883"/>
                  </a:lnTo>
                  <a:cubicBezTo>
                    <a:pt x="144" y="1740"/>
                    <a:pt x="144" y="1608"/>
                    <a:pt x="144" y="1421"/>
                  </a:cubicBezTo>
                  <a:cubicBezTo>
                    <a:pt x="100" y="1288"/>
                    <a:pt x="144" y="1101"/>
                    <a:pt x="144" y="969"/>
                  </a:cubicBezTo>
                  <a:cubicBezTo>
                    <a:pt x="188" y="639"/>
                    <a:pt x="276" y="320"/>
                    <a:pt x="375" y="1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7929064" y="3021359"/>
              <a:ext cx="52725" cy="84351"/>
            </a:xfrm>
            <a:custGeom>
              <a:rect b="b" l="l" r="r" t="t"/>
              <a:pathLst>
                <a:path extrusionOk="0" h="2115" w="1322">
                  <a:moveTo>
                    <a:pt x="1234" y="1"/>
                  </a:moveTo>
                  <a:cubicBezTo>
                    <a:pt x="1278" y="188"/>
                    <a:pt x="1234" y="419"/>
                    <a:pt x="1145" y="595"/>
                  </a:cubicBezTo>
                  <a:cubicBezTo>
                    <a:pt x="1101" y="782"/>
                    <a:pt x="1002" y="970"/>
                    <a:pt x="870" y="1146"/>
                  </a:cubicBezTo>
                  <a:cubicBezTo>
                    <a:pt x="771" y="1333"/>
                    <a:pt x="639" y="1520"/>
                    <a:pt x="496" y="1652"/>
                  </a:cubicBezTo>
                  <a:lnTo>
                    <a:pt x="276" y="1883"/>
                  </a:lnTo>
                  <a:lnTo>
                    <a:pt x="1" y="2070"/>
                  </a:lnTo>
                  <a:lnTo>
                    <a:pt x="45" y="2114"/>
                  </a:lnTo>
                  <a:lnTo>
                    <a:pt x="320" y="1927"/>
                  </a:lnTo>
                  <a:cubicBezTo>
                    <a:pt x="364" y="1839"/>
                    <a:pt x="452" y="1795"/>
                    <a:pt x="551" y="1696"/>
                  </a:cubicBezTo>
                  <a:cubicBezTo>
                    <a:pt x="683" y="1564"/>
                    <a:pt x="826" y="1377"/>
                    <a:pt x="958" y="1190"/>
                  </a:cubicBezTo>
                  <a:cubicBezTo>
                    <a:pt x="1101" y="1058"/>
                    <a:pt x="1190" y="826"/>
                    <a:pt x="1234" y="639"/>
                  </a:cubicBezTo>
                  <a:cubicBezTo>
                    <a:pt x="1278" y="419"/>
                    <a:pt x="1322" y="188"/>
                    <a:pt x="1278" y="1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7758766" y="2977488"/>
              <a:ext cx="80363" cy="91331"/>
            </a:xfrm>
            <a:custGeom>
              <a:rect b="b" l="l" r="r" t="t"/>
              <a:pathLst>
                <a:path extrusionOk="0" h="2290" w="2015">
                  <a:moveTo>
                    <a:pt x="0" y="0"/>
                  </a:moveTo>
                  <a:cubicBezTo>
                    <a:pt x="44" y="231"/>
                    <a:pt x="187" y="507"/>
                    <a:pt x="275" y="738"/>
                  </a:cubicBezTo>
                  <a:cubicBezTo>
                    <a:pt x="418" y="969"/>
                    <a:pt x="550" y="1189"/>
                    <a:pt x="694" y="1376"/>
                  </a:cubicBezTo>
                  <a:cubicBezTo>
                    <a:pt x="870" y="1607"/>
                    <a:pt x="1057" y="1794"/>
                    <a:pt x="1288" y="1971"/>
                  </a:cubicBezTo>
                  <a:cubicBezTo>
                    <a:pt x="1519" y="2114"/>
                    <a:pt x="1739" y="2202"/>
                    <a:pt x="1970" y="2290"/>
                  </a:cubicBezTo>
                  <a:lnTo>
                    <a:pt x="2014" y="2246"/>
                  </a:lnTo>
                  <a:cubicBezTo>
                    <a:pt x="1739" y="2158"/>
                    <a:pt x="1519" y="2015"/>
                    <a:pt x="1332" y="1882"/>
                  </a:cubicBezTo>
                  <a:cubicBezTo>
                    <a:pt x="1101" y="1739"/>
                    <a:pt x="969" y="1563"/>
                    <a:pt x="782" y="1332"/>
                  </a:cubicBezTo>
                  <a:cubicBezTo>
                    <a:pt x="638" y="1145"/>
                    <a:pt x="506" y="914"/>
                    <a:pt x="363" y="694"/>
                  </a:cubicBezTo>
                  <a:cubicBezTo>
                    <a:pt x="231" y="463"/>
                    <a:pt x="143" y="231"/>
                    <a:pt x="44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7833825" y="3125851"/>
              <a:ext cx="42156" cy="19782"/>
            </a:xfrm>
            <a:custGeom>
              <a:rect b="b" l="l" r="r" t="t"/>
              <a:pathLst>
                <a:path extrusionOk="0" h="496" w="1057">
                  <a:moveTo>
                    <a:pt x="870" y="1"/>
                  </a:moveTo>
                  <a:cubicBezTo>
                    <a:pt x="870" y="1"/>
                    <a:pt x="132" y="133"/>
                    <a:pt x="88" y="221"/>
                  </a:cubicBezTo>
                  <a:cubicBezTo>
                    <a:pt x="0" y="320"/>
                    <a:pt x="44" y="496"/>
                    <a:pt x="231" y="496"/>
                  </a:cubicBezTo>
                  <a:cubicBezTo>
                    <a:pt x="231" y="496"/>
                    <a:pt x="1013" y="364"/>
                    <a:pt x="1013" y="276"/>
                  </a:cubicBezTo>
                  <a:cubicBezTo>
                    <a:pt x="1057" y="177"/>
                    <a:pt x="870" y="1"/>
                    <a:pt x="870" y="1"/>
                  </a:cubicBezTo>
                  <a:close/>
                </a:path>
              </a:pathLst>
            </a:custGeom>
            <a:solidFill>
              <a:srgbClr val="DB57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7418528" y="2536746"/>
              <a:ext cx="188365" cy="86066"/>
            </a:xfrm>
            <a:custGeom>
              <a:rect b="b" l="l" r="r" t="t"/>
              <a:pathLst>
                <a:path extrusionOk="0" h="2158" w="4723">
                  <a:moveTo>
                    <a:pt x="4723" y="0"/>
                  </a:moveTo>
                  <a:cubicBezTo>
                    <a:pt x="2246" y="408"/>
                    <a:pt x="1" y="2114"/>
                    <a:pt x="1" y="2114"/>
                  </a:cubicBezTo>
                  <a:lnTo>
                    <a:pt x="1" y="2158"/>
                  </a:lnTo>
                  <a:lnTo>
                    <a:pt x="45" y="2158"/>
                  </a:lnTo>
                  <a:cubicBezTo>
                    <a:pt x="45" y="2158"/>
                    <a:pt x="89" y="2158"/>
                    <a:pt x="144" y="2114"/>
                  </a:cubicBezTo>
                  <a:cubicBezTo>
                    <a:pt x="595" y="1739"/>
                    <a:pt x="2565" y="408"/>
                    <a:pt x="4723" y="44"/>
                  </a:cubicBezTo>
                  <a:lnTo>
                    <a:pt x="4723" y="0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>
              <a:off x="7415019" y="2593380"/>
              <a:ext cx="12762" cy="18466"/>
            </a:xfrm>
            <a:custGeom>
              <a:rect b="b" l="l" r="r" t="t"/>
              <a:pathLst>
                <a:path extrusionOk="0" h="463" w="320">
                  <a:moveTo>
                    <a:pt x="1" y="0"/>
                  </a:moveTo>
                  <a:lnTo>
                    <a:pt x="1" y="44"/>
                  </a:lnTo>
                  <a:lnTo>
                    <a:pt x="276" y="463"/>
                  </a:lnTo>
                  <a:lnTo>
                    <a:pt x="320" y="463"/>
                  </a:lnTo>
                  <a:lnTo>
                    <a:pt x="320" y="418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7431251" y="2582412"/>
              <a:ext cx="11047" cy="18466"/>
            </a:xfrm>
            <a:custGeom>
              <a:rect b="b" l="l" r="r" t="t"/>
              <a:pathLst>
                <a:path extrusionOk="0" h="463" w="277">
                  <a:moveTo>
                    <a:pt x="1" y="0"/>
                  </a:moveTo>
                  <a:lnTo>
                    <a:pt x="232" y="462"/>
                  </a:lnTo>
                  <a:lnTo>
                    <a:pt x="276" y="462"/>
                  </a:lnTo>
                  <a:lnTo>
                    <a:pt x="276" y="418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7449716" y="2569650"/>
              <a:ext cx="11008" cy="18505"/>
            </a:xfrm>
            <a:custGeom>
              <a:rect b="b" l="l" r="r" t="t"/>
              <a:pathLst>
                <a:path extrusionOk="0" h="464" w="276">
                  <a:moveTo>
                    <a:pt x="44" y="1"/>
                  </a:moveTo>
                  <a:lnTo>
                    <a:pt x="0" y="45"/>
                  </a:lnTo>
                  <a:lnTo>
                    <a:pt x="231" y="463"/>
                  </a:lnTo>
                  <a:lnTo>
                    <a:pt x="275" y="463"/>
                  </a:lnTo>
                  <a:lnTo>
                    <a:pt x="44" y="4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7468142" y="2560437"/>
              <a:ext cx="11008" cy="18466"/>
            </a:xfrm>
            <a:custGeom>
              <a:rect b="b" l="l" r="r" t="t"/>
              <a:pathLst>
                <a:path extrusionOk="0" h="463" w="276">
                  <a:moveTo>
                    <a:pt x="45" y="1"/>
                  </a:moveTo>
                  <a:lnTo>
                    <a:pt x="1" y="45"/>
                  </a:lnTo>
                  <a:lnTo>
                    <a:pt x="221" y="463"/>
                  </a:lnTo>
                  <a:lnTo>
                    <a:pt x="276" y="463"/>
                  </a:lnTo>
                  <a:lnTo>
                    <a:pt x="276" y="419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7490078" y="2549469"/>
              <a:ext cx="8814" cy="18466"/>
            </a:xfrm>
            <a:custGeom>
              <a:rect b="b" l="l" r="r" t="t"/>
              <a:pathLst>
                <a:path extrusionOk="0" h="463" w="221">
                  <a:moveTo>
                    <a:pt x="1" y="1"/>
                  </a:moveTo>
                  <a:lnTo>
                    <a:pt x="1" y="45"/>
                  </a:lnTo>
                  <a:lnTo>
                    <a:pt x="177" y="419"/>
                  </a:lnTo>
                  <a:lnTo>
                    <a:pt x="221" y="463"/>
                  </a:lnTo>
                  <a:lnTo>
                    <a:pt x="221" y="419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7508104" y="2536746"/>
              <a:ext cx="9253" cy="21975"/>
            </a:xfrm>
            <a:custGeom>
              <a:rect b="b" l="l" r="r" t="t"/>
              <a:pathLst>
                <a:path extrusionOk="0" h="551" w="232">
                  <a:moveTo>
                    <a:pt x="44" y="0"/>
                  </a:moveTo>
                  <a:lnTo>
                    <a:pt x="0" y="44"/>
                  </a:lnTo>
                  <a:lnTo>
                    <a:pt x="187" y="551"/>
                  </a:lnTo>
                  <a:lnTo>
                    <a:pt x="231" y="507"/>
                  </a:lnTo>
                  <a:lnTo>
                    <a:pt x="99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7526530" y="2529288"/>
              <a:ext cx="9253" cy="21975"/>
            </a:xfrm>
            <a:custGeom>
              <a:rect b="b" l="l" r="r" t="t"/>
              <a:pathLst>
                <a:path extrusionOk="0" h="551" w="232">
                  <a:moveTo>
                    <a:pt x="44" y="0"/>
                  </a:moveTo>
                  <a:lnTo>
                    <a:pt x="0" y="44"/>
                  </a:lnTo>
                  <a:lnTo>
                    <a:pt x="188" y="551"/>
                  </a:lnTo>
                  <a:lnTo>
                    <a:pt x="232" y="507"/>
                  </a:lnTo>
                  <a:lnTo>
                    <a:pt x="88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7548466" y="2524024"/>
              <a:ext cx="5304" cy="20220"/>
            </a:xfrm>
            <a:custGeom>
              <a:rect b="b" l="l" r="r" t="t"/>
              <a:pathLst>
                <a:path extrusionOk="0" h="507" w="133">
                  <a:moveTo>
                    <a:pt x="45" y="0"/>
                  </a:moveTo>
                  <a:lnTo>
                    <a:pt x="1" y="44"/>
                  </a:lnTo>
                  <a:lnTo>
                    <a:pt x="89" y="506"/>
                  </a:lnTo>
                  <a:lnTo>
                    <a:pt x="133" y="506"/>
                  </a:lnTo>
                  <a:lnTo>
                    <a:pt x="133" y="451"/>
                  </a:lnTo>
                  <a:lnTo>
                    <a:pt x="45" y="4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7568686" y="2518321"/>
              <a:ext cx="5304" cy="20220"/>
            </a:xfrm>
            <a:custGeom>
              <a:rect b="b" l="l" r="r" t="t"/>
              <a:pathLst>
                <a:path extrusionOk="0" h="507" w="133">
                  <a:moveTo>
                    <a:pt x="44" y="0"/>
                  </a:moveTo>
                  <a:lnTo>
                    <a:pt x="0" y="44"/>
                  </a:lnTo>
                  <a:lnTo>
                    <a:pt x="88" y="506"/>
                  </a:lnTo>
                  <a:lnTo>
                    <a:pt x="132" y="506"/>
                  </a:lnTo>
                  <a:lnTo>
                    <a:pt x="44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7592376" y="2513016"/>
              <a:ext cx="5304" cy="20260"/>
            </a:xfrm>
            <a:custGeom>
              <a:rect b="b" l="l" r="r" t="t"/>
              <a:pathLst>
                <a:path extrusionOk="0" h="508" w="133">
                  <a:moveTo>
                    <a:pt x="0" y="1"/>
                  </a:moveTo>
                  <a:lnTo>
                    <a:pt x="0" y="45"/>
                  </a:lnTo>
                  <a:lnTo>
                    <a:pt x="89" y="507"/>
                  </a:lnTo>
                  <a:lnTo>
                    <a:pt x="133" y="452"/>
                  </a:lnTo>
                  <a:lnTo>
                    <a:pt x="4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7314515" y="2645227"/>
              <a:ext cx="438987" cy="447761"/>
            </a:xfrm>
            <a:custGeom>
              <a:rect b="b" l="l" r="r" t="t"/>
              <a:pathLst>
                <a:path extrusionOk="0" h="11227" w="11007">
                  <a:moveTo>
                    <a:pt x="7218" y="1127"/>
                  </a:moveTo>
                  <a:cubicBezTo>
                    <a:pt x="6296" y="1597"/>
                    <a:pt x="5041" y="2321"/>
                    <a:pt x="5041" y="2321"/>
                  </a:cubicBezTo>
                  <a:lnTo>
                    <a:pt x="5680" y="1221"/>
                  </a:lnTo>
                  <a:cubicBezTo>
                    <a:pt x="5680" y="1221"/>
                    <a:pt x="5911" y="1265"/>
                    <a:pt x="6505" y="1265"/>
                  </a:cubicBezTo>
                  <a:cubicBezTo>
                    <a:pt x="6535" y="1268"/>
                    <a:pt x="6566" y="1269"/>
                    <a:pt x="6597" y="1269"/>
                  </a:cubicBezTo>
                  <a:cubicBezTo>
                    <a:pt x="6801" y="1269"/>
                    <a:pt x="7020" y="1211"/>
                    <a:pt x="7218" y="1127"/>
                  </a:cubicBezTo>
                  <a:close/>
                  <a:moveTo>
                    <a:pt x="5939" y="0"/>
                  </a:moveTo>
                  <a:cubicBezTo>
                    <a:pt x="5634" y="0"/>
                    <a:pt x="5345" y="32"/>
                    <a:pt x="5129" y="120"/>
                  </a:cubicBezTo>
                  <a:cubicBezTo>
                    <a:pt x="4348" y="494"/>
                    <a:pt x="3247" y="2321"/>
                    <a:pt x="3203" y="2553"/>
                  </a:cubicBezTo>
                  <a:cubicBezTo>
                    <a:pt x="3071" y="3059"/>
                    <a:pt x="3159" y="5855"/>
                    <a:pt x="3159" y="5855"/>
                  </a:cubicBezTo>
                  <a:cubicBezTo>
                    <a:pt x="3159" y="5855"/>
                    <a:pt x="2653" y="6724"/>
                    <a:pt x="2246" y="7187"/>
                  </a:cubicBezTo>
                  <a:cubicBezTo>
                    <a:pt x="1871" y="7649"/>
                    <a:pt x="0" y="11171"/>
                    <a:pt x="0" y="11171"/>
                  </a:cubicBezTo>
                  <a:lnTo>
                    <a:pt x="4810" y="11226"/>
                  </a:lnTo>
                  <a:cubicBezTo>
                    <a:pt x="4810" y="11226"/>
                    <a:pt x="5867" y="8331"/>
                    <a:pt x="6736" y="7550"/>
                  </a:cubicBezTo>
                  <a:cubicBezTo>
                    <a:pt x="7650" y="6768"/>
                    <a:pt x="8112" y="5348"/>
                    <a:pt x="8343" y="5073"/>
                  </a:cubicBezTo>
                  <a:cubicBezTo>
                    <a:pt x="8618" y="4842"/>
                    <a:pt x="9301" y="4622"/>
                    <a:pt x="9994" y="4248"/>
                  </a:cubicBezTo>
                  <a:cubicBezTo>
                    <a:pt x="10677" y="3840"/>
                    <a:pt x="11007" y="3422"/>
                    <a:pt x="10820" y="3015"/>
                  </a:cubicBezTo>
                  <a:cubicBezTo>
                    <a:pt x="10776" y="2872"/>
                    <a:pt x="10662" y="2822"/>
                    <a:pt x="10522" y="2822"/>
                  </a:cubicBezTo>
                  <a:cubicBezTo>
                    <a:pt x="10209" y="2822"/>
                    <a:pt x="9766" y="3073"/>
                    <a:pt x="9675" y="3103"/>
                  </a:cubicBezTo>
                  <a:cubicBezTo>
                    <a:pt x="9532" y="3191"/>
                    <a:pt x="7749" y="3929"/>
                    <a:pt x="7749" y="3929"/>
                  </a:cubicBezTo>
                  <a:lnTo>
                    <a:pt x="9026" y="3015"/>
                  </a:lnTo>
                  <a:cubicBezTo>
                    <a:pt x="9026" y="3015"/>
                    <a:pt x="10126" y="2465"/>
                    <a:pt x="10314" y="2145"/>
                  </a:cubicBezTo>
                  <a:cubicBezTo>
                    <a:pt x="10533" y="1832"/>
                    <a:pt x="10216" y="1449"/>
                    <a:pt x="9948" y="1449"/>
                  </a:cubicBezTo>
                  <a:cubicBezTo>
                    <a:pt x="9934" y="1449"/>
                    <a:pt x="9920" y="1450"/>
                    <a:pt x="9906" y="1452"/>
                  </a:cubicBezTo>
                  <a:cubicBezTo>
                    <a:pt x="9576" y="1452"/>
                    <a:pt x="8530" y="2090"/>
                    <a:pt x="8530" y="2090"/>
                  </a:cubicBezTo>
                  <a:lnTo>
                    <a:pt x="7155" y="2828"/>
                  </a:lnTo>
                  <a:lnTo>
                    <a:pt x="8387" y="1771"/>
                  </a:lnTo>
                  <a:cubicBezTo>
                    <a:pt x="8387" y="1771"/>
                    <a:pt x="9169" y="1408"/>
                    <a:pt x="9444" y="1177"/>
                  </a:cubicBezTo>
                  <a:cubicBezTo>
                    <a:pt x="9675" y="946"/>
                    <a:pt x="9532" y="582"/>
                    <a:pt x="9301" y="395"/>
                  </a:cubicBezTo>
                  <a:cubicBezTo>
                    <a:pt x="9258" y="369"/>
                    <a:pt x="9208" y="357"/>
                    <a:pt x="9151" y="357"/>
                  </a:cubicBezTo>
                  <a:cubicBezTo>
                    <a:pt x="8916" y="357"/>
                    <a:pt x="8544" y="557"/>
                    <a:pt x="7881" y="814"/>
                  </a:cubicBezTo>
                  <a:cubicBezTo>
                    <a:pt x="7765" y="861"/>
                    <a:pt x="7620" y="928"/>
                    <a:pt x="7458" y="1007"/>
                  </a:cubicBezTo>
                  <a:lnTo>
                    <a:pt x="7458" y="1007"/>
                  </a:lnTo>
                  <a:cubicBezTo>
                    <a:pt x="7706" y="863"/>
                    <a:pt x="7881" y="692"/>
                    <a:pt x="7881" y="582"/>
                  </a:cubicBezTo>
                  <a:cubicBezTo>
                    <a:pt x="7881" y="307"/>
                    <a:pt x="7650" y="219"/>
                    <a:pt x="7650" y="219"/>
                  </a:cubicBezTo>
                  <a:cubicBezTo>
                    <a:pt x="7650" y="219"/>
                    <a:pt x="6739" y="0"/>
                    <a:pt x="5939" y="0"/>
                  </a:cubicBezTo>
                  <a:close/>
                </a:path>
              </a:pathLst>
            </a:custGeom>
            <a:solidFill>
              <a:srgbClr val="F5A8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7586673" y="2648258"/>
              <a:ext cx="47899" cy="27040"/>
            </a:xfrm>
            <a:custGeom>
              <a:rect b="b" l="l" r="r" t="t"/>
              <a:pathLst>
                <a:path extrusionOk="0" h="678" w="1201">
                  <a:moveTo>
                    <a:pt x="143" y="0"/>
                  </a:moveTo>
                  <a:cubicBezTo>
                    <a:pt x="143" y="0"/>
                    <a:pt x="0" y="275"/>
                    <a:pt x="99" y="462"/>
                  </a:cubicBezTo>
                  <a:cubicBezTo>
                    <a:pt x="163" y="590"/>
                    <a:pt x="548" y="678"/>
                    <a:pt x="803" y="678"/>
                  </a:cubicBezTo>
                  <a:cubicBezTo>
                    <a:pt x="899" y="678"/>
                    <a:pt x="977" y="666"/>
                    <a:pt x="1013" y="638"/>
                  </a:cubicBezTo>
                  <a:cubicBezTo>
                    <a:pt x="1200" y="594"/>
                    <a:pt x="1057" y="187"/>
                    <a:pt x="969" y="143"/>
                  </a:cubicBezTo>
                  <a:cubicBezTo>
                    <a:pt x="881" y="88"/>
                    <a:pt x="143" y="0"/>
                    <a:pt x="143" y="0"/>
                  </a:cubicBezTo>
                  <a:close/>
                </a:path>
              </a:pathLst>
            </a:custGeom>
            <a:solidFill>
              <a:srgbClr val="DB57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7652519" y="2655716"/>
              <a:ext cx="42196" cy="36971"/>
            </a:xfrm>
            <a:custGeom>
              <a:rect b="b" l="l" r="r" t="t"/>
              <a:pathLst>
                <a:path extrusionOk="0" h="927" w="1058">
                  <a:moveTo>
                    <a:pt x="738" y="0"/>
                  </a:moveTo>
                  <a:cubicBezTo>
                    <a:pt x="738" y="0"/>
                    <a:pt x="507" y="44"/>
                    <a:pt x="143" y="319"/>
                  </a:cubicBezTo>
                  <a:cubicBezTo>
                    <a:pt x="55" y="363"/>
                    <a:pt x="0" y="507"/>
                    <a:pt x="55" y="595"/>
                  </a:cubicBezTo>
                  <a:cubicBezTo>
                    <a:pt x="55" y="683"/>
                    <a:pt x="143" y="826"/>
                    <a:pt x="232" y="914"/>
                  </a:cubicBezTo>
                  <a:cubicBezTo>
                    <a:pt x="254" y="922"/>
                    <a:pt x="280" y="926"/>
                    <a:pt x="309" y="926"/>
                  </a:cubicBezTo>
                  <a:cubicBezTo>
                    <a:pt x="573" y="926"/>
                    <a:pt x="1057" y="595"/>
                    <a:pt x="1057" y="595"/>
                  </a:cubicBezTo>
                  <a:cubicBezTo>
                    <a:pt x="1057" y="595"/>
                    <a:pt x="1013" y="88"/>
                    <a:pt x="738" y="0"/>
                  </a:cubicBezTo>
                  <a:close/>
                </a:path>
              </a:pathLst>
            </a:custGeom>
            <a:solidFill>
              <a:srgbClr val="DB57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7689370" y="2699587"/>
              <a:ext cx="38247" cy="34020"/>
            </a:xfrm>
            <a:custGeom>
              <a:rect b="b" l="l" r="r" t="t"/>
              <a:pathLst>
                <a:path extrusionOk="0" h="853" w="959">
                  <a:moveTo>
                    <a:pt x="683" y="1"/>
                  </a:moveTo>
                  <a:cubicBezTo>
                    <a:pt x="683" y="1"/>
                    <a:pt x="452" y="45"/>
                    <a:pt x="89" y="320"/>
                  </a:cubicBezTo>
                  <a:cubicBezTo>
                    <a:pt x="45" y="364"/>
                    <a:pt x="1" y="452"/>
                    <a:pt x="1" y="551"/>
                  </a:cubicBezTo>
                  <a:cubicBezTo>
                    <a:pt x="45" y="639"/>
                    <a:pt x="89" y="782"/>
                    <a:pt x="232" y="826"/>
                  </a:cubicBezTo>
                  <a:cubicBezTo>
                    <a:pt x="257" y="845"/>
                    <a:pt x="289" y="853"/>
                    <a:pt x="325" y="853"/>
                  </a:cubicBezTo>
                  <a:cubicBezTo>
                    <a:pt x="551" y="853"/>
                    <a:pt x="959" y="551"/>
                    <a:pt x="959" y="551"/>
                  </a:cubicBezTo>
                  <a:cubicBezTo>
                    <a:pt x="959" y="551"/>
                    <a:pt x="915" y="89"/>
                    <a:pt x="683" y="1"/>
                  </a:cubicBezTo>
                  <a:close/>
                </a:path>
              </a:pathLst>
            </a:custGeom>
            <a:solidFill>
              <a:srgbClr val="DB57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7711346" y="2752710"/>
              <a:ext cx="36453" cy="32105"/>
            </a:xfrm>
            <a:custGeom>
              <a:rect b="b" l="l" r="r" t="t"/>
              <a:pathLst>
                <a:path extrusionOk="0" h="805" w="914">
                  <a:moveTo>
                    <a:pt x="639" y="1"/>
                  </a:moveTo>
                  <a:cubicBezTo>
                    <a:pt x="639" y="1"/>
                    <a:pt x="452" y="45"/>
                    <a:pt x="88" y="276"/>
                  </a:cubicBezTo>
                  <a:cubicBezTo>
                    <a:pt x="0" y="364"/>
                    <a:pt x="0" y="452"/>
                    <a:pt x="0" y="496"/>
                  </a:cubicBezTo>
                  <a:cubicBezTo>
                    <a:pt x="44" y="595"/>
                    <a:pt x="88" y="727"/>
                    <a:pt x="176" y="771"/>
                  </a:cubicBezTo>
                  <a:cubicBezTo>
                    <a:pt x="207" y="795"/>
                    <a:pt x="248" y="805"/>
                    <a:pt x="294" y="805"/>
                  </a:cubicBezTo>
                  <a:cubicBezTo>
                    <a:pt x="530" y="805"/>
                    <a:pt x="914" y="551"/>
                    <a:pt x="914" y="551"/>
                  </a:cubicBezTo>
                  <a:cubicBezTo>
                    <a:pt x="914" y="551"/>
                    <a:pt x="870" y="89"/>
                    <a:pt x="639" y="1"/>
                  </a:cubicBezTo>
                  <a:close/>
                </a:path>
              </a:pathLst>
            </a:custGeom>
            <a:solidFill>
              <a:srgbClr val="DB57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7526530" y="2657471"/>
              <a:ext cx="7498" cy="12762"/>
            </a:xfrm>
            <a:custGeom>
              <a:rect b="b" l="l" r="r" t="t"/>
              <a:pathLst>
                <a:path extrusionOk="0" h="320" w="188">
                  <a:moveTo>
                    <a:pt x="0" y="0"/>
                  </a:moveTo>
                  <a:cubicBezTo>
                    <a:pt x="0" y="44"/>
                    <a:pt x="44" y="132"/>
                    <a:pt x="44" y="187"/>
                  </a:cubicBezTo>
                  <a:cubicBezTo>
                    <a:pt x="88" y="231"/>
                    <a:pt x="88" y="275"/>
                    <a:pt x="133" y="319"/>
                  </a:cubicBezTo>
                  <a:lnTo>
                    <a:pt x="188" y="319"/>
                  </a:lnTo>
                  <a:cubicBezTo>
                    <a:pt x="188" y="275"/>
                    <a:pt x="188" y="187"/>
                    <a:pt x="133" y="132"/>
                  </a:cubicBezTo>
                  <a:cubicBezTo>
                    <a:pt x="133" y="88"/>
                    <a:pt x="88" y="44"/>
                    <a:pt x="44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7579654" y="2651768"/>
              <a:ext cx="5304" cy="13201"/>
            </a:xfrm>
            <a:custGeom>
              <a:rect b="b" l="l" r="r" t="t"/>
              <a:pathLst>
                <a:path extrusionOk="0" h="331" w="133">
                  <a:moveTo>
                    <a:pt x="44" y="0"/>
                  </a:moveTo>
                  <a:cubicBezTo>
                    <a:pt x="0" y="55"/>
                    <a:pt x="0" y="99"/>
                    <a:pt x="0" y="143"/>
                  </a:cubicBezTo>
                  <a:cubicBezTo>
                    <a:pt x="44" y="231"/>
                    <a:pt x="44" y="275"/>
                    <a:pt x="44" y="330"/>
                  </a:cubicBezTo>
                  <a:lnTo>
                    <a:pt x="88" y="330"/>
                  </a:lnTo>
                  <a:cubicBezTo>
                    <a:pt x="132" y="275"/>
                    <a:pt x="132" y="231"/>
                    <a:pt x="132" y="143"/>
                  </a:cubicBezTo>
                  <a:cubicBezTo>
                    <a:pt x="132" y="99"/>
                    <a:pt x="88" y="55"/>
                    <a:pt x="88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7519072" y="2660980"/>
              <a:ext cx="9253" cy="12762"/>
            </a:xfrm>
            <a:custGeom>
              <a:rect b="b" l="l" r="r" t="t"/>
              <a:pathLst>
                <a:path extrusionOk="0" h="320" w="232">
                  <a:moveTo>
                    <a:pt x="0" y="0"/>
                  </a:moveTo>
                  <a:cubicBezTo>
                    <a:pt x="0" y="99"/>
                    <a:pt x="44" y="143"/>
                    <a:pt x="99" y="187"/>
                  </a:cubicBezTo>
                  <a:cubicBezTo>
                    <a:pt x="99" y="231"/>
                    <a:pt x="143" y="275"/>
                    <a:pt x="187" y="319"/>
                  </a:cubicBezTo>
                  <a:lnTo>
                    <a:pt x="231" y="319"/>
                  </a:lnTo>
                  <a:cubicBezTo>
                    <a:pt x="231" y="231"/>
                    <a:pt x="187" y="187"/>
                    <a:pt x="143" y="143"/>
                  </a:cubicBezTo>
                  <a:cubicBezTo>
                    <a:pt x="143" y="99"/>
                    <a:pt x="99" y="44"/>
                    <a:pt x="44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7616066" y="2699587"/>
              <a:ext cx="12802" cy="16312"/>
            </a:xfrm>
            <a:custGeom>
              <a:rect b="b" l="l" r="r" t="t"/>
              <a:pathLst>
                <a:path extrusionOk="0" h="409" w="321">
                  <a:moveTo>
                    <a:pt x="1" y="1"/>
                  </a:moveTo>
                  <a:lnTo>
                    <a:pt x="1" y="45"/>
                  </a:lnTo>
                  <a:cubicBezTo>
                    <a:pt x="1" y="133"/>
                    <a:pt x="45" y="177"/>
                    <a:pt x="89" y="232"/>
                  </a:cubicBezTo>
                  <a:cubicBezTo>
                    <a:pt x="188" y="320"/>
                    <a:pt x="232" y="364"/>
                    <a:pt x="276" y="408"/>
                  </a:cubicBezTo>
                  <a:lnTo>
                    <a:pt x="320" y="408"/>
                  </a:lnTo>
                  <a:cubicBezTo>
                    <a:pt x="276" y="320"/>
                    <a:pt x="232" y="232"/>
                    <a:pt x="188" y="177"/>
                  </a:cubicBezTo>
                  <a:cubicBezTo>
                    <a:pt x="144" y="133"/>
                    <a:pt x="89" y="45"/>
                    <a:pt x="1" y="1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>
              <a:off x="7680158" y="2723317"/>
              <a:ext cx="12802" cy="18466"/>
            </a:xfrm>
            <a:custGeom>
              <a:rect b="b" l="l" r="r" t="t"/>
              <a:pathLst>
                <a:path extrusionOk="0" h="463" w="321">
                  <a:moveTo>
                    <a:pt x="45" y="0"/>
                  </a:moveTo>
                  <a:lnTo>
                    <a:pt x="1" y="44"/>
                  </a:lnTo>
                  <a:cubicBezTo>
                    <a:pt x="45" y="132"/>
                    <a:pt x="89" y="187"/>
                    <a:pt x="133" y="275"/>
                  </a:cubicBezTo>
                  <a:cubicBezTo>
                    <a:pt x="188" y="319"/>
                    <a:pt x="232" y="363"/>
                    <a:pt x="276" y="463"/>
                  </a:cubicBezTo>
                  <a:lnTo>
                    <a:pt x="320" y="408"/>
                  </a:lnTo>
                  <a:cubicBezTo>
                    <a:pt x="276" y="319"/>
                    <a:pt x="276" y="275"/>
                    <a:pt x="232" y="187"/>
                  </a:cubicBezTo>
                  <a:cubicBezTo>
                    <a:pt x="188" y="132"/>
                    <a:pt x="133" y="88"/>
                    <a:pt x="45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7566931" y="2723317"/>
              <a:ext cx="11008" cy="16272"/>
            </a:xfrm>
            <a:custGeom>
              <a:rect b="b" l="l" r="r" t="t"/>
              <a:pathLst>
                <a:path extrusionOk="0" h="408" w="276">
                  <a:moveTo>
                    <a:pt x="0" y="0"/>
                  </a:moveTo>
                  <a:cubicBezTo>
                    <a:pt x="0" y="88"/>
                    <a:pt x="44" y="187"/>
                    <a:pt x="88" y="231"/>
                  </a:cubicBezTo>
                  <a:cubicBezTo>
                    <a:pt x="132" y="319"/>
                    <a:pt x="176" y="363"/>
                    <a:pt x="220" y="408"/>
                  </a:cubicBezTo>
                  <a:lnTo>
                    <a:pt x="275" y="408"/>
                  </a:lnTo>
                  <a:cubicBezTo>
                    <a:pt x="275" y="319"/>
                    <a:pt x="220" y="275"/>
                    <a:pt x="176" y="187"/>
                  </a:cubicBezTo>
                  <a:cubicBezTo>
                    <a:pt x="132" y="132"/>
                    <a:pt x="88" y="44"/>
                    <a:pt x="0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7594131" y="2772492"/>
              <a:ext cx="12762" cy="16711"/>
            </a:xfrm>
            <a:custGeom>
              <a:rect b="b" l="l" r="r" t="t"/>
              <a:pathLst>
                <a:path extrusionOk="0" h="419" w="320">
                  <a:moveTo>
                    <a:pt x="0" y="0"/>
                  </a:moveTo>
                  <a:cubicBezTo>
                    <a:pt x="45" y="99"/>
                    <a:pt x="89" y="187"/>
                    <a:pt x="144" y="231"/>
                  </a:cubicBezTo>
                  <a:cubicBezTo>
                    <a:pt x="188" y="330"/>
                    <a:pt x="232" y="374"/>
                    <a:pt x="276" y="418"/>
                  </a:cubicBezTo>
                  <a:lnTo>
                    <a:pt x="320" y="418"/>
                  </a:lnTo>
                  <a:cubicBezTo>
                    <a:pt x="276" y="330"/>
                    <a:pt x="232" y="275"/>
                    <a:pt x="188" y="187"/>
                  </a:cubicBezTo>
                  <a:cubicBezTo>
                    <a:pt x="144" y="143"/>
                    <a:pt x="89" y="55"/>
                    <a:pt x="45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7623524" y="2818556"/>
              <a:ext cx="12802" cy="16312"/>
            </a:xfrm>
            <a:custGeom>
              <a:rect b="b" l="l" r="r" t="t"/>
              <a:pathLst>
                <a:path extrusionOk="0" h="409" w="321">
                  <a:moveTo>
                    <a:pt x="1" y="1"/>
                  </a:moveTo>
                  <a:cubicBezTo>
                    <a:pt x="1" y="89"/>
                    <a:pt x="45" y="177"/>
                    <a:pt x="89" y="221"/>
                  </a:cubicBezTo>
                  <a:cubicBezTo>
                    <a:pt x="177" y="320"/>
                    <a:pt x="232" y="364"/>
                    <a:pt x="276" y="408"/>
                  </a:cubicBezTo>
                  <a:lnTo>
                    <a:pt x="320" y="408"/>
                  </a:lnTo>
                  <a:cubicBezTo>
                    <a:pt x="276" y="320"/>
                    <a:pt x="232" y="221"/>
                    <a:pt x="177" y="177"/>
                  </a:cubicBezTo>
                  <a:cubicBezTo>
                    <a:pt x="133" y="89"/>
                    <a:pt x="89" y="45"/>
                    <a:pt x="45" y="1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7625279" y="2699587"/>
              <a:ext cx="12802" cy="18067"/>
            </a:xfrm>
            <a:custGeom>
              <a:rect b="b" l="l" r="r" t="t"/>
              <a:pathLst>
                <a:path extrusionOk="0" h="453" w="321">
                  <a:moveTo>
                    <a:pt x="45" y="1"/>
                  </a:moveTo>
                  <a:lnTo>
                    <a:pt x="1" y="45"/>
                  </a:lnTo>
                  <a:cubicBezTo>
                    <a:pt x="45" y="133"/>
                    <a:pt x="89" y="177"/>
                    <a:pt x="133" y="276"/>
                  </a:cubicBezTo>
                  <a:cubicBezTo>
                    <a:pt x="188" y="320"/>
                    <a:pt x="232" y="364"/>
                    <a:pt x="276" y="452"/>
                  </a:cubicBezTo>
                  <a:lnTo>
                    <a:pt x="320" y="408"/>
                  </a:lnTo>
                  <a:cubicBezTo>
                    <a:pt x="320" y="320"/>
                    <a:pt x="276" y="276"/>
                    <a:pt x="232" y="177"/>
                  </a:cubicBezTo>
                  <a:cubicBezTo>
                    <a:pt x="133" y="133"/>
                    <a:pt x="89" y="89"/>
                    <a:pt x="45" y="1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7647255" y="2745252"/>
              <a:ext cx="12762" cy="16272"/>
            </a:xfrm>
            <a:custGeom>
              <a:rect b="b" l="l" r="r" t="t"/>
              <a:pathLst>
                <a:path extrusionOk="0" h="408" w="320">
                  <a:moveTo>
                    <a:pt x="0" y="1"/>
                  </a:moveTo>
                  <a:cubicBezTo>
                    <a:pt x="44" y="89"/>
                    <a:pt x="88" y="188"/>
                    <a:pt x="132" y="232"/>
                  </a:cubicBezTo>
                  <a:cubicBezTo>
                    <a:pt x="187" y="276"/>
                    <a:pt x="231" y="364"/>
                    <a:pt x="275" y="408"/>
                  </a:cubicBezTo>
                  <a:lnTo>
                    <a:pt x="320" y="364"/>
                  </a:lnTo>
                  <a:cubicBezTo>
                    <a:pt x="320" y="320"/>
                    <a:pt x="275" y="232"/>
                    <a:pt x="187" y="188"/>
                  </a:cubicBezTo>
                  <a:cubicBezTo>
                    <a:pt x="132" y="89"/>
                    <a:pt x="88" y="45"/>
                    <a:pt x="44" y="1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7674454" y="2796621"/>
              <a:ext cx="13201" cy="16272"/>
            </a:xfrm>
            <a:custGeom>
              <a:rect b="b" l="l" r="r" t="t"/>
              <a:pathLst>
                <a:path extrusionOk="0" h="408" w="331">
                  <a:moveTo>
                    <a:pt x="1" y="0"/>
                  </a:moveTo>
                  <a:cubicBezTo>
                    <a:pt x="56" y="88"/>
                    <a:pt x="100" y="133"/>
                    <a:pt x="144" y="221"/>
                  </a:cubicBezTo>
                  <a:cubicBezTo>
                    <a:pt x="188" y="276"/>
                    <a:pt x="232" y="320"/>
                    <a:pt x="276" y="408"/>
                  </a:cubicBezTo>
                  <a:lnTo>
                    <a:pt x="331" y="364"/>
                  </a:lnTo>
                  <a:cubicBezTo>
                    <a:pt x="331" y="276"/>
                    <a:pt x="276" y="221"/>
                    <a:pt x="188" y="133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7670945" y="2803640"/>
              <a:ext cx="12762" cy="16711"/>
            </a:xfrm>
            <a:custGeom>
              <a:rect b="b" l="l" r="r" t="t"/>
              <a:pathLst>
                <a:path extrusionOk="0" h="419" w="320">
                  <a:moveTo>
                    <a:pt x="45" y="1"/>
                  </a:moveTo>
                  <a:lnTo>
                    <a:pt x="1" y="45"/>
                  </a:lnTo>
                  <a:cubicBezTo>
                    <a:pt x="1" y="100"/>
                    <a:pt x="45" y="188"/>
                    <a:pt x="144" y="232"/>
                  </a:cubicBezTo>
                  <a:cubicBezTo>
                    <a:pt x="188" y="320"/>
                    <a:pt x="232" y="375"/>
                    <a:pt x="276" y="419"/>
                  </a:cubicBezTo>
                  <a:lnTo>
                    <a:pt x="320" y="419"/>
                  </a:lnTo>
                  <a:cubicBezTo>
                    <a:pt x="276" y="320"/>
                    <a:pt x="232" y="232"/>
                    <a:pt x="188" y="188"/>
                  </a:cubicBezTo>
                  <a:cubicBezTo>
                    <a:pt x="144" y="144"/>
                    <a:pt x="89" y="45"/>
                    <a:pt x="45" y="1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7645500" y="2682916"/>
              <a:ext cx="14517" cy="16711"/>
            </a:xfrm>
            <a:custGeom>
              <a:rect b="b" l="l" r="r" t="t"/>
              <a:pathLst>
                <a:path extrusionOk="0" h="419" w="364">
                  <a:moveTo>
                    <a:pt x="0" y="1"/>
                  </a:moveTo>
                  <a:cubicBezTo>
                    <a:pt x="44" y="100"/>
                    <a:pt x="88" y="144"/>
                    <a:pt x="132" y="232"/>
                  </a:cubicBezTo>
                  <a:cubicBezTo>
                    <a:pt x="176" y="276"/>
                    <a:pt x="275" y="320"/>
                    <a:pt x="319" y="419"/>
                  </a:cubicBezTo>
                  <a:lnTo>
                    <a:pt x="364" y="375"/>
                  </a:lnTo>
                  <a:cubicBezTo>
                    <a:pt x="319" y="276"/>
                    <a:pt x="275" y="232"/>
                    <a:pt x="231" y="144"/>
                  </a:cubicBezTo>
                  <a:cubicBezTo>
                    <a:pt x="176" y="100"/>
                    <a:pt x="132" y="45"/>
                    <a:pt x="44" y="1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7703888" y="2776440"/>
              <a:ext cx="11008" cy="12762"/>
            </a:xfrm>
            <a:custGeom>
              <a:rect b="b" l="l" r="r" t="t"/>
              <a:pathLst>
                <a:path extrusionOk="0" h="320" w="276">
                  <a:moveTo>
                    <a:pt x="0" y="0"/>
                  </a:moveTo>
                  <a:cubicBezTo>
                    <a:pt x="44" y="88"/>
                    <a:pt x="44" y="132"/>
                    <a:pt x="88" y="176"/>
                  </a:cubicBezTo>
                  <a:lnTo>
                    <a:pt x="231" y="319"/>
                  </a:lnTo>
                  <a:lnTo>
                    <a:pt x="275" y="319"/>
                  </a:lnTo>
                  <a:cubicBezTo>
                    <a:pt x="275" y="231"/>
                    <a:pt x="231" y="176"/>
                    <a:pt x="187" y="132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7515562" y="2666684"/>
              <a:ext cx="135242" cy="71150"/>
            </a:xfrm>
            <a:custGeom>
              <a:rect b="b" l="l" r="r" t="t"/>
              <a:pathLst>
                <a:path extrusionOk="0" h="1784" w="3391">
                  <a:moveTo>
                    <a:pt x="3390" y="0"/>
                  </a:moveTo>
                  <a:lnTo>
                    <a:pt x="2521" y="364"/>
                  </a:lnTo>
                  <a:cubicBezTo>
                    <a:pt x="2202" y="507"/>
                    <a:pt x="1926" y="639"/>
                    <a:pt x="1651" y="826"/>
                  </a:cubicBezTo>
                  <a:cubicBezTo>
                    <a:pt x="1101" y="1101"/>
                    <a:pt x="551" y="1420"/>
                    <a:pt x="0" y="1739"/>
                  </a:cubicBezTo>
                  <a:lnTo>
                    <a:pt x="0" y="1783"/>
                  </a:lnTo>
                  <a:cubicBezTo>
                    <a:pt x="595" y="1508"/>
                    <a:pt x="1145" y="1189"/>
                    <a:pt x="1695" y="870"/>
                  </a:cubicBezTo>
                  <a:cubicBezTo>
                    <a:pt x="1970" y="727"/>
                    <a:pt x="2246" y="595"/>
                    <a:pt x="2565" y="452"/>
                  </a:cubicBezTo>
                  <a:lnTo>
                    <a:pt x="3390" y="44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7319779" y="2897165"/>
              <a:ext cx="111511" cy="180867"/>
            </a:xfrm>
            <a:custGeom>
              <a:rect b="b" l="l" r="r" t="t"/>
              <a:pathLst>
                <a:path extrusionOk="0" h="4535" w="2796">
                  <a:moveTo>
                    <a:pt x="2752" y="0"/>
                  </a:moveTo>
                  <a:cubicBezTo>
                    <a:pt x="2477" y="363"/>
                    <a:pt x="2246" y="682"/>
                    <a:pt x="2014" y="1057"/>
                  </a:cubicBezTo>
                  <a:cubicBezTo>
                    <a:pt x="1739" y="1464"/>
                    <a:pt x="1519" y="1827"/>
                    <a:pt x="1288" y="2201"/>
                  </a:cubicBezTo>
                  <a:cubicBezTo>
                    <a:pt x="826" y="2928"/>
                    <a:pt x="363" y="3709"/>
                    <a:pt x="0" y="4491"/>
                  </a:cubicBezTo>
                  <a:lnTo>
                    <a:pt x="44" y="4535"/>
                  </a:lnTo>
                  <a:cubicBezTo>
                    <a:pt x="231" y="4128"/>
                    <a:pt x="462" y="3753"/>
                    <a:pt x="694" y="3346"/>
                  </a:cubicBezTo>
                  <a:cubicBezTo>
                    <a:pt x="914" y="2983"/>
                    <a:pt x="1145" y="2609"/>
                    <a:pt x="1376" y="2245"/>
                  </a:cubicBezTo>
                  <a:lnTo>
                    <a:pt x="2069" y="1145"/>
                  </a:lnTo>
                  <a:lnTo>
                    <a:pt x="2796" y="0"/>
                  </a:ln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7981749" y="3005127"/>
              <a:ext cx="115500" cy="89616"/>
            </a:xfrm>
            <a:custGeom>
              <a:rect b="b" l="l" r="r" t="t"/>
              <a:pathLst>
                <a:path extrusionOk="0" h="2247" w="2896">
                  <a:moveTo>
                    <a:pt x="1" y="1"/>
                  </a:moveTo>
                  <a:lnTo>
                    <a:pt x="1" y="45"/>
                  </a:lnTo>
                  <a:cubicBezTo>
                    <a:pt x="463" y="452"/>
                    <a:pt x="925" y="826"/>
                    <a:pt x="1431" y="1189"/>
                  </a:cubicBezTo>
                  <a:cubicBezTo>
                    <a:pt x="1883" y="1553"/>
                    <a:pt x="2389" y="1927"/>
                    <a:pt x="2851" y="2246"/>
                  </a:cubicBezTo>
                  <a:lnTo>
                    <a:pt x="2895" y="2246"/>
                  </a:lnTo>
                  <a:cubicBezTo>
                    <a:pt x="2433" y="1828"/>
                    <a:pt x="1927" y="1465"/>
                    <a:pt x="1476" y="1101"/>
                  </a:cubicBezTo>
                  <a:cubicBezTo>
                    <a:pt x="1013" y="727"/>
                    <a:pt x="507" y="364"/>
                    <a:pt x="1" y="1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8269302" y="2618944"/>
              <a:ext cx="157177" cy="170139"/>
            </a:xfrm>
            <a:custGeom>
              <a:rect b="b" l="l" r="r" t="t"/>
              <a:pathLst>
                <a:path extrusionOk="0" h="4266" w="3941">
                  <a:moveTo>
                    <a:pt x="1926" y="0"/>
                  </a:moveTo>
                  <a:cubicBezTo>
                    <a:pt x="1852" y="0"/>
                    <a:pt x="1783" y="47"/>
                    <a:pt x="1783" y="141"/>
                  </a:cubicBezTo>
                  <a:lnTo>
                    <a:pt x="1596" y="1054"/>
                  </a:lnTo>
                  <a:cubicBezTo>
                    <a:pt x="1552" y="1429"/>
                    <a:pt x="1321" y="1649"/>
                    <a:pt x="1046" y="1748"/>
                  </a:cubicBezTo>
                  <a:lnTo>
                    <a:pt x="176" y="1979"/>
                  </a:lnTo>
                  <a:cubicBezTo>
                    <a:pt x="0" y="2023"/>
                    <a:pt x="0" y="2298"/>
                    <a:pt x="176" y="2342"/>
                  </a:cubicBezTo>
                  <a:lnTo>
                    <a:pt x="1046" y="2573"/>
                  </a:lnTo>
                  <a:cubicBezTo>
                    <a:pt x="1321" y="2617"/>
                    <a:pt x="1552" y="2892"/>
                    <a:pt x="1596" y="3212"/>
                  </a:cubicBezTo>
                  <a:lnTo>
                    <a:pt x="1783" y="4125"/>
                  </a:lnTo>
                  <a:cubicBezTo>
                    <a:pt x="1805" y="4219"/>
                    <a:pt x="1885" y="4266"/>
                    <a:pt x="1965" y="4266"/>
                  </a:cubicBezTo>
                  <a:cubicBezTo>
                    <a:pt x="2045" y="4266"/>
                    <a:pt x="2124" y="4219"/>
                    <a:pt x="2146" y="4125"/>
                  </a:cubicBezTo>
                  <a:lnTo>
                    <a:pt x="2334" y="3124"/>
                  </a:lnTo>
                  <a:cubicBezTo>
                    <a:pt x="2378" y="2848"/>
                    <a:pt x="2565" y="2617"/>
                    <a:pt x="2796" y="2573"/>
                  </a:cubicBezTo>
                  <a:lnTo>
                    <a:pt x="3753" y="2298"/>
                  </a:lnTo>
                  <a:cubicBezTo>
                    <a:pt x="3941" y="2254"/>
                    <a:pt x="3941" y="1979"/>
                    <a:pt x="3753" y="1924"/>
                  </a:cubicBezTo>
                  <a:lnTo>
                    <a:pt x="2796" y="1704"/>
                  </a:lnTo>
                  <a:cubicBezTo>
                    <a:pt x="2565" y="1649"/>
                    <a:pt x="2378" y="1429"/>
                    <a:pt x="2334" y="1153"/>
                  </a:cubicBezTo>
                  <a:lnTo>
                    <a:pt x="2102" y="141"/>
                  </a:lnTo>
                  <a:cubicBezTo>
                    <a:pt x="2080" y="47"/>
                    <a:pt x="2001" y="0"/>
                    <a:pt x="1926" y="0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8316682" y="2136924"/>
              <a:ext cx="100584" cy="107483"/>
            </a:xfrm>
            <a:custGeom>
              <a:rect b="b" l="l" r="r" t="t"/>
              <a:pathLst>
                <a:path extrusionOk="0" h="2695" w="2522">
                  <a:moveTo>
                    <a:pt x="1239" y="1"/>
                  </a:moveTo>
                  <a:cubicBezTo>
                    <a:pt x="1192" y="1"/>
                    <a:pt x="1146" y="26"/>
                    <a:pt x="1146" y="75"/>
                  </a:cubicBezTo>
                  <a:lnTo>
                    <a:pt x="1013" y="669"/>
                  </a:lnTo>
                  <a:cubicBezTo>
                    <a:pt x="958" y="901"/>
                    <a:pt x="826" y="1033"/>
                    <a:pt x="683" y="1077"/>
                  </a:cubicBezTo>
                  <a:lnTo>
                    <a:pt x="89" y="1220"/>
                  </a:lnTo>
                  <a:cubicBezTo>
                    <a:pt x="1" y="1264"/>
                    <a:pt x="1" y="1451"/>
                    <a:pt x="89" y="1495"/>
                  </a:cubicBezTo>
                  <a:lnTo>
                    <a:pt x="683" y="1627"/>
                  </a:lnTo>
                  <a:cubicBezTo>
                    <a:pt x="826" y="1682"/>
                    <a:pt x="1013" y="1814"/>
                    <a:pt x="1013" y="2001"/>
                  </a:cubicBezTo>
                  <a:lnTo>
                    <a:pt x="1146" y="2596"/>
                  </a:lnTo>
                  <a:cubicBezTo>
                    <a:pt x="1168" y="2662"/>
                    <a:pt x="1214" y="2695"/>
                    <a:pt x="1261" y="2695"/>
                  </a:cubicBezTo>
                  <a:cubicBezTo>
                    <a:pt x="1308" y="2695"/>
                    <a:pt x="1355" y="2662"/>
                    <a:pt x="1377" y="2596"/>
                  </a:cubicBezTo>
                  <a:lnTo>
                    <a:pt x="1465" y="1957"/>
                  </a:lnTo>
                  <a:cubicBezTo>
                    <a:pt x="1509" y="1770"/>
                    <a:pt x="1652" y="1682"/>
                    <a:pt x="1784" y="1627"/>
                  </a:cubicBezTo>
                  <a:lnTo>
                    <a:pt x="2389" y="1451"/>
                  </a:lnTo>
                  <a:cubicBezTo>
                    <a:pt x="2521" y="1407"/>
                    <a:pt x="2521" y="1264"/>
                    <a:pt x="2389" y="1220"/>
                  </a:cubicBezTo>
                  <a:lnTo>
                    <a:pt x="1784" y="1077"/>
                  </a:lnTo>
                  <a:cubicBezTo>
                    <a:pt x="1652" y="1033"/>
                    <a:pt x="1509" y="901"/>
                    <a:pt x="1465" y="713"/>
                  </a:cubicBezTo>
                  <a:lnTo>
                    <a:pt x="1333" y="75"/>
                  </a:lnTo>
                  <a:cubicBezTo>
                    <a:pt x="1333" y="26"/>
                    <a:pt x="1286" y="1"/>
                    <a:pt x="1239" y="1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7095002" y="2690374"/>
              <a:ext cx="140506" cy="151833"/>
            </a:xfrm>
            <a:custGeom>
              <a:rect b="b" l="l" r="r" t="t"/>
              <a:pathLst>
                <a:path extrusionOk="0" h="3807" w="3523">
                  <a:moveTo>
                    <a:pt x="1734" y="1"/>
                  </a:moveTo>
                  <a:cubicBezTo>
                    <a:pt x="1665" y="1"/>
                    <a:pt x="1597" y="45"/>
                    <a:pt x="1597" y="133"/>
                  </a:cubicBezTo>
                  <a:lnTo>
                    <a:pt x="1421" y="958"/>
                  </a:lnTo>
                  <a:cubicBezTo>
                    <a:pt x="1377" y="1234"/>
                    <a:pt x="1189" y="1465"/>
                    <a:pt x="958" y="1564"/>
                  </a:cubicBezTo>
                  <a:lnTo>
                    <a:pt x="177" y="1740"/>
                  </a:lnTo>
                  <a:cubicBezTo>
                    <a:pt x="1" y="1784"/>
                    <a:pt x="1" y="2059"/>
                    <a:pt x="177" y="2059"/>
                  </a:cubicBezTo>
                  <a:lnTo>
                    <a:pt x="958" y="2290"/>
                  </a:lnTo>
                  <a:cubicBezTo>
                    <a:pt x="1189" y="2334"/>
                    <a:pt x="1377" y="2565"/>
                    <a:pt x="1465" y="2841"/>
                  </a:cubicBezTo>
                  <a:lnTo>
                    <a:pt x="1597" y="3666"/>
                  </a:lnTo>
                  <a:cubicBezTo>
                    <a:pt x="1624" y="3760"/>
                    <a:pt x="1693" y="3806"/>
                    <a:pt x="1762" y="3806"/>
                  </a:cubicBezTo>
                  <a:cubicBezTo>
                    <a:pt x="1831" y="3806"/>
                    <a:pt x="1899" y="3760"/>
                    <a:pt x="1927" y="3666"/>
                  </a:cubicBezTo>
                  <a:lnTo>
                    <a:pt x="2103" y="2752"/>
                  </a:lnTo>
                  <a:cubicBezTo>
                    <a:pt x="2147" y="2521"/>
                    <a:pt x="2290" y="2334"/>
                    <a:pt x="2521" y="2290"/>
                  </a:cubicBezTo>
                  <a:lnTo>
                    <a:pt x="3347" y="2059"/>
                  </a:lnTo>
                  <a:cubicBezTo>
                    <a:pt x="3523" y="2015"/>
                    <a:pt x="3523" y="1784"/>
                    <a:pt x="3347" y="1740"/>
                  </a:cubicBezTo>
                  <a:lnTo>
                    <a:pt x="2521" y="1509"/>
                  </a:lnTo>
                  <a:cubicBezTo>
                    <a:pt x="2290" y="1465"/>
                    <a:pt x="2103" y="1289"/>
                    <a:pt x="2059" y="1057"/>
                  </a:cubicBezTo>
                  <a:lnTo>
                    <a:pt x="1872" y="133"/>
                  </a:lnTo>
                  <a:cubicBezTo>
                    <a:pt x="1872" y="45"/>
                    <a:pt x="1803" y="1"/>
                    <a:pt x="1734" y="1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7242926" y="2519717"/>
              <a:ext cx="93564" cy="101062"/>
            </a:xfrm>
            <a:custGeom>
              <a:rect b="b" l="l" r="r" t="t"/>
              <a:pathLst>
                <a:path extrusionOk="0" h="2534" w="2346">
                  <a:moveTo>
                    <a:pt x="1157" y="1"/>
                  </a:moveTo>
                  <a:cubicBezTo>
                    <a:pt x="1104" y="1"/>
                    <a:pt x="1058" y="37"/>
                    <a:pt x="1058" y="108"/>
                  </a:cubicBezTo>
                  <a:lnTo>
                    <a:pt x="970" y="658"/>
                  </a:lnTo>
                  <a:cubicBezTo>
                    <a:pt x="915" y="835"/>
                    <a:pt x="782" y="978"/>
                    <a:pt x="639" y="1022"/>
                  </a:cubicBezTo>
                  <a:lnTo>
                    <a:pt x="89" y="1165"/>
                  </a:lnTo>
                  <a:cubicBezTo>
                    <a:pt x="1" y="1209"/>
                    <a:pt x="1" y="1341"/>
                    <a:pt x="89" y="1385"/>
                  </a:cubicBezTo>
                  <a:lnTo>
                    <a:pt x="639" y="1528"/>
                  </a:lnTo>
                  <a:cubicBezTo>
                    <a:pt x="782" y="1572"/>
                    <a:pt x="915" y="1715"/>
                    <a:pt x="970" y="1891"/>
                  </a:cubicBezTo>
                  <a:lnTo>
                    <a:pt x="1058" y="2442"/>
                  </a:lnTo>
                  <a:cubicBezTo>
                    <a:pt x="1078" y="2507"/>
                    <a:pt x="1118" y="2533"/>
                    <a:pt x="1161" y="2533"/>
                  </a:cubicBezTo>
                  <a:cubicBezTo>
                    <a:pt x="1211" y="2533"/>
                    <a:pt x="1265" y="2496"/>
                    <a:pt x="1289" y="2442"/>
                  </a:cubicBezTo>
                  <a:lnTo>
                    <a:pt x="1377" y="1847"/>
                  </a:lnTo>
                  <a:cubicBezTo>
                    <a:pt x="1421" y="1660"/>
                    <a:pt x="1520" y="1572"/>
                    <a:pt x="1652" y="1528"/>
                  </a:cubicBezTo>
                  <a:lnTo>
                    <a:pt x="2246" y="1385"/>
                  </a:lnTo>
                  <a:cubicBezTo>
                    <a:pt x="2345" y="1341"/>
                    <a:pt x="2345" y="1165"/>
                    <a:pt x="2202" y="1165"/>
                  </a:cubicBezTo>
                  <a:lnTo>
                    <a:pt x="1652" y="1022"/>
                  </a:lnTo>
                  <a:cubicBezTo>
                    <a:pt x="1520" y="978"/>
                    <a:pt x="1421" y="835"/>
                    <a:pt x="1377" y="702"/>
                  </a:cubicBezTo>
                  <a:lnTo>
                    <a:pt x="1289" y="108"/>
                  </a:lnTo>
                  <a:cubicBezTo>
                    <a:pt x="1267" y="37"/>
                    <a:pt x="1209" y="1"/>
                    <a:pt x="1157" y="1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8174023" y="2481429"/>
              <a:ext cx="93126" cy="101461"/>
            </a:xfrm>
            <a:custGeom>
              <a:rect b="b" l="l" r="r" t="t"/>
              <a:pathLst>
                <a:path extrusionOk="0" h="2544" w="2335">
                  <a:moveTo>
                    <a:pt x="1169" y="0"/>
                  </a:moveTo>
                  <a:cubicBezTo>
                    <a:pt x="1123" y="0"/>
                    <a:pt x="1079" y="33"/>
                    <a:pt x="1057" y="100"/>
                  </a:cubicBezTo>
                  <a:lnTo>
                    <a:pt x="958" y="650"/>
                  </a:lnTo>
                  <a:cubicBezTo>
                    <a:pt x="914" y="837"/>
                    <a:pt x="826" y="969"/>
                    <a:pt x="639" y="1024"/>
                  </a:cubicBezTo>
                  <a:lnTo>
                    <a:pt x="133" y="1156"/>
                  </a:lnTo>
                  <a:cubicBezTo>
                    <a:pt x="1" y="1200"/>
                    <a:pt x="1" y="1343"/>
                    <a:pt x="133" y="1387"/>
                  </a:cubicBezTo>
                  <a:lnTo>
                    <a:pt x="639" y="1519"/>
                  </a:lnTo>
                  <a:cubicBezTo>
                    <a:pt x="826" y="1574"/>
                    <a:pt x="914" y="1707"/>
                    <a:pt x="958" y="1894"/>
                  </a:cubicBezTo>
                  <a:lnTo>
                    <a:pt x="1101" y="2444"/>
                  </a:lnTo>
                  <a:cubicBezTo>
                    <a:pt x="1101" y="2510"/>
                    <a:pt x="1148" y="2543"/>
                    <a:pt x="1195" y="2543"/>
                  </a:cubicBezTo>
                  <a:cubicBezTo>
                    <a:pt x="1242" y="2543"/>
                    <a:pt x="1288" y="2510"/>
                    <a:pt x="1288" y="2444"/>
                  </a:cubicBezTo>
                  <a:lnTo>
                    <a:pt x="1420" y="1850"/>
                  </a:lnTo>
                  <a:cubicBezTo>
                    <a:pt x="1420" y="1707"/>
                    <a:pt x="1564" y="1574"/>
                    <a:pt x="1696" y="1519"/>
                  </a:cubicBezTo>
                  <a:lnTo>
                    <a:pt x="2246" y="1387"/>
                  </a:lnTo>
                  <a:cubicBezTo>
                    <a:pt x="2334" y="1343"/>
                    <a:pt x="2334" y="1200"/>
                    <a:pt x="2246" y="1156"/>
                  </a:cubicBezTo>
                  <a:lnTo>
                    <a:pt x="1696" y="1024"/>
                  </a:lnTo>
                  <a:cubicBezTo>
                    <a:pt x="1564" y="969"/>
                    <a:pt x="1420" y="837"/>
                    <a:pt x="1376" y="694"/>
                  </a:cubicBezTo>
                  <a:lnTo>
                    <a:pt x="1288" y="100"/>
                  </a:lnTo>
                  <a:cubicBezTo>
                    <a:pt x="1261" y="33"/>
                    <a:pt x="1214" y="0"/>
                    <a:pt x="1169" y="0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7073066" y="2200138"/>
              <a:ext cx="136996" cy="146449"/>
            </a:xfrm>
            <a:custGeom>
              <a:rect b="b" l="l" r="r" t="t"/>
              <a:pathLst>
                <a:path extrusionOk="0" h="3672" w="3435">
                  <a:moveTo>
                    <a:pt x="1712" y="1"/>
                  </a:moveTo>
                  <a:cubicBezTo>
                    <a:pt x="1643" y="1"/>
                    <a:pt x="1574" y="48"/>
                    <a:pt x="1552" y="141"/>
                  </a:cubicBezTo>
                  <a:lnTo>
                    <a:pt x="1420" y="923"/>
                  </a:lnTo>
                  <a:cubicBezTo>
                    <a:pt x="1376" y="1198"/>
                    <a:pt x="1189" y="1418"/>
                    <a:pt x="914" y="1473"/>
                  </a:cubicBezTo>
                  <a:lnTo>
                    <a:pt x="176" y="1693"/>
                  </a:lnTo>
                  <a:cubicBezTo>
                    <a:pt x="0" y="1748"/>
                    <a:pt x="0" y="1968"/>
                    <a:pt x="176" y="2023"/>
                  </a:cubicBezTo>
                  <a:lnTo>
                    <a:pt x="958" y="2199"/>
                  </a:lnTo>
                  <a:cubicBezTo>
                    <a:pt x="1189" y="2243"/>
                    <a:pt x="1376" y="2475"/>
                    <a:pt x="1420" y="2750"/>
                  </a:cubicBezTo>
                  <a:lnTo>
                    <a:pt x="1596" y="3531"/>
                  </a:lnTo>
                  <a:cubicBezTo>
                    <a:pt x="1596" y="3625"/>
                    <a:pt x="1665" y="3672"/>
                    <a:pt x="1734" y="3672"/>
                  </a:cubicBezTo>
                  <a:cubicBezTo>
                    <a:pt x="1803" y="3672"/>
                    <a:pt x="1871" y="3625"/>
                    <a:pt x="1871" y="3531"/>
                  </a:cubicBezTo>
                  <a:lnTo>
                    <a:pt x="2059" y="2662"/>
                  </a:lnTo>
                  <a:cubicBezTo>
                    <a:pt x="2103" y="2431"/>
                    <a:pt x="2246" y="2243"/>
                    <a:pt x="2422" y="2199"/>
                  </a:cubicBezTo>
                  <a:lnTo>
                    <a:pt x="3247" y="1968"/>
                  </a:lnTo>
                  <a:cubicBezTo>
                    <a:pt x="3434" y="1924"/>
                    <a:pt x="3434" y="1693"/>
                    <a:pt x="3247" y="1649"/>
                  </a:cubicBezTo>
                  <a:lnTo>
                    <a:pt x="2422" y="1473"/>
                  </a:lnTo>
                  <a:cubicBezTo>
                    <a:pt x="2246" y="1418"/>
                    <a:pt x="2059" y="1242"/>
                    <a:pt x="2015" y="1011"/>
                  </a:cubicBezTo>
                  <a:lnTo>
                    <a:pt x="1871" y="141"/>
                  </a:lnTo>
                  <a:cubicBezTo>
                    <a:pt x="1849" y="48"/>
                    <a:pt x="1781" y="1"/>
                    <a:pt x="1712" y="1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7696430" y="2346666"/>
              <a:ext cx="54878" cy="52725"/>
            </a:xfrm>
            <a:custGeom>
              <a:rect b="b" l="l" r="r" t="t"/>
              <a:pathLst>
                <a:path extrusionOk="0" h="1322" w="1376">
                  <a:moveTo>
                    <a:pt x="969" y="0"/>
                  </a:moveTo>
                  <a:cubicBezTo>
                    <a:pt x="925" y="0"/>
                    <a:pt x="881" y="0"/>
                    <a:pt x="826" y="44"/>
                  </a:cubicBezTo>
                  <a:cubicBezTo>
                    <a:pt x="782" y="44"/>
                    <a:pt x="738" y="44"/>
                    <a:pt x="738" y="88"/>
                  </a:cubicBezTo>
                  <a:cubicBezTo>
                    <a:pt x="694" y="88"/>
                    <a:pt x="694" y="132"/>
                    <a:pt x="694" y="176"/>
                  </a:cubicBezTo>
                  <a:cubicBezTo>
                    <a:pt x="694" y="220"/>
                    <a:pt x="738" y="220"/>
                    <a:pt x="782" y="275"/>
                  </a:cubicBezTo>
                  <a:lnTo>
                    <a:pt x="782" y="320"/>
                  </a:lnTo>
                  <a:lnTo>
                    <a:pt x="782" y="364"/>
                  </a:lnTo>
                  <a:lnTo>
                    <a:pt x="782" y="496"/>
                  </a:lnTo>
                  <a:cubicBezTo>
                    <a:pt x="782" y="551"/>
                    <a:pt x="738" y="595"/>
                    <a:pt x="738" y="639"/>
                  </a:cubicBezTo>
                  <a:cubicBezTo>
                    <a:pt x="694" y="683"/>
                    <a:pt x="650" y="771"/>
                    <a:pt x="605" y="826"/>
                  </a:cubicBezTo>
                  <a:cubicBezTo>
                    <a:pt x="506" y="870"/>
                    <a:pt x="462" y="914"/>
                    <a:pt x="418" y="958"/>
                  </a:cubicBezTo>
                  <a:cubicBezTo>
                    <a:pt x="330" y="1002"/>
                    <a:pt x="275" y="1002"/>
                    <a:pt x="231" y="1046"/>
                  </a:cubicBezTo>
                  <a:lnTo>
                    <a:pt x="143" y="1046"/>
                  </a:lnTo>
                  <a:cubicBezTo>
                    <a:pt x="99" y="1046"/>
                    <a:pt x="99" y="1101"/>
                    <a:pt x="55" y="1101"/>
                  </a:cubicBezTo>
                  <a:cubicBezTo>
                    <a:pt x="55" y="1145"/>
                    <a:pt x="0" y="1189"/>
                    <a:pt x="0" y="1189"/>
                  </a:cubicBezTo>
                  <a:cubicBezTo>
                    <a:pt x="55" y="1277"/>
                    <a:pt x="99" y="1321"/>
                    <a:pt x="187" y="1321"/>
                  </a:cubicBezTo>
                  <a:cubicBezTo>
                    <a:pt x="418" y="1277"/>
                    <a:pt x="650" y="1145"/>
                    <a:pt x="826" y="958"/>
                  </a:cubicBezTo>
                  <a:cubicBezTo>
                    <a:pt x="881" y="914"/>
                    <a:pt x="925" y="826"/>
                    <a:pt x="969" y="771"/>
                  </a:cubicBezTo>
                  <a:cubicBezTo>
                    <a:pt x="969" y="727"/>
                    <a:pt x="1013" y="683"/>
                    <a:pt x="1013" y="639"/>
                  </a:cubicBezTo>
                  <a:cubicBezTo>
                    <a:pt x="1057" y="551"/>
                    <a:pt x="1057" y="496"/>
                    <a:pt x="1057" y="408"/>
                  </a:cubicBezTo>
                  <a:lnTo>
                    <a:pt x="1057" y="320"/>
                  </a:lnTo>
                  <a:lnTo>
                    <a:pt x="1101" y="320"/>
                  </a:lnTo>
                  <a:lnTo>
                    <a:pt x="1101" y="364"/>
                  </a:lnTo>
                  <a:cubicBezTo>
                    <a:pt x="1156" y="408"/>
                    <a:pt x="1200" y="452"/>
                    <a:pt x="1244" y="452"/>
                  </a:cubicBezTo>
                  <a:lnTo>
                    <a:pt x="1288" y="408"/>
                  </a:lnTo>
                  <a:cubicBezTo>
                    <a:pt x="1332" y="408"/>
                    <a:pt x="1332" y="364"/>
                    <a:pt x="1376" y="364"/>
                  </a:cubicBezTo>
                  <a:cubicBezTo>
                    <a:pt x="1376" y="320"/>
                    <a:pt x="1376" y="275"/>
                    <a:pt x="1332" y="220"/>
                  </a:cubicBezTo>
                  <a:cubicBezTo>
                    <a:pt x="1332" y="176"/>
                    <a:pt x="1288" y="132"/>
                    <a:pt x="1244" y="132"/>
                  </a:cubicBezTo>
                  <a:cubicBezTo>
                    <a:pt x="1244" y="88"/>
                    <a:pt x="1200" y="88"/>
                    <a:pt x="1200" y="44"/>
                  </a:cubicBezTo>
                  <a:lnTo>
                    <a:pt x="1156" y="44"/>
                  </a:lnTo>
                  <a:cubicBezTo>
                    <a:pt x="1057" y="0"/>
                    <a:pt x="1013" y="0"/>
                    <a:pt x="969" y="0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7755256" y="2234597"/>
              <a:ext cx="53123" cy="77173"/>
            </a:xfrm>
            <a:custGeom>
              <a:rect b="b" l="l" r="r" t="t"/>
              <a:pathLst>
                <a:path extrusionOk="0" h="1935" w="1332">
                  <a:moveTo>
                    <a:pt x="597" y="0"/>
                  </a:moveTo>
                  <a:cubicBezTo>
                    <a:pt x="581" y="0"/>
                    <a:pt x="566" y="1"/>
                    <a:pt x="550" y="4"/>
                  </a:cubicBezTo>
                  <a:lnTo>
                    <a:pt x="506" y="4"/>
                  </a:lnTo>
                  <a:cubicBezTo>
                    <a:pt x="176" y="59"/>
                    <a:pt x="0" y="510"/>
                    <a:pt x="88" y="1060"/>
                  </a:cubicBezTo>
                  <a:cubicBezTo>
                    <a:pt x="129" y="1536"/>
                    <a:pt x="414" y="1935"/>
                    <a:pt x="723" y="1935"/>
                  </a:cubicBezTo>
                  <a:cubicBezTo>
                    <a:pt x="742" y="1935"/>
                    <a:pt x="762" y="1933"/>
                    <a:pt x="782" y="1930"/>
                  </a:cubicBezTo>
                  <a:cubicBezTo>
                    <a:pt x="1101" y="1886"/>
                    <a:pt x="1332" y="1434"/>
                    <a:pt x="1233" y="884"/>
                  </a:cubicBezTo>
                  <a:cubicBezTo>
                    <a:pt x="1149" y="402"/>
                    <a:pt x="896" y="0"/>
                    <a:pt x="597" y="0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7519072" y="2253142"/>
              <a:ext cx="49654" cy="75139"/>
            </a:xfrm>
            <a:custGeom>
              <a:rect b="b" l="l" r="r" t="t"/>
              <a:pathLst>
                <a:path extrusionOk="0" h="1884" w="1245">
                  <a:moveTo>
                    <a:pt x="507" y="1"/>
                  </a:moveTo>
                  <a:cubicBezTo>
                    <a:pt x="187" y="45"/>
                    <a:pt x="0" y="507"/>
                    <a:pt x="99" y="1013"/>
                  </a:cubicBezTo>
                  <a:cubicBezTo>
                    <a:pt x="187" y="1520"/>
                    <a:pt x="463" y="1883"/>
                    <a:pt x="738" y="1883"/>
                  </a:cubicBezTo>
                  <a:lnTo>
                    <a:pt x="782" y="1883"/>
                  </a:lnTo>
                  <a:cubicBezTo>
                    <a:pt x="925" y="1839"/>
                    <a:pt x="1057" y="1740"/>
                    <a:pt x="1145" y="1520"/>
                  </a:cubicBezTo>
                  <a:cubicBezTo>
                    <a:pt x="1200" y="1333"/>
                    <a:pt x="1244" y="1102"/>
                    <a:pt x="1200" y="870"/>
                  </a:cubicBezTo>
                  <a:cubicBezTo>
                    <a:pt x="1101" y="364"/>
                    <a:pt x="826" y="1"/>
                    <a:pt x="551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7597641" y="2179838"/>
              <a:ext cx="62376" cy="181346"/>
            </a:xfrm>
            <a:custGeom>
              <a:rect b="b" l="l" r="r" t="t"/>
              <a:pathLst>
                <a:path extrusionOk="0" h="4547" w="1564">
                  <a:moveTo>
                    <a:pt x="881" y="1"/>
                  </a:moveTo>
                  <a:cubicBezTo>
                    <a:pt x="881" y="56"/>
                    <a:pt x="826" y="56"/>
                    <a:pt x="881" y="100"/>
                  </a:cubicBezTo>
                  <a:cubicBezTo>
                    <a:pt x="969" y="507"/>
                    <a:pt x="1101" y="925"/>
                    <a:pt x="1200" y="1288"/>
                  </a:cubicBezTo>
                  <a:cubicBezTo>
                    <a:pt x="1288" y="1751"/>
                    <a:pt x="1332" y="2114"/>
                    <a:pt x="1332" y="2433"/>
                  </a:cubicBezTo>
                  <a:lnTo>
                    <a:pt x="1332" y="2477"/>
                  </a:lnTo>
                  <a:lnTo>
                    <a:pt x="1332" y="2620"/>
                  </a:lnTo>
                  <a:cubicBezTo>
                    <a:pt x="1288" y="2576"/>
                    <a:pt x="1244" y="2532"/>
                    <a:pt x="1156" y="2532"/>
                  </a:cubicBezTo>
                  <a:cubicBezTo>
                    <a:pt x="1013" y="2433"/>
                    <a:pt x="881" y="2389"/>
                    <a:pt x="738" y="2389"/>
                  </a:cubicBezTo>
                  <a:cubicBezTo>
                    <a:pt x="606" y="2433"/>
                    <a:pt x="463" y="2477"/>
                    <a:pt x="375" y="2576"/>
                  </a:cubicBezTo>
                  <a:cubicBezTo>
                    <a:pt x="232" y="2664"/>
                    <a:pt x="144" y="2752"/>
                    <a:pt x="100" y="2896"/>
                  </a:cubicBezTo>
                  <a:cubicBezTo>
                    <a:pt x="56" y="3028"/>
                    <a:pt x="1" y="3171"/>
                    <a:pt x="1" y="3358"/>
                  </a:cubicBezTo>
                  <a:cubicBezTo>
                    <a:pt x="1" y="3490"/>
                    <a:pt x="56" y="3633"/>
                    <a:pt x="100" y="3809"/>
                  </a:cubicBezTo>
                  <a:cubicBezTo>
                    <a:pt x="144" y="3952"/>
                    <a:pt x="232" y="4084"/>
                    <a:pt x="331" y="4183"/>
                  </a:cubicBezTo>
                  <a:cubicBezTo>
                    <a:pt x="463" y="4315"/>
                    <a:pt x="606" y="4403"/>
                    <a:pt x="738" y="4458"/>
                  </a:cubicBezTo>
                  <a:cubicBezTo>
                    <a:pt x="826" y="4503"/>
                    <a:pt x="925" y="4547"/>
                    <a:pt x="1057" y="4547"/>
                  </a:cubicBezTo>
                  <a:lnTo>
                    <a:pt x="1376" y="4547"/>
                  </a:lnTo>
                  <a:cubicBezTo>
                    <a:pt x="1519" y="4503"/>
                    <a:pt x="1564" y="4403"/>
                    <a:pt x="1564" y="4315"/>
                  </a:cubicBezTo>
                  <a:cubicBezTo>
                    <a:pt x="1564" y="4227"/>
                    <a:pt x="1519" y="4183"/>
                    <a:pt x="1519" y="4128"/>
                  </a:cubicBezTo>
                  <a:cubicBezTo>
                    <a:pt x="1475" y="4128"/>
                    <a:pt x="1376" y="4084"/>
                    <a:pt x="1332" y="4084"/>
                  </a:cubicBezTo>
                  <a:cubicBezTo>
                    <a:pt x="1288" y="4128"/>
                    <a:pt x="1200" y="4128"/>
                    <a:pt x="1156" y="4128"/>
                  </a:cubicBezTo>
                  <a:lnTo>
                    <a:pt x="1057" y="4128"/>
                  </a:lnTo>
                  <a:cubicBezTo>
                    <a:pt x="1013" y="4128"/>
                    <a:pt x="925" y="4128"/>
                    <a:pt x="826" y="4084"/>
                  </a:cubicBezTo>
                  <a:cubicBezTo>
                    <a:pt x="782" y="4084"/>
                    <a:pt x="738" y="4040"/>
                    <a:pt x="694" y="4040"/>
                  </a:cubicBezTo>
                  <a:cubicBezTo>
                    <a:pt x="650" y="3996"/>
                    <a:pt x="606" y="3952"/>
                    <a:pt x="551" y="3908"/>
                  </a:cubicBezTo>
                  <a:cubicBezTo>
                    <a:pt x="507" y="3853"/>
                    <a:pt x="463" y="3809"/>
                    <a:pt x="463" y="3765"/>
                  </a:cubicBezTo>
                  <a:cubicBezTo>
                    <a:pt x="419" y="3677"/>
                    <a:pt x="375" y="3578"/>
                    <a:pt x="375" y="3534"/>
                  </a:cubicBezTo>
                  <a:cubicBezTo>
                    <a:pt x="331" y="3446"/>
                    <a:pt x="331" y="3358"/>
                    <a:pt x="331" y="3259"/>
                  </a:cubicBezTo>
                  <a:cubicBezTo>
                    <a:pt x="331" y="3171"/>
                    <a:pt x="375" y="3083"/>
                    <a:pt x="375" y="3028"/>
                  </a:cubicBezTo>
                  <a:cubicBezTo>
                    <a:pt x="375" y="2940"/>
                    <a:pt x="419" y="2896"/>
                    <a:pt x="463" y="2851"/>
                  </a:cubicBezTo>
                  <a:cubicBezTo>
                    <a:pt x="463" y="2807"/>
                    <a:pt x="507" y="2807"/>
                    <a:pt x="551" y="2752"/>
                  </a:cubicBezTo>
                  <a:cubicBezTo>
                    <a:pt x="551" y="2708"/>
                    <a:pt x="606" y="2708"/>
                    <a:pt x="606" y="2664"/>
                  </a:cubicBezTo>
                  <a:lnTo>
                    <a:pt x="1013" y="2664"/>
                  </a:lnTo>
                  <a:cubicBezTo>
                    <a:pt x="1057" y="2708"/>
                    <a:pt x="1156" y="2708"/>
                    <a:pt x="1244" y="2807"/>
                  </a:cubicBezTo>
                  <a:lnTo>
                    <a:pt x="1288" y="2807"/>
                  </a:lnTo>
                  <a:lnTo>
                    <a:pt x="1332" y="2851"/>
                  </a:lnTo>
                  <a:lnTo>
                    <a:pt x="1431" y="2851"/>
                  </a:lnTo>
                  <a:lnTo>
                    <a:pt x="1475" y="2807"/>
                  </a:lnTo>
                  <a:lnTo>
                    <a:pt x="1475" y="2752"/>
                  </a:lnTo>
                  <a:cubicBezTo>
                    <a:pt x="1475" y="2664"/>
                    <a:pt x="1519" y="2576"/>
                    <a:pt x="1519" y="2433"/>
                  </a:cubicBezTo>
                  <a:cubicBezTo>
                    <a:pt x="1519" y="2345"/>
                    <a:pt x="1519" y="2202"/>
                    <a:pt x="1475" y="2114"/>
                  </a:cubicBezTo>
                  <a:cubicBezTo>
                    <a:pt x="1475" y="1883"/>
                    <a:pt x="1431" y="1608"/>
                    <a:pt x="1376" y="1377"/>
                  </a:cubicBezTo>
                  <a:cubicBezTo>
                    <a:pt x="1244" y="925"/>
                    <a:pt x="1101" y="463"/>
                    <a:pt x="969" y="56"/>
                  </a:cubicBezTo>
                  <a:cubicBezTo>
                    <a:pt x="969" y="56"/>
                    <a:pt x="969" y="1"/>
                    <a:pt x="925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7594131" y="2176328"/>
              <a:ext cx="69396" cy="188365"/>
            </a:xfrm>
            <a:custGeom>
              <a:rect b="b" l="l" r="r" t="t"/>
              <a:pathLst>
                <a:path extrusionOk="0" h="4723" w="1740">
                  <a:moveTo>
                    <a:pt x="870" y="2565"/>
                  </a:moveTo>
                  <a:cubicBezTo>
                    <a:pt x="969" y="2565"/>
                    <a:pt x="1101" y="2620"/>
                    <a:pt x="1189" y="2664"/>
                  </a:cubicBezTo>
                  <a:cubicBezTo>
                    <a:pt x="1288" y="2708"/>
                    <a:pt x="1332" y="2752"/>
                    <a:pt x="1376" y="2752"/>
                  </a:cubicBezTo>
                  <a:lnTo>
                    <a:pt x="1466" y="2808"/>
                  </a:lnTo>
                  <a:lnTo>
                    <a:pt x="1466" y="2808"/>
                  </a:lnTo>
                  <a:cubicBezTo>
                    <a:pt x="1465" y="2819"/>
                    <a:pt x="1464" y="2830"/>
                    <a:pt x="1464" y="2840"/>
                  </a:cubicBezTo>
                  <a:lnTo>
                    <a:pt x="1420" y="2840"/>
                  </a:lnTo>
                  <a:lnTo>
                    <a:pt x="1376" y="2796"/>
                  </a:lnTo>
                  <a:cubicBezTo>
                    <a:pt x="1288" y="2752"/>
                    <a:pt x="1189" y="2708"/>
                    <a:pt x="1101" y="2664"/>
                  </a:cubicBezTo>
                  <a:lnTo>
                    <a:pt x="782" y="2664"/>
                  </a:lnTo>
                  <a:cubicBezTo>
                    <a:pt x="738" y="2664"/>
                    <a:pt x="694" y="2664"/>
                    <a:pt x="694" y="2708"/>
                  </a:cubicBezTo>
                  <a:lnTo>
                    <a:pt x="639" y="2708"/>
                  </a:lnTo>
                  <a:cubicBezTo>
                    <a:pt x="639" y="2708"/>
                    <a:pt x="595" y="2752"/>
                    <a:pt x="551" y="2752"/>
                  </a:cubicBezTo>
                  <a:cubicBezTo>
                    <a:pt x="507" y="2796"/>
                    <a:pt x="507" y="2840"/>
                    <a:pt x="463" y="2895"/>
                  </a:cubicBezTo>
                  <a:cubicBezTo>
                    <a:pt x="419" y="2939"/>
                    <a:pt x="419" y="3028"/>
                    <a:pt x="364" y="3072"/>
                  </a:cubicBezTo>
                  <a:cubicBezTo>
                    <a:pt x="364" y="3171"/>
                    <a:pt x="320" y="3259"/>
                    <a:pt x="320" y="3303"/>
                  </a:cubicBezTo>
                  <a:lnTo>
                    <a:pt x="320" y="3347"/>
                  </a:lnTo>
                  <a:lnTo>
                    <a:pt x="320" y="3391"/>
                  </a:lnTo>
                  <a:cubicBezTo>
                    <a:pt x="320" y="3446"/>
                    <a:pt x="320" y="3534"/>
                    <a:pt x="364" y="3622"/>
                  </a:cubicBezTo>
                  <a:cubicBezTo>
                    <a:pt x="364" y="3721"/>
                    <a:pt x="419" y="3809"/>
                    <a:pt x="463" y="3853"/>
                  </a:cubicBezTo>
                  <a:lnTo>
                    <a:pt x="463" y="3897"/>
                  </a:lnTo>
                  <a:cubicBezTo>
                    <a:pt x="507" y="3941"/>
                    <a:pt x="551" y="3996"/>
                    <a:pt x="595" y="4084"/>
                  </a:cubicBezTo>
                  <a:cubicBezTo>
                    <a:pt x="639" y="4128"/>
                    <a:pt x="694" y="4128"/>
                    <a:pt x="738" y="4172"/>
                  </a:cubicBezTo>
                  <a:cubicBezTo>
                    <a:pt x="782" y="4216"/>
                    <a:pt x="826" y="4271"/>
                    <a:pt x="914" y="4271"/>
                  </a:cubicBezTo>
                  <a:cubicBezTo>
                    <a:pt x="1013" y="4315"/>
                    <a:pt x="1057" y="4315"/>
                    <a:pt x="1145" y="4315"/>
                  </a:cubicBezTo>
                  <a:lnTo>
                    <a:pt x="1244" y="4315"/>
                  </a:lnTo>
                  <a:cubicBezTo>
                    <a:pt x="1288" y="4315"/>
                    <a:pt x="1376" y="4315"/>
                    <a:pt x="1420" y="4271"/>
                  </a:cubicBezTo>
                  <a:cubicBezTo>
                    <a:pt x="1464" y="4271"/>
                    <a:pt x="1519" y="4315"/>
                    <a:pt x="1519" y="4315"/>
                  </a:cubicBezTo>
                  <a:cubicBezTo>
                    <a:pt x="1563" y="4315"/>
                    <a:pt x="1563" y="4359"/>
                    <a:pt x="1563" y="4403"/>
                  </a:cubicBezTo>
                  <a:cubicBezTo>
                    <a:pt x="1563" y="4447"/>
                    <a:pt x="1519" y="4546"/>
                    <a:pt x="1464" y="4546"/>
                  </a:cubicBezTo>
                  <a:lnTo>
                    <a:pt x="1145" y="4546"/>
                  </a:lnTo>
                  <a:cubicBezTo>
                    <a:pt x="1057" y="4546"/>
                    <a:pt x="969" y="4491"/>
                    <a:pt x="870" y="4491"/>
                  </a:cubicBezTo>
                  <a:cubicBezTo>
                    <a:pt x="738" y="4447"/>
                    <a:pt x="595" y="4359"/>
                    <a:pt x="463" y="4216"/>
                  </a:cubicBezTo>
                  <a:cubicBezTo>
                    <a:pt x="364" y="4128"/>
                    <a:pt x="320" y="3996"/>
                    <a:pt x="276" y="3853"/>
                  </a:cubicBezTo>
                  <a:cubicBezTo>
                    <a:pt x="232" y="3721"/>
                    <a:pt x="188" y="3578"/>
                    <a:pt x="188" y="3490"/>
                  </a:cubicBezTo>
                  <a:lnTo>
                    <a:pt x="188" y="3446"/>
                  </a:lnTo>
                  <a:cubicBezTo>
                    <a:pt x="188" y="3259"/>
                    <a:pt x="232" y="3171"/>
                    <a:pt x="276" y="3028"/>
                  </a:cubicBezTo>
                  <a:cubicBezTo>
                    <a:pt x="320" y="2895"/>
                    <a:pt x="419" y="2796"/>
                    <a:pt x="507" y="2708"/>
                  </a:cubicBezTo>
                  <a:cubicBezTo>
                    <a:pt x="595" y="2664"/>
                    <a:pt x="694" y="2620"/>
                    <a:pt x="826" y="2565"/>
                  </a:cubicBezTo>
                  <a:close/>
                  <a:moveTo>
                    <a:pt x="969" y="1"/>
                  </a:moveTo>
                  <a:cubicBezTo>
                    <a:pt x="870" y="45"/>
                    <a:pt x="826" y="89"/>
                    <a:pt x="826" y="188"/>
                  </a:cubicBezTo>
                  <a:cubicBezTo>
                    <a:pt x="826" y="188"/>
                    <a:pt x="826" y="232"/>
                    <a:pt x="870" y="232"/>
                  </a:cubicBezTo>
                  <a:cubicBezTo>
                    <a:pt x="969" y="639"/>
                    <a:pt x="1101" y="1013"/>
                    <a:pt x="1189" y="1376"/>
                  </a:cubicBezTo>
                  <a:cubicBezTo>
                    <a:pt x="1288" y="1795"/>
                    <a:pt x="1332" y="2158"/>
                    <a:pt x="1332" y="2433"/>
                  </a:cubicBezTo>
                  <a:lnTo>
                    <a:pt x="1332" y="2521"/>
                  </a:lnTo>
                  <a:lnTo>
                    <a:pt x="1332" y="2530"/>
                  </a:lnTo>
                  <a:lnTo>
                    <a:pt x="1332" y="2530"/>
                  </a:lnTo>
                  <a:cubicBezTo>
                    <a:pt x="1316" y="2524"/>
                    <a:pt x="1300" y="2521"/>
                    <a:pt x="1288" y="2521"/>
                  </a:cubicBezTo>
                  <a:cubicBezTo>
                    <a:pt x="1145" y="2433"/>
                    <a:pt x="1013" y="2389"/>
                    <a:pt x="870" y="2389"/>
                  </a:cubicBezTo>
                  <a:lnTo>
                    <a:pt x="782" y="2389"/>
                  </a:lnTo>
                  <a:cubicBezTo>
                    <a:pt x="639" y="2433"/>
                    <a:pt x="507" y="2477"/>
                    <a:pt x="364" y="2565"/>
                  </a:cubicBezTo>
                  <a:cubicBezTo>
                    <a:pt x="276" y="2664"/>
                    <a:pt x="188" y="2796"/>
                    <a:pt x="144" y="2939"/>
                  </a:cubicBezTo>
                  <a:cubicBezTo>
                    <a:pt x="45" y="3072"/>
                    <a:pt x="0" y="3259"/>
                    <a:pt x="0" y="3446"/>
                  </a:cubicBezTo>
                  <a:lnTo>
                    <a:pt x="0" y="3490"/>
                  </a:lnTo>
                  <a:cubicBezTo>
                    <a:pt x="0" y="3622"/>
                    <a:pt x="45" y="3765"/>
                    <a:pt x="89" y="3897"/>
                  </a:cubicBezTo>
                  <a:cubicBezTo>
                    <a:pt x="144" y="4084"/>
                    <a:pt x="232" y="4216"/>
                    <a:pt x="320" y="4359"/>
                  </a:cubicBezTo>
                  <a:cubicBezTo>
                    <a:pt x="463" y="4491"/>
                    <a:pt x="639" y="4591"/>
                    <a:pt x="826" y="4635"/>
                  </a:cubicBezTo>
                  <a:cubicBezTo>
                    <a:pt x="914" y="4679"/>
                    <a:pt x="1013" y="4723"/>
                    <a:pt x="1145" y="4723"/>
                  </a:cubicBezTo>
                  <a:lnTo>
                    <a:pt x="1464" y="4723"/>
                  </a:lnTo>
                  <a:cubicBezTo>
                    <a:pt x="1652" y="4679"/>
                    <a:pt x="1740" y="4546"/>
                    <a:pt x="1740" y="4403"/>
                  </a:cubicBezTo>
                  <a:cubicBezTo>
                    <a:pt x="1740" y="4315"/>
                    <a:pt x="1696" y="4216"/>
                    <a:pt x="1652" y="4172"/>
                  </a:cubicBezTo>
                  <a:cubicBezTo>
                    <a:pt x="1607" y="4128"/>
                    <a:pt x="1519" y="4084"/>
                    <a:pt x="1420" y="4084"/>
                  </a:cubicBezTo>
                  <a:cubicBezTo>
                    <a:pt x="1332" y="4128"/>
                    <a:pt x="1288" y="4128"/>
                    <a:pt x="1244" y="4128"/>
                  </a:cubicBezTo>
                  <a:lnTo>
                    <a:pt x="1145" y="4128"/>
                  </a:lnTo>
                  <a:cubicBezTo>
                    <a:pt x="1101" y="4128"/>
                    <a:pt x="1013" y="4128"/>
                    <a:pt x="969" y="4084"/>
                  </a:cubicBezTo>
                  <a:cubicBezTo>
                    <a:pt x="914" y="4084"/>
                    <a:pt x="870" y="4040"/>
                    <a:pt x="826" y="4040"/>
                  </a:cubicBezTo>
                  <a:cubicBezTo>
                    <a:pt x="782" y="3996"/>
                    <a:pt x="738" y="3996"/>
                    <a:pt x="738" y="3941"/>
                  </a:cubicBezTo>
                  <a:cubicBezTo>
                    <a:pt x="694" y="3897"/>
                    <a:pt x="639" y="3853"/>
                    <a:pt x="595" y="3809"/>
                  </a:cubicBezTo>
                  <a:cubicBezTo>
                    <a:pt x="595" y="3721"/>
                    <a:pt x="551" y="3666"/>
                    <a:pt x="551" y="3578"/>
                  </a:cubicBezTo>
                  <a:cubicBezTo>
                    <a:pt x="507" y="3534"/>
                    <a:pt x="507" y="3446"/>
                    <a:pt x="507" y="3391"/>
                  </a:cubicBezTo>
                  <a:lnTo>
                    <a:pt x="507" y="3347"/>
                  </a:lnTo>
                  <a:cubicBezTo>
                    <a:pt x="507" y="3259"/>
                    <a:pt x="551" y="3215"/>
                    <a:pt x="551" y="3116"/>
                  </a:cubicBezTo>
                  <a:cubicBezTo>
                    <a:pt x="551" y="3072"/>
                    <a:pt x="595" y="3028"/>
                    <a:pt x="595" y="2984"/>
                  </a:cubicBezTo>
                  <a:lnTo>
                    <a:pt x="694" y="2895"/>
                  </a:lnTo>
                  <a:cubicBezTo>
                    <a:pt x="694" y="2895"/>
                    <a:pt x="738" y="2895"/>
                    <a:pt x="738" y="2840"/>
                  </a:cubicBezTo>
                  <a:lnTo>
                    <a:pt x="1057" y="2840"/>
                  </a:lnTo>
                  <a:cubicBezTo>
                    <a:pt x="1101" y="2895"/>
                    <a:pt x="1189" y="2895"/>
                    <a:pt x="1288" y="2939"/>
                  </a:cubicBezTo>
                  <a:lnTo>
                    <a:pt x="1332" y="2984"/>
                  </a:lnTo>
                  <a:lnTo>
                    <a:pt x="1376" y="3028"/>
                  </a:lnTo>
                  <a:lnTo>
                    <a:pt x="1563" y="3028"/>
                  </a:lnTo>
                  <a:cubicBezTo>
                    <a:pt x="1563" y="3028"/>
                    <a:pt x="1607" y="3028"/>
                    <a:pt x="1607" y="2984"/>
                  </a:cubicBezTo>
                  <a:cubicBezTo>
                    <a:pt x="1652" y="2984"/>
                    <a:pt x="1652" y="2939"/>
                    <a:pt x="1652" y="2895"/>
                  </a:cubicBezTo>
                  <a:lnTo>
                    <a:pt x="1652" y="2840"/>
                  </a:lnTo>
                  <a:cubicBezTo>
                    <a:pt x="1652" y="2752"/>
                    <a:pt x="1696" y="2664"/>
                    <a:pt x="1696" y="2521"/>
                  </a:cubicBezTo>
                  <a:cubicBezTo>
                    <a:pt x="1696" y="2433"/>
                    <a:pt x="1696" y="2290"/>
                    <a:pt x="1652" y="2202"/>
                  </a:cubicBezTo>
                  <a:cubicBezTo>
                    <a:pt x="1652" y="1971"/>
                    <a:pt x="1607" y="1696"/>
                    <a:pt x="1563" y="1465"/>
                  </a:cubicBezTo>
                  <a:cubicBezTo>
                    <a:pt x="1420" y="1013"/>
                    <a:pt x="1288" y="551"/>
                    <a:pt x="1145" y="144"/>
                  </a:cubicBezTo>
                  <a:cubicBezTo>
                    <a:pt x="1145" y="45"/>
                    <a:pt x="1101" y="1"/>
                    <a:pt x="1013" y="1"/>
                  </a:cubicBezTo>
                  <a:lnTo>
                    <a:pt x="1013" y="188"/>
                  </a:lnTo>
                  <a:lnTo>
                    <a:pt x="969" y="1"/>
                  </a:ln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" name="Google Shape;994;p37"/>
          <p:cNvGrpSpPr/>
          <p:nvPr/>
        </p:nvGrpSpPr>
        <p:grpSpPr>
          <a:xfrm>
            <a:off x="6819469" y="1117976"/>
            <a:ext cx="1567622" cy="1377581"/>
            <a:chOff x="4883219" y="1768051"/>
            <a:chExt cx="1567622" cy="1377581"/>
          </a:xfrm>
        </p:grpSpPr>
        <p:sp>
          <p:nvSpPr>
            <p:cNvPr id="995" name="Google Shape;995;p37"/>
            <p:cNvSpPr/>
            <p:nvPr/>
          </p:nvSpPr>
          <p:spPr>
            <a:xfrm>
              <a:off x="4974510" y="1768051"/>
              <a:ext cx="1437724" cy="1019556"/>
            </a:xfrm>
            <a:custGeom>
              <a:rect b="b" l="l" r="r" t="t"/>
              <a:pathLst>
                <a:path extrusionOk="0" h="25564" w="36049">
                  <a:moveTo>
                    <a:pt x="19174" y="1"/>
                  </a:moveTo>
                  <a:cubicBezTo>
                    <a:pt x="18393" y="45"/>
                    <a:pt x="17611" y="188"/>
                    <a:pt x="16929" y="463"/>
                  </a:cubicBezTo>
                  <a:cubicBezTo>
                    <a:pt x="16291" y="738"/>
                    <a:pt x="15597" y="1465"/>
                    <a:pt x="14915" y="1608"/>
                  </a:cubicBezTo>
                  <a:cubicBezTo>
                    <a:pt x="14862" y="1616"/>
                    <a:pt x="14807" y="1619"/>
                    <a:pt x="14751" y="1619"/>
                  </a:cubicBezTo>
                  <a:cubicBezTo>
                    <a:pt x="14166" y="1619"/>
                    <a:pt x="13432" y="1232"/>
                    <a:pt x="12890" y="1102"/>
                  </a:cubicBezTo>
                  <a:cubicBezTo>
                    <a:pt x="12380" y="997"/>
                    <a:pt x="11870" y="937"/>
                    <a:pt x="11358" y="937"/>
                  </a:cubicBezTo>
                  <a:cubicBezTo>
                    <a:pt x="10953" y="937"/>
                    <a:pt x="10546" y="975"/>
                    <a:pt x="10138" y="1058"/>
                  </a:cubicBezTo>
                  <a:cubicBezTo>
                    <a:pt x="8586" y="1333"/>
                    <a:pt x="7067" y="2433"/>
                    <a:pt x="6704" y="3996"/>
                  </a:cubicBezTo>
                  <a:cubicBezTo>
                    <a:pt x="6428" y="5042"/>
                    <a:pt x="6660" y="6286"/>
                    <a:pt x="5922" y="7111"/>
                  </a:cubicBezTo>
                  <a:cubicBezTo>
                    <a:pt x="5504" y="7574"/>
                    <a:pt x="4821" y="7706"/>
                    <a:pt x="4271" y="8124"/>
                  </a:cubicBezTo>
                  <a:cubicBezTo>
                    <a:pt x="3303" y="8762"/>
                    <a:pt x="2939" y="10182"/>
                    <a:pt x="3490" y="11239"/>
                  </a:cubicBezTo>
                  <a:cubicBezTo>
                    <a:pt x="3677" y="11602"/>
                    <a:pt x="3996" y="11976"/>
                    <a:pt x="4040" y="12428"/>
                  </a:cubicBezTo>
                  <a:cubicBezTo>
                    <a:pt x="4183" y="13253"/>
                    <a:pt x="3258" y="13903"/>
                    <a:pt x="2477" y="14266"/>
                  </a:cubicBezTo>
                  <a:cubicBezTo>
                    <a:pt x="1707" y="14629"/>
                    <a:pt x="782" y="15224"/>
                    <a:pt x="826" y="16104"/>
                  </a:cubicBezTo>
                  <a:cubicBezTo>
                    <a:pt x="881" y="16742"/>
                    <a:pt x="1475" y="17205"/>
                    <a:pt x="1607" y="17843"/>
                  </a:cubicBezTo>
                  <a:cubicBezTo>
                    <a:pt x="1795" y="18713"/>
                    <a:pt x="1200" y="19494"/>
                    <a:pt x="694" y="20276"/>
                  </a:cubicBezTo>
                  <a:cubicBezTo>
                    <a:pt x="232" y="21002"/>
                    <a:pt x="0" y="22158"/>
                    <a:pt x="738" y="22609"/>
                  </a:cubicBezTo>
                  <a:cubicBezTo>
                    <a:pt x="929" y="22755"/>
                    <a:pt x="1149" y="22799"/>
                    <a:pt x="1383" y="22799"/>
                  </a:cubicBezTo>
                  <a:cubicBezTo>
                    <a:pt x="1745" y="22799"/>
                    <a:pt x="2141" y="22693"/>
                    <a:pt x="2519" y="22693"/>
                  </a:cubicBezTo>
                  <a:cubicBezTo>
                    <a:pt x="2598" y="22693"/>
                    <a:pt x="2676" y="22697"/>
                    <a:pt x="2752" y="22708"/>
                  </a:cubicBezTo>
                  <a:cubicBezTo>
                    <a:pt x="4227" y="22884"/>
                    <a:pt x="4865" y="24998"/>
                    <a:pt x="6285" y="25185"/>
                  </a:cubicBezTo>
                  <a:cubicBezTo>
                    <a:pt x="6339" y="25190"/>
                    <a:pt x="6393" y="25193"/>
                    <a:pt x="6446" y="25193"/>
                  </a:cubicBezTo>
                  <a:cubicBezTo>
                    <a:pt x="7700" y="25193"/>
                    <a:pt x="8682" y="23750"/>
                    <a:pt x="9907" y="23666"/>
                  </a:cubicBezTo>
                  <a:cubicBezTo>
                    <a:pt x="9926" y="23665"/>
                    <a:pt x="9945" y="23665"/>
                    <a:pt x="9964" y="23665"/>
                  </a:cubicBezTo>
                  <a:cubicBezTo>
                    <a:pt x="11363" y="23665"/>
                    <a:pt x="12314" y="25233"/>
                    <a:pt x="13671" y="25504"/>
                  </a:cubicBezTo>
                  <a:cubicBezTo>
                    <a:pt x="13850" y="25545"/>
                    <a:pt x="14028" y="25563"/>
                    <a:pt x="14204" y="25563"/>
                  </a:cubicBezTo>
                  <a:cubicBezTo>
                    <a:pt x="15787" y="25563"/>
                    <a:pt x="17245" y="24074"/>
                    <a:pt x="18899" y="23985"/>
                  </a:cubicBezTo>
                  <a:cubicBezTo>
                    <a:pt x="18943" y="23983"/>
                    <a:pt x="18986" y="23982"/>
                    <a:pt x="19030" y="23982"/>
                  </a:cubicBezTo>
                  <a:cubicBezTo>
                    <a:pt x="19950" y="23982"/>
                    <a:pt x="20825" y="24414"/>
                    <a:pt x="21739" y="24634"/>
                  </a:cubicBezTo>
                  <a:cubicBezTo>
                    <a:pt x="22075" y="24730"/>
                    <a:pt x="22437" y="24786"/>
                    <a:pt x="22792" y="24786"/>
                  </a:cubicBezTo>
                  <a:cubicBezTo>
                    <a:pt x="23460" y="24786"/>
                    <a:pt x="24102" y="24588"/>
                    <a:pt x="24491" y="24084"/>
                  </a:cubicBezTo>
                  <a:cubicBezTo>
                    <a:pt x="24766" y="23710"/>
                    <a:pt x="24909" y="23259"/>
                    <a:pt x="25228" y="22928"/>
                  </a:cubicBezTo>
                  <a:cubicBezTo>
                    <a:pt x="25568" y="22548"/>
                    <a:pt x="26021" y="22438"/>
                    <a:pt x="26524" y="22438"/>
                  </a:cubicBezTo>
                  <a:cubicBezTo>
                    <a:pt x="27213" y="22438"/>
                    <a:pt x="27997" y="22645"/>
                    <a:pt x="28713" y="22645"/>
                  </a:cubicBezTo>
                  <a:cubicBezTo>
                    <a:pt x="29167" y="22645"/>
                    <a:pt x="29593" y="22562"/>
                    <a:pt x="29950" y="22290"/>
                  </a:cubicBezTo>
                  <a:cubicBezTo>
                    <a:pt x="30368" y="21971"/>
                    <a:pt x="30644" y="21420"/>
                    <a:pt x="31095" y="21145"/>
                  </a:cubicBezTo>
                  <a:cubicBezTo>
                    <a:pt x="31376" y="20982"/>
                    <a:pt x="31682" y="20948"/>
                    <a:pt x="31994" y="20948"/>
                  </a:cubicBezTo>
                  <a:cubicBezTo>
                    <a:pt x="32217" y="20948"/>
                    <a:pt x="32442" y="20966"/>
                    <a:pt x="32663" y="20966"/>
                  </a:cubicBezTo>
                  <a:cubicBezTo>
                    <a:pt x="32739" y="20966"/>
                    <a:pt x="32814" y="20964"/>
                    <a:pt x="32889" y="20958"/>
                  </a:cubicBezTo>
                  <a:cubicBezTo>
                    <a:pt x="33990" y="20914"/>
                    <a:pt x="35046" y="20232"/>
                    <a:pt x="35553" y="19219"/>
                  </a:cubicBezTo>
                  <a:cubicBezTo>
                    <a:pt x="36048" y="18250"/>
                    <a:pt x="36004" y="16974"/>
                    <a:pt x="35454" y="16049"/>
                  </a:cubicBezTo>
                  <a:cubicBezTo>
                    <a:pt x="34947" y="15279"/>
                    <a:pt x="34177" y="14728"/>
                    <a:pt x="33902" y="13848"/>
                  </a:cubicBezTo>
                  <a:cubicBezTo>
                    <a:pt x="33483" y="12472"/>
                    <a:pt x="34584" y="10733"/>
                    <a:pt x="33759" y="9632"/>
                  </a:cubicBezTo>
                  <a:cubicBezTo>
                    <a:pt x="32977" y="8575"/>
                    <a:pt x="31282" y="8950"/>
                    <a:pt x="30324" y="8168"/>
                  </a:cubicBezTo>
                  <a:cubicBezTo>
                    <a:pt x="29268" y="7299"/>
                    <a:pt x="29444" y="5460"/>
                    <a:pt x="28398" y="4591"/>
                  </a:cubicBezTo>
                  <a:cubicBezTo>
                    <a:pt x="27617" y="3996"/>
                    <a:pt x="26472" y="4129"/>
                    <a:pt x="25591" y="3721"/>
                  </a:cubicBezTo>
                  <a:cubicBezTo>
                    <a:pt x="24722" y="3347"/>
                    <a:pt x="24172" y="2478"/>
                    <a:pt x="23489" y="1839"/>
                  </a:cubicBezTo>
                  <a:cubicBezTo>
                    <a:pt x="22388" y="694"/>
                    <a:pt x="20781" y="1"/>
                    <a:pt x="19174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5377044" y="2366408"/>
              <a:ext cx="67641" cy="316109"/>
            </a:xfrm>
            <a:custGeom>
              <a:rect b="b" l="l" r="r" t="t"/>
              <a:pathLst>
                <a:path extrusionOk="0" h="7926" w="1696">
                  <a:moveTo>
                    <a:pt x="188" y="0"/>
                  </a:moveTo>
                  <a:cubicBezTo>
                    <a:pt x="45" y="221"/>
                    <a:pt x="1" y="496"/>
                    <a:pt x="1" y="771"/>
                  </a:cubicBezTo>
                  <a:cubicBezTo>
                    <a:pt x="1" y="1189"/>
                    <a:pt x="89" y="1596"/>
                    <a:pt x="276" y="1927"/>
                  </a:cubicBezTo>
                  <a:cubicBezTo>
                    <a:pt x="551" y="2565"/>
                    <a:pt x="969" y="3071"/>
                    <a:pt x="1245" y="3666"/>
                  </a:cubicBezTo>
                  <a:cubicBezTo>
                    <a:pt x="1465" y="4073"/>
                    <a:pt x="1608" y="4535"/>
                    <a:pt x="1608" y="4998"/>
                  </a:cubicBezTo>
                  <a:cubicBezTo>
                    <a:pt x="1608" y="5174"/>
                    <a:pt x="1608" y="5361"/>
                    <a:pt x="1564" y="5504"/>
                  </a:cubicBezTo>
                  <a:cubicBezTo>
                    <a:pt x="1421" y="5911"/>
                    <a:pt x="1101" y="6274"/>
                    <a:pt x="969" y="6693"/>
                  </a:cubicBezTo>
                  <a:cubicBezTo>
                    <a:pt x="870" y="6880"/>
                    <a:pt x="826" y="7056"/>
                    <a:pt x="826" y="7243"/>
                  </a:cubicBezTo>
                  <a:cubicBezTo>
                    <a:pt x="826" y="7518"/>
                    <a:pt x="914" y="7793"/>
                    <a:pt x="1101" y="7925"/>
                  </a:cubicBezTo>
                  <a:lnTo>
                    <a:pt x="1145" y="7881"/>
                  </a:lnTo>
                  <a:cubicBezTo>
                    <a:pt x="1013" y="7705"/>
                    <a:pt x="914" y="7518"/>
                    <a:pt x="914" y="7243"/>
                  </a:cubicBezTo>
                  <a:cubicBezTo>
                    <a:pt x="914" y="7056"/>
                    <a:pt x="969" y="6880"/>
                    <a:pt x="1057" y="6693"/>
                  </a:cubicBezTo>
                  <a:cubicBezTo>
                    <a:pt x="1190" y="6329"/>
                    <a:pt x="1520" y="5955"/>
                    <a:pt x="1652" y="5548"/>
                  </a:cubicBezTo>
                  <a:cubicBezTo>
                    <a:pt x="1696" y="5361"/>
                    <a:pt x="1696" y="5174"/>
                    <a:pt x="1696" y="4998"/>
                  </a:cubicBezTo>
                  <a:cubicBezTo>
                    <a:pt x="1696" y="4535"/>
                    <a:pt x="1564" y="4029"/>
                    <a:pt x="1333" y="3622"/>
                  </a:cubicBezTo>
                  <a:cubicBezTo>
                    <a:pt x="1013" y="3027"/>
                    <a:pt x="639" y="2477"/>
                    <a:pt x="364" y="1927"/>
                  </a:cubicBezTo>
                  <a:cubicBezTo>
                    <a:pt x="188" y="1552"/>
                    <a:pt x="89" y="1145"/>
                    <a:pt x="89" y="771"/>
                  </a:cubicBezTo>
                  <a:cubicBezTo>
                    <a:pt x="89" y="551"/>
                    <a:pt x="144" y="276"/>
                    <a:pt x="276" y="44"/>
                  </a:cubicBezTo>
                  <a:lnTo>
                    <a:pt x="188" y="0"/>
                  </a:lnTo>
                  <a:close/>
                </a:path>
              </a:pathLst>
            </a:custGeom>
            <a:solidFill>
              <a:srgbClr val="6841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5942459" y="2349737"/>
              <a:ext cx="151514" cy="309089"/>
            </a:xfrm>
            <a:custGeom>
              <a:rect b="b" l="l" r="r" t="t"/>
              <a:pathLst>
                <a:path extrusionOk="0" h="7750" w="3799">
                  <a:moveTo>
                    <a:pt x="1" y="0"/>
                  </a:moveTo>
                  <a:lnTo>
                    <a:pt x="1" y="88"/>
                  </a:lnTo>
                  <a:cubicBezTo>
                    <a:pt x="595" y="187"/>
                    <a:pt x="1145" y="595"/>
                    <a:pt x="1421" y="1101"/>
                  </a:cubicBezTo>
                  <a:cubicBezTo>
                    <a:pt x="1696" y="1563"/>
                    <a:pt x="1784" y="2014"/>
                    <a:pt x="1784" y="2521"/>
                  </a:cubicBezTo>
                  <a:cubicBezTo>
                    <a:pt x="1784" y="2664"/>
                    <a:pt x="1784" y="2796"/>
                    <a:pt x="1740" y="2895"/>
                  </a:cubicBezTo>
                  <a:cubicBezTo>
                    <a:pt x="1696" y="3390"/>
                    <a:pt x="1597" y="3853"/>
                    <a:pt x="1509" y="4359"/>
                  </a:cubicBezTo>
                  <a:lnTo>
                    <a:pt x="1509" y="4678"/>
                  </a:lnTo>
                  <a:cubicBezTo>
                    <a:pt x="1509" y="5096"/>
                    <a:pt x="1597" y="5504"/>
                    <a:pt x="1828" y="5823"/>
                  </a:cubicBezTo>
                  <a:cubicBezTo>
                    <a:pt x="2103" y="6241"/>
                    <a:pt x="2521" y="6472"/>
                    <a:pt x="2884" y="6747"/>
                  </a:cubicBezTo>
                  <a:cubicBezTo>
                    <a:pt x="3303" y="6968"/>
                    <a:pt x="3666" y="7342"/>
                    <a:pt x="3710" y="7749"/>
                  </a:cubicBezTo>
                  <a:lnTo>
                    <a:pt x="3798" y="7749"/>
                  </a:lnTo>
                  <a:cubicBezTo>
                    <a:pt x="3754" y="7298"/>
                    <a:pt x="3347" y="6923"/>
                    <a:pt x="2973" y="6648"/>
                  </a:cubicBezTo>
                  <a:cubicBezTo>
                    <a:pt x="2565" y="6373"/>
                    <a:pt x="2147" y="6142"/>
                    <a:pt x="1927" y="5779"/>
                  </a:cubicBezTo>
                  <a:cubicBezTo>
                    <a:pt x="1696" y="5460"/>
                    <a:pt x="1597" y="5096"/>
                    <a:pt x="1597" y="4678"/>
                  </a:cubicBezTo>
                  <a:cubicBezTo>
                    <a:pt x="1597" y="4590"/>
                    <a:pt x="1597" y="4491"/>
                    <a:pt x="1652" y="4359"/>
                  </a:cubicBezTo>
                  <a:cubicBezTo>
                    <a:pt x="1696" y="3897"/>
                    <a:pt x="1784" y="3390"/>
                    <a:pt x="1872" y="2895"/>
                  </a:cubicBezTo>
                  <a:lnTo>
                    <a:pt x="1872" y="2521"/>
                  </a:lnTo>
                  <a:cubicBezTo>
                    <a:pt x="1872" y="2014"/>
                    <a:pt x="1784" y="1519"/>
                    <a:pt x="1509" y="1057"/>
                  </a:cubicBezTo>
                  <a:cubicBezTo>
                    <a:pt x="1189" y="506"/>
                    <a:pt x="639" y="88"/>
                    <a:pt x="1" y="0"/>
                  </a:cubicBezTo>
                  <a:close/>
                </a:path>
              </a:pathLst>
            </a:custGeom>
            <a:solidFill>
              <a:srgbClr val="6841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6000847" y="2320304"/>
              <a:ext cx="140945" cy="313038"/>
            </a:xfrm>
            <a:custGeom>
              <a:rect b="b" l="l" r="r" t="t"/>
              <a:pathLst>
                <a:path extrusionOk="0" h="7849" w="3534">
                  <a:moveTo>
                    <a:pt x="232" y="1"/>
                  </a:moveTo>
                  <a:cubicBezTo>
                    <a:pt x="89" y="232"/>
                    <a:pt x="1" y="463"/>
                    <a:pt x="1" y="694"/>
                  </a:cubicBezTo>
                  <a:cubicBezTo>
                    <a:pt x="1" y="1057"/>
                    <a:pt x="133" y="1432"/>
                    <a:pt x="364" y="1707"/>
                  </a:cubicBezTo>
                  <a:cubicBezTo>
                    <a:pt x="738" y="2158"/>
                    <a:pt x="1233" y="2477"/>
                    <a:pt x="1696" y="2851"/>
                  </a:cubicBezTo>
                  <a:cubicBezTo>
                    <a:pt x="2114" y="3215"/>
                    <a:pt x="2521" y="3721"/>
                    <a:pt x="2565" y="4271"/>
                  </a:cubicBezTo>
                  <a:lnTo>
                    <a:pt x="2565" y="4315"/>
                  </a:lnTo>
                  <a:cubicBezTo>
                    <a:pt x="2565" y="4822"/>
                    <a:pt x="2290" y="5284"/>
                    <a:pt x="2202" y="5779"/>
                  </a:cubicBezTo>
                  <a:lnTo>
                    <a:pt x="2202" y="6010"/>
                  </a:lnTo>
                  <a:cubicBezTo>
                    <a:pt x="2202" y="6836"/>
                    <a:pt x="2752" y="7617"/>
                    <a:pt x="3490" y="7849"/>
                  </a:cubicBezTo>
                  <a:lnTo>
                    <a:pt x="3534" y="7761"/>
                  </a:lnTo>
                  <a:cubicBezTo>
                    <a:pt x="2796" y="7529"/>
                    <a:pt x="2290" y="6792"/>
                    <a:pt x="2290" y="6010"/>
                  </a:cubicBezTo>
                  <a:cubicBezTo>
                    <a:pt x="2290" y="5922"/>
                    <a:pt x="2290" y="5878"/>
                    <a:pt x="2334" y="5779"/>
                  </a:cubicBezTo>
                  <a:cubicBezTo>
                    <a:pt x="2389" y="5328"/>
                    <a:pt x="2664" y="4866"/>
                    <a:pt x="2664" y="4315"/>
                  </a:cubicBezTo>
                  <a:lnTo>
                    <a:pt x="2664" y="4271"/>
                  </a:lnTo>
                  <a:cubicBezTo>
                    <a:pt x="2609" y="3677"/>
                    <a:pt x="2202" y="3171"/>
                    <a:pt x="1740" y="2807"/>
                  </a:cubicBezTo>
                  <a:cubicBezTo>
                    <a:pt x="1288" y="2433"/>
                    <a:pt x="782" y="2114"/>
                    <a:pt x="463" y="1652"/>
                  </a:cubicBezTo>
                  <a:cubicBezTo>
                    <a:pt x="232" y="1377"/>
                    <a:pt x="133" y="1013"/>
                    <a:pt x="133" y="694"/>
                  </a:cubicBezTo>
                  <a:cubicBezTo>
                    <a:pt x="133" y="463"/>
                    <a:pt x="188" y="276"/>
                    <a:pt x="320" y="100"/>
                  </a:cubicBezTo>
                  <a:lnTo>
                    <a:pt x="232" y="1"/>
                  </a:lnTo>
                  <a:close/>
                </a:path>
              </a:pathLst>
            </a:custGeom>
            <a:solidFill>
              <a:srgbClr val="6841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6130784" y="2975294"/>
              <a:ext cx="98829" cy="87821"/>
            </a:xfrm>
            <a:custGeom>
              <a:rect b="b" l="l" r="r" t="t"/>
              <a:pathLst>
                <a:path extrusionOk="0" h="2202" w="2478">
                  <a:moveTo>
                    <a:pt x="2477" y="0"/>
                  </a:moveTo>
                  <a:lnTo>
                    <a:pt x="1" y="550"/>
                  </a:lnTo>
                  <a:lnTo>
                    <a:pt x="914" y="2201"/>
                  </a:lnTo>
                  <a:cubicBezTo>
                    <a:pt x="1696" y="1519"/>
                    <a:pt x="2477" y="0"/>
                    <a:pt x="2477" y="0"/>
                  </a:cubicBezTo>
                  <a:close/>
                </a:path>
              </a:pathLst>
            </a:custGeom>
            <a:solidFill>
              <a:srgbClr val="0878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5212449" y="2959022"/>
              <a:ext cx="122519" cy="111551"/>
            </a:xfrm>
            <a:custGeom>
              <a:rect b="b" l="l" r="r" t="t"/>
              <a:pathLst>
                <a:path extrusionOk="0" h="2797" w="3072">
                  <a:moveTo>
                    <a:pt x="3071" y="1"/>
                  </a:moveTo>
                  <a:lnTo>
                    <a:pt x="0" y="1377"/>
                  </a:lnTo>
                  <a:cubicBezTo>
                    <a:pt x="0" y="1377"/>
                    <a:pt x="1420" y="2477"/>
                    <a:pt x="2796" y="2797"/>
                  </a:cubicBezTo>
                  <a:lnTo>
                    <a:pt x="3071" y="1"/>
                  </a:lnTo>
                  <a:close/>
                </a:path>
              </a:pathLst>
            </a:custGeom>
            <a:solidFill>
              <a:srgbClr val="0878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5506982" y="2700903"/>
              <a:ext cx="385903" cy="131732"/>
            </a:xfrm>
            <a:custGeom>
              <a:rect b="b" l="l" r="r" t="t"/>
              <a:pathLst>
                <a:path extrusionOk="0" h="3303" w="9676">
                  <a:moveTo>
                    <a:pt x="1" y="1"/>
                  </a:moveTo>
                  <a:lnTo>
                    <a:pt x="89" y="3303"/>
                  </a:lnTo>
                  <a:lnTo>
                    <a:pt x="9676" y="3028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0878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5550888" y="2510825"/>
              <a:ext cx="283604" cy="180676"/>
            </a:xfrm>
            <a:custGeom>
              <a:rect b="b" l="l" r="r" t="t"/>
              <a:pathLst>
                <a:path extrusionOk="0" h="4345" w="7111">
                  <a:moveTo>
                    <a:pt x="7111" y="1"/>
                  </a:moveTo>
                  <a:cubicBezTo>
                    <a:pt x="5873" y="261"/>
                    <a:pt x="3845" y="1896"/>
                    <a:pt x="1797" y="1896"/>
                  </a:cubicBezTo>
                  <a:cubicBezTo>
                    <a:pt x="1332" y="1896"/>
                    <a:pt x="866" y="1811"/>
                    <a:pt x="408" y="1608"/>
                  </a:cubicBezTo>
                  <a:cubicBezTo>
                    <a:pt x="408" y="2334"/>
                    <a:pt x="364" y="3072"/>
                    <a:pt x="188" y="3666"/>
                  </a:cubicBezTo>
                  <a:cubicBezTo>
                    <a:pt x="188" y="3710"/>
                    <a:pt x="188" y="3710"/>
                    <a:pt x="133" y="3754"/>
                  </a:cubicBezTo>
                  <a:cubicBezTo>
                    <a:pt x="133" y="3897"/>
                    <a:pt x="45" y="4029"/>
                    <a:pt x="0" y="4128"/>
                  </a:cubicBezTo>
                  <a:cubicBezTo>
                    <a:pt x="741" y="4274"/>
                    <a:pt x="1491" y="4344"/>
                    <a:pt x="2241" y="4344"/>
                  </a:cubicBezTo>
                  <a:cubicBezTo>
                    <a:pt x="3810" y="4344"/>
                    <a:pt x="5376" y="4038"/>
                    <a:pt x="6836" y="3479"/>
                  </a:cubicBezTo>
                  <a:cubicBezTo>
                    <a:pt x="6836" y="3204"/>
                    <a:pt x="6836" y="2884"/>
                    <a:pt x="6880" y="2521"/>
                  </a:cubicBezTo>
                  <a:cubicBezTo>
                    <a:pt x="6924" y="1509"/>
                    <a:pt x="7067" y="364"/>
                    <a:pt x="7111" y="1"/>
                  </a:cubicBezTo>
                  <a:close/>
                </a:path>
              </a:pathLst>
            </a:custGeom>
            <a:solidFill>
              <a:srgbClr val="A163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5229120" y="2649534"/>
              <a:ext cx="998738" cy="459247"/>
            </a:xfrm>
            <a:custGeom>
              <a:rect b="b" l="l" r="r" t="t"/>
              <a:pathLst>
                <a:path extrusionOk="0" h="11515" w="25042">
                  <a:moveTo>
                    <a:pt x="14904" y="1"/>
                  </a:moveTo>
                  <a:cubicBezTo>
                    <a:pt x="13444" y="560"/>
                    <a:pt x="11878" y="866"/>
                    <a:pt x="10309" y="866"/>
                  </a:cubicBezTo>
                  <a:cubicBezTo>
                    <a:pt x="9559" y="866"/>
                    <a:pt x="8809" y="796"/>
                    <a:pt x="8068" y="650"/>
                  </a:cubicBezTo>
                  <a:cubicBezTo>
                    <a:pt x="7762" y="1220"/>
                    <a:pt x="7284" y="1710"/>
                    <a:pt x="6594" y="1710"/>
                  </a:cubicBezTo>
                  <a:cubicBezTo>
                    <a:pt x="6565" y="1710"/>
                    <a:pt x="6536" y="1709"/>
                    <a:pt x="6506" y="1707"/>
                  </a:cubicBezTo>
                  <a:cubicBezTo>
                    <a:pt x="6506" y="1707"/>
                    <a:pt x="3391" y="1751"/>
                    <a:pt x="2334" y="3402"/>
                  </a:cubicBezTo>
                  <a:cubicBezTo>
                    <a:pt x="1233" y="5053"/>
                    <a:pt x="0" y="11514"/>
                    <a:pt x="0" y="11514"/>
                  </a:cubicBezTo>
                  <a:lnTo>
                    <a:pt x="25041" y="11514"/>
                  </a:lnTo>
                  <a:cubicBezTo>
                    <a:pt x="25041" y="11514"/>
                    <a:pt x="23522" y="4778"/>
                    <a:pt x="22289" y="3028"/>
                  </a:cubicBezTo>
                  <a:cubicBezTo>
                    <a:pt x="21365" y="1751"/>
                    <a:pt x="19031" y="1982"/>
                    <a:pt x="18107" y="1927"/>
                  </a:cubicBezTo>
                  <a:cubicBezTo>
                    <a:pt x="17380" y="1883"/>
                    <a:pt x="16643" y="1751"/>
                    <a:pt x="15960" y="1520"/>
                  </a:cubicBezTo>
                  <a:cubicBezTo>
                    <a:pt x="15817" y="1476"/>
                    <a:pt x="15685" y="1432"/>
                    <a:pt x="15586" y="1377"/>
                  </a:cubicBezTo>
                  <a:cubicBezTo>
                    <a:pt x="15267" y="1201"/>
                    <a:pt x="15036" y="925"/>
                    <a:pt x="14948" y="507"/>
                  </a:cubicBezTo>
                  <a:cubicBezTo>
                    <a:pt x="14904" y="419"/>
                    <a:pt x="14904" y="232"/>
                    <a:pt x="14904" y="1"/>
                  </a:cubicBezTo>
                  <a:close/>
                </a:path>
              </a:pathLst>
            </a:custGeom>
            <a:solidFill>
              <a:srgbClr val="BB7F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5735708" y="2792234"/>
              <a:ext cx="82118" cy="53123"/>
            </a:xfrm>
            <a:custGeom>
              <a:rect b="b" l="l" r="r" t="t"/>
              <a:pathLst>
                <a:path extrusionOk="0" h="1332" w="2059">
                  <a:moveTo>
                    <a:pt x="2059" y="0"/>
                  </a:moveTo>
                  <a:lnTo>
                    <a:pt x="0" y="1332"/>
                  </a:ln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5582041" y="2783420"/>
              <a:ext cx="64131" cy="54918"/>
            </a:xfrm>
            <a:custGeom>
              <a:rect b="b" l="l" r="r" t="t"/>
              <a:pathLst>
                <a:path extrusionOk="0" h="1377" w="1608">
                  <a:moveTo>
                    <a:pt x="1608" y="1377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5212449" y="2699308"/>
              <a:ext cx="1017163" cy="409474"/>
            </a:xfrm>
            <a:custGeom>
              <a:rect b="b" l="l" r="r" t="t"/>
              <a:pathLst>
                <a:path extrusionOk="0" h="10267" w="25504">
                  <a:moveTo>
                    <a:pt x="6525" y="1"/>
                  </a:moveTo>
                  <a:cubicBezTo>
                    <a:pt x="5784" y="1"/>
                    <a:pt x="4659" y="80"/>
                    <a:pt x="3533" y="459"/>
                  </a:cubicBezTo>
                  <a:cubicBezTo>
                    <a:pt x="1101" y="1229"/>
                    <a:pt x="0" y="7889"/>
                    <a:pt x="0" y="7889"/>
                  </a:cubicBezTo>
                  <a:cubicBezTo>
                    <a:pt x="1970" y="8659"/>
                    <a:pt x="4359" y="9077"/>
                    <a:pt x="4359" y="9077"/>
                  </a:cubicBezTo>
                  <a:lnTo>
                    <a:pt x="4447" y="10266"/>
                  </a:lnTo>
                  <a:lnTo>
                    <a:pt x="20506" y="10266"/>
                  </a:lnTo>
                  <a:lnTo>
                    <a:pt x="20176" y="9628"/>
                  </a:lnTo>
                  <a:cubicBezTo>
                    <a:pt x="22432" y="9309"/>
                    <a:pt x="25503" y="6920"/>
                    <a:pt x="25503" y="6920"/>
                  </a:cubicBezTo>
                  <a:cubicBezTo>
                    <a:pt x="25503" y="6920"/>
                    <a:pt x="25041" y="5819"/>
                    <a:pt x="23984" y="3343"/>
                  </a:cubicBezTo>
                  <a:cubicBezTo>
                    <a:pt x="22983" y="910"/>
                    <a:pt x="21739" y="459"/>
                    <a:pt x="20451" y="272"/>
                  </a:cubicBezTo>
                  <a:cubicBezTo>
                    <a:pt x="19174" y="41"/>
                    <a:pt x="16511" y="41"/>
                    <a:pt x="16511" y="41"/>
                  </a:cubicBezTo>
                  <a:cubicBezTo>
                    <a:pt x="16511" y="41"/>
                    <a:pt x="15179" y="1373"/>
                    <a:pt x="12064" y="1461"/>
                  </a:cubicBezTo>
                  <a:cubicBezTo>
                    <a:pt x="12018" y="1461"/>
                    <a:pt x="11973" y="1462"/>
                    <a:pt x="11928" y="1462"/>
                  </a:cubicBezTo>
                  <a:cubicBezTo>
                    <a:pt x="8946" y="1462"/>
                    <a:pt x="7386" y="41"/>
                    <a:pt x="7386" y="41"/>
                  </a:cubicBezTo>
                  <a:cubicBezTo>
                    <a:pt x="7386" y="41"/>
                    <a:pt x="7053" y="1"/>
                    <a:pt x="6525" y="1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5731759" y="2776400"/>
              <a:ext cx="51409" cy="50970"/>
            </a:xfrm>
            <a:custGeom>
              <a:rect b="b" l="l" r="r" t="t"/>
              <a:pathLst>
                <a:path extrusionOk="0" h="1278" w="1289">
                  <a:moveTo>
                    <a:pt x="98" y="1"/>
                  </a:moveTo>
                  <a:cubicBezTo>
                    <a:pt x="64" y="1"/>
                    <a:pt x="28" y="12"/>
                    <a:pt x="0" y="34"/>
                  </a:cubicBezTo>
                  <a:lnTo>
                    <a:pt x="0" y="177"/>
                  </a:lnTo>
                  <a:lnTo>
                    <a:pt x="1101" y="1278"/>
                  </a:lnTo>
                  <a:lnTo>
                    <a:pt x="1244" y="1278"/>
                  </a:lnTo>
                  <a:cubicBezTo>
                    <a:pt x="1288" y="1223"/>
                    <a:pt x="1288" y="1179"/>
                    <a:pt x="1244" y="1135"/>
                  </a:cubicBezTo>
                  <a:lnTo>
                    <a:pt x="187" y="34"/>
                  </a:lnTo>
                  <a:cubicBezTo>
                    <a:pt x="165" y="12"/>
                    <a:pt x="132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5836212" y="2752271"/>
              <a:ext cx="60183" cy="40002"/>
            </a:xfrm>
            <a:custGeom>
              <a:rect b="b" l="l" r="r" t="t"/>
              <a:pathLst>
                <a:path extrusionOk="0" h="1003" w="1509">
                  <a:moveTo>
                    <a:pt x="1333" y="0"/>
                  </a:moveTo>
                  <a:lnTo>
                    <a:pt x="45" y="826"/>
                  </a:lnTo>
                  <a:cubicBezTo>
                    <a:pt x="1" y="870"/>
                    <a:pt x="1" y="914"/>
                    <a:pt x="1" y="958"/>
                  </a:cubicBezTo>
                  <a:cubicBezTo>
                    <a:pt x="45" y="1002"/>
                    <a:pt x="45" y="1002"/>
                    <a:pt x="89" y="1002"/>
                  </a:cubicBezTo>
                  <a:lnTo>
                    <a:pt x="133" y="1002"/>
                  </a:lnTo>
                  <a:lnTo>
                    <a:pt x="1465" y="177"/>
                  </a:lnTo>
                  <a:cubicBezTo>
                    <a:pt x="1509" y="133"/>
                    <a:pt x="1509" y="89"/>
                    <a:pt x="1465" y="45"/>
                  </a:cubicBezTo>
                  <a:cubicBezTo>
                    <a:pt x="1465" y="0"/>
                    <a:pt x="1377" y="0"/>
                    <a:pt x="1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5834457" y="2866575"/>
              <a:ext cx="18067" cy="68359"/>
            </a:xfrm>
            <a:custGeom>
              <a:rect b="b" l="l" r="r" t="t"/>
              <a:pathLst>
                <a:path extrusionOk="0" h="1714" w="453">
                  <a:moveTo>
                    <a:pt x="317" y="0"/>
                  </a:moveTo>
                  <a:cubicBezTo>
                    <a:pt x="276" y="0"/>
                    <a:pt x="232" y="31"/>
                    <a:pt x="232" y="62"/>
                  </a:cubicBezTo>
                  <a:lnTo>
                    <a:pt x="1" y="1625"/>
                  </a:lnTo>
                  <a:cubicBezTo>
                    <a:pt x="1" y="1669"/>
                    <a:pt x="45" y="1713"/>
                    <a:pt x="89" y="1713"/>
                  </a:cubicBezTo>
                  <a:cubicBezTo>
                    <a:pt x="133" y="1713"/>
                    <a:pt x="177" y="1669"/>
                    <a:pt x="177" y="1625"/>
                  </a:cubicBezTo>
                  <a:lnTo>
                    <a:pt x="408" y="117"/>
                  </a:lnTo>
                  <a:cubicBezTo>
                    <a:pt x="452" y="62"/>
                    <a:pt x="408" y="18"/>
                    <a:pt x="364" y="18"/>
                  </a:cubicBezTo>
                  <a:cubicBezTo>
                    <a:pt x="351" y="5"/>
                    <a:pt x="335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5850729" y="2996432"/>
              <a:ext cx="67641" cy="27200"/>
            </a:xfrm>
            <a:custGeom>
              <a:rect b="b" l="l" r="r" t="t"/>
              <a:pathLst>
                <a:path extrusionOk="0" h="682" w="1696">
                  <a:moveTo>
                    <a:pt x="130" y="1"/>
                  </a:moveTo>
                  <a:cubicBezTo>
                    <a:pt x="113" y="1"/>
                    <a:pt x="81" y="20"/>
                    <a:pt x="44" y="20"/>
                  </a:cubicBezTo>
                  <a:lnTo>
                    <a:pt x="0" y="64"/>
                  </a:lnTo>
                  <a:cubicBezTo>
                    <a:pt x="0" y="108"/>
                    <a:pt x="44" y="163"/>
                    <a:pt x="99" y="207"/>
                  </a:cubicBezTo>
                  <a:lnTo>
                    <a:pt x="1563" y="659"/>
                  </a:lnTo>
                  <a:cubicBezTo>
                    <a:pt x="1576" y="675"/>
                    <a:pt x="1590" y="682"/>
                    <a:pt x="1602" y="682"/>
                  </a:cubicBezTo>
                  <a:cubicBezTo>
                    <a:pt x="1630" y="682"/>
                    <a:pt x="1651" y="646"/>
                    <a:pt x="1651" y="615"/>
                  </a:cubicBezTo>
                  <a:cubicBezTo>
                    <a:pt x="1695" y="571"/>
                    <a:pt x="1651" y="527"/>
                    <a:pt x="1607" y="483"/>
                  </a:cubicBezTo>
                  <a:lnTo>
                    <a:pt x="143" y="20"/>
                  </a:lnTo>
                  <a:cubicBezTo>
                    <a:pt x="143" y="6"/>
                    <a:pt x="138" y="1"/>
                    <a:pt x="1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>
              <a:off x="5775670" y="3041579"/>
              <a:ext cx="40401" cy="61499"/>
            </a:xfrm>
            <a:custGeom>
              <a:rect b="b" l="l" r="r" t="t"/>
              <a:pathLst>
                <a:path extrusionOk="0" h="1542" w="1013">
                  <a:moveTo>
                    <a:pt x="908" y="0"/>
                  </a:moveTo>
                  <a:cubicBezTo>
                    <a:pt x="892" y="0"/>
                    <a:pt x="881" y="11"/>
                    <a:pt x="881" y="33"/>
                  </a:cubicBezTo>
                  <a:lnTo>
                    <a:pt x="826" y="33"/>
                  </a:lnTo>
                  <a:lnTo>
                    <a:pt x="55" y="1365"/>
                  </a:lnTo>
                  <a:cubicBezTo>
                    <a:pt x="0" y="1409"/>
                    <a:pt x="0" y="1508"/>
                    <a:pt x="55" y="1508"/>
                  </a:cubicBezTo>
                  <a:cubicBezTo>
                    <a:pt x="77" y="1530"/>
                    <a:pt x="110" y="1541"/>
                    <a:pt x="138" y="1541"/>
                  </a:cubicBezTo>
                  <a:cubicBezTo>
                    <a:pt x="165" y="1541"/>
                    <a:pt x="187" y="1530"/>
                    <a:pt x="187" y="1508"/>
                  </a:cubicBezTo>
                  <a:lnTo>
                    <a:pt x="1013" y="176"/>
                  </a:lnTo>
                  <a:cubicBezTo>
                    <a:pt x="1013" y="132"/>
                    <a:pt x="1013" y="33"/>
                    <a:pt x="969" y="33"/>
                  </a:cubicBezTo>
                  <a:cubicBezTo>
                    <a:pt x="947" y="11"/>
                    <a:pt x="925" y="0"/>
                    <a:pt x="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5744921" y="2914194"/>
              <a:ext cx="27240" cy="66843"/>
            </a:xfrm>
            <a:custGeom>
              <a:rect b="b" l="l" r="r" t="t"/>
              <a:pathLst>
                <a:path extrusionOk="0" h="1676" w="683">
                  <a:moveTo>
                    <a:pt x="128" y="1"/>
                  </a:moveTo>
                  <a:cubicBezTo>
                    <a:pt x="115" y="1"/>
                    <a:pt x="102" y="8"/>
                    <a:pt x="89" y="24"/>
                  </a:cubicBezTo>
                  <a:cubicBezTo>
                    <a:pt x="45" y="24"/>
                    <a:pt x="1" y="68"/>
                    <a:pt x="1" y="112"/>
                  </a:cubicBezTo>
                  <a:lnTo>
                    <a:pt x="496" y="1576"/>
                  </a:lnTo>
                  <a:cubicBezTo>
                    <a:pt x="496" y="1620"/>
                    <a:pt x="551" y="1675"/>
                    <a:pt x="595" y="1675"/>
                  </a:cubicBezTo>
                  <a:cubicBezTo>
                    <a:pt x="683" y="1620"/>
                    <a:pt x="683" y="1576"/>
                    <a:pt x="683" y="1532"/>
                  </a:cubicBezTo>
                  <a:lnTo>
                    <a:pt x="221" y="68"/>
                  </a:lnTo>
                  <a:cubicBezTo>
                    <a:pt x="190" y="37"/>
                    <a:pt x="159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5902098" y="2873434"/>
              <a:ext cx="54878" cy="48776"/>
            </a:xfrm>
            <a:custGeom>
              <a:rect b="b" l="l" r="r" t="t"/>
              <a:pathLst>
                <a:path extrusionOk="0" h="1223" w="1376">
                  <a:moveTo>
                    <a:pt x="111" y="0"/>
                  </a:moveTo>
                  <a:cubicBezTo>
                    <a:pt x="88" y="0"/>
                    <a:pt x="66" y="11"/>
                    <a:pt x="44" y="33"/>
                  </a:cubicBezTo>
                  <a:cubicBezTo>
                    <a:pt x="0" y="77"/>
                    <a:pt x="44" y="121"/>
                    <a:pt x="44" y="166"/>
                  </a:cubicBezTo>
                  <a:lnTo>
                    <a:pt x="1189" y="1222"/>
                  </a:lnTo>
                  <a:cubicBezTo>
                    <a:pt x="1233" y="1222"/>
                    <a:pt x="1288" y="1222"/>
                    <a:pt x="1332" y="1178"/>
                  </a:cubicBezTo>
                  <a:cubicBezTo>
                    <a:pt x="1376" y="1178"/>
                    <a:pt x="1376" y="1090"/>
                    <a:pt x="1332" y="1046"/>
                  </a:cubicBezTo>
                  <a:lnTo>
                    <a:pt x="187" y="33"/>
                  </a:lnTo>
                  <a:cubicBezTo>
                    <a:pt x="160" y="11"/>
                    <a:pt x="135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5982421" y="2765433"/>
              <a:ext cx="53163" cy="50970"/>
            </a:xfrm>
            <a:custGeom>
              <a:rect b="b" l="l" r="r" t="t"/>
              <a:pathLst>
                <a:path extrusionOk="0" h="1278" w="1333">
                  <a:moveTo>
                    <a:pt x="120" y="1"/>
                  </a:moveTo>
                  <a:cubicBezTo>
                    <a:pt x="97" y="1"/>
                    <a:pt x="72" y="12"/>
                    <a:pt x="44" y="34"/>
                  </a:cubicBezTo>
                  <a:cubicBezTo>
                    <a:pt x="0" y="34"/>
                    <a:pt x="0" y="122"/>
                    <a:pt x="44" y="177"/>
                  </a:cubicBezTo>
                  <a:lnTo>
                    <a:pt x="1145" y="1222"/>
                  </a:lnTo>
                  <a:cubicBezTo>
                    <a:pt x="1145" y="1278"/>
                    <a:pt x="1200" y="1278"/>
                    <a:pt x="1200" y="1278"/>
                  </a:cubicBezTo>
                  <a:cubicBezTo>
                    <a:pt x="1244" y="1278"/>
                    <a:pt x="1288" y="1278"/>
                    <a:pt x="1288" y="1222"/>
                  </a:cubicBezTo>
                  <a:cubicBezTo>
                    <a:pt x="1332" y="1222"/>
                    <a:pt x="1332" y="1134"/>
                    <a:pt x="1288" y="1090"/>
                  </a:cubicBezTo>
                  <a:lnTo>
                    <a:pt x="187" y="34"/>
                  </a:lnTo>
                  <a:cubicBezTo>
                    <a:pt x="165" y="12"/>
                    <a:pt x="143" y="1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6086873" y="2740586"/>
              <a:ext cx="61938" cy="40680"/>
            </a:xfrm>
            <a:custGeom>
              <a:rect b="b" l="l" r="r" t="t"/>
              <a:pathLst>
                <a:path extrusionOk="0" h="1020" w="1553">
                  <a:moveTo>
                    <a:pt x="1415" y="0"/>
                  </a:moveTo>
                  <a:cubicBezTo>
                    <a:pt x="1403" y="0"/>
                    <a:pt x="1390" y="5"/>
                    <a:pt x="1377" y="18"/>
                  </a:cubicBezTo>
                  <a:lnTo>
                    <a:pt x="89" y="844"/>
                  </a:lnTo>
                  <a:cubicBezTo>
                    <a:pt x="45" y="888"/>
                    <a:pt x="1" y="932"/>
                    <a:pt x="45" y="976"/>
                  </a:cubicBezTo>
                  <a:cubicBezTo>
                    <a:pt x="45" y="1020"/>
                    <a:pt x="89" y="1020"/>
                    <a:pt x="133" y="1020"/>
                  </a:cubicBezTo>
                  <a:lnTo>
                    <a:pt x="177" y="1020"/>
                  </a:lnTo>
                  <a:lnTo>
                    <a:pt x="1465" y="194"/>
                  </a:lnTo>
                  <a:cubicBezTo>
                    <a:pt x="1509" y="150"/>
                    <a:pt x="1553" y="106"/>
                    <a:pt x="1509" y="62"/>
                  </a:cubicBezTo>
                  <a:cubicBezTo>
                    <a:pt x="1478" y="31"/>
                    <a:pt x="1447" y="0"/>
                    <a:pt x="1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6085118" y="2854570"/>
              <a:ext cx="18067" cy="69396"/>
            </a:xfrm>
            <a:custGeom>
              <a:rect b="b" l="l" r="r" t="t"/>
              <a:pathLst>
                <a:path extrusionOk="0" h="1740" w="453">
                  <a:moveTo>
                    <a:pt x="364" y="0"/>
                  </a:moveTo>
                  <a:cubicBezTo>
                    <a:pt x="320" y="0"/>
                    <a:pt x="276" y="44"/>
                    <a:pt x="276" y="88"/>
                  </a:cubicBezTo>
                  <a:lnTo>
                    <a:pt x="45" y="1607"/>
                  </a:lnTo>
                  <a:cubicBezTo>
                    <a:pt x="1" y="1651"/>
                    <a:pt x="45" y="1739"/>
                    <a:pt x="89" y="1739"/>
                  </a:cubicBezTo>
                  <a:lnTo>
                    <a:pt x="133" y="1739"/>
                  </a:lnTo>
                  <a:cubicBezTo>
                    <a:pt x="177" y="1739"/>
                    <a:pt x="221" y="1695"/>
                    <a:pt x="221" y="1651"/>
                  </a:cubicBezTo>
                  <a:lnTo>
                    <a:pt x="452" y="143"/>
                  </a:lnTo>
                  <a:cubicBezTo>
                    <a:pt x="452" y="44"/>
                    <a:pt x="408" y="0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6103145" y="2984507"/>
              <a:ext cx="65886" cy="27240"/>
            </a:xfrm>
            <a:custGeom>
              <a:rect b="b" l="l" r="r" t="t"/>
              <a:pathLst>
                <a:path extrusionOk="0" h="683" w="1652">
                  <a:moveTo>
                    <a:pt x="44" y="0"/>
                  </a:moveTo>
                  <a:cubicBezTo>
                    <a:pt x="44" y="44"/>
                    <a:pt x="0" y="44"/>
                    <a:pt x="0" y="88"/>
                  </a:cubicBezTo>
                  <a:cubicBezTo>
                    <a:pt x="0" y="132"/>
                    <a:pt x="0" y="187"/>
                    <a:pt x="44" y="187"/>
                  </a:cubicBezTo>
                  <a:lnTo>
                    <a:pt x="1519" y="683"/>
                  </a:lnTo>
                  <a:cubicBezTo>
                    <a:pt x="1607" y="683"/>
                    <a:pt x="1651" y="683"/>
                    <a:pt x="1651" y="639"/>
                  </a:cubicBezTo>
                  <a:cubicBezTo>
                    <a:pt x="1651" y="551"/>
                    <a:pt x="1651" y="506"/>
                    <a:pt x="1607" y="506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6028047" y="3030133"/>
              <a:ext cx="40441" cy="61339"/>
            </a:xfrm>
            <a:custGeom>
              <a:rect b="b" l="l" r="r" t="t"/>
              <a:pathLst>
                <a:path extrusionOk="0" h="1538" w="1014">
                  <a:moveTo>
                    <a:pt x="827" y="1"/>
                  </a:moveTo>
                  <a:lnTo>
                    <a:pt x="827" y="45"/>
                  </a:lnTo>
                  <a:lnTo>
                    <a:pt x="1" y="1377"/>
                  </a:lnTo>
                  <a:cubicBezTo>
                    <a:pt x="1" y="1421"/>
                    <a:pt x="1" y="1465"/>
                    <a:pt x="56" y="1520"/>
                  </a:cubicBezTo>
                  <a:cubicBezTo>
                    <a:pt x="69" y="1532"/>
                    <a:pt x="81" y="1538"/>
                    <a:pt x="94" y="1538"/>
                  </a:cubicBezTo>
                  <a:cubicBezTo>
                    <a:pt x="125" y="1538"/>
                    <a:pt x="157" y="1504"/>
                    <a:pt x="188" y="1465"/>
                  </a:cubicBezTo>
                  <a:lnTo>
                    <a:pt x="970" y="144"/>
                  </a:lnTo>
                  <a:cubicBezTo>
                    <a:pt x="1014" y="89"/>
                    <a:pt x="970" y="45"/>
                    <a:pt x="9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5997337" y="2901950"/>
              <a:ext cx="27240" cy="66803"/>
            </a:xfrm>
            <a:custGeom>
              <a:rect b="b" l="l" r="r" t="t"/>
              <a:pathLst>
                <a:path extrusionOk="0" h="1675" w="683">
                  <a:moveTo>
                    <a:pt x="45" y="1"/>
                  </a:moveTo>
                  <a:cubicBezTo>
                    <a:pt x="1" y="56"/>
                    <a:pt x="1" y="100"/>
                    <a:pt x="1" y="144"/>
                  </a:cubicBezTo>
                  <a:lnTo>
                    <a:pt x="452" y="1608"/>
                  </a:lnTo>
                  <a:cubicBezTo>
                    <a:pt x="483" y="1639"/>
                    <a:pt x="519" y="1675"/>
                    <a:pt x="553" y="1675"/>
                  </a:cubicBezTo>
                  <a:cubicBezTo>
                    <a:pt x="568" y="1675"/>
                    <a:pt x="582" y="1668"/>
                    <a:pt x="595" y="1652"/>
                  </a:cubicBezTo>
                  <a:cubicBezTo>
                    <a:pt x="639" y="1652"/>
                    <a:pt x="683" y="1608"/>
                    <a:pt x="639" y="1564"/>
                  </a:cubicBezTo>
                  <a:lnTo>
                    <a:pt x="177" y="100"/>
                  </a:lnTo>
                  <a:cubicBezTo>
                    <a:pt x="177" y="56"/>
                    <a:pt x="133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6154474" y="2862028"/>
              <a:ext cx="54918" cy="48736"/>
            </a:xfrm>
            <a:custGeom>
              <a:rect b="b" l="l" r="r" t="t"/>
              <a:pathLst>
                <a:path extrusionOk="0" h="1222" w="1377">
                  <a:moveTo>
                    <a:pt x="188" y="0"/>
                  </a:moveTo>
                  <a:cubicBezTo>
                    <a:pt x="133" y="0"/>
                    <a:pt x="89" y="0"/>
                    <a:pt x="45" y="44"/>
                  </a:cubicBezTo>
                  <a:cubicBezTo>
                    <a:pt x="1" y="88"/>
                    <a:pt x="1" y="132"/>
                    <a:pt x="45" y="176"/>
                  </a:cubicBezTo>
                  <a:lnTo>
                    <a:pt x="1190" y="1189"/>
                  </a:lnTo>
                  <a:cubicBezTo>
                    <a:pt x="1212" y="1211"/>
                    <a:pt x="1237" y="1222"/>
                    <a:pt x="1261" y="1222"/>
                  </a:cubicBezTo>
                  <a:cubicBezTo>
                    <a:pt x="1286" y="1222"/>
                    <a:pt x="1311" y="1211"/>
                    <a:pt x="1333" y="1189"/>
                  </a:cubicBezTo>
                  <a:cubicBezTo>
                    <a:pt x="1377" y="1145"/>
                    <a:pt x="1377" y="1101"/>
                    <a:pt x="1333" y="1057"/>
                  </a:cubicBezTo>
                  <a:lnTo>
                    <a:pt x="1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5237894" y="2761923"/>
              <a:ext cx="51409" cy="50531"/>
            </a:xfrm>
            <a:custGeom>
              <a:rect b="b" l="l" r="r" t="t"/>
              <a:pathLst>
                <a:path extrusionOk="0" h="1267" w="1289">
                  <a:moveTo>
                    <a:pt x="105" y="1"/>
                  </a:moveTo>
                  <a:cubicBezTo>
                    <a:pt x="78" y="1"/>
                    <a:pt x="56" y="12"/>
                    <a:pt x="56" y="34"/>
                  </a:cubicBezTo>
                  <a:cubicBezTo>
                    <a:pt x="1" y="78"/>
                    <a:pt x="1" y="122"/>
                    <a:pt x="56" y="166"/>
                  </a:cubicBezTo>
                  <a:lnTo>
                    <a:pt x="1101" y="1266"/>
                  </a:lnTo>
                  <a:lnTo>
                    <a:pt x="1244" y="1266"/>
                  </a:lnTo>
                  <a:cubicBezTo>
                    <a:pt x="1288" y="1222"/>
                    <a:pt x="1288" y="1134"/>
                    <a:pt x="1244" y="1134"/>
                  </a:cubicBezTo>
                  <a:lnTo>
                    <a:pt x="188" y="34"/>
                  </a:lnTo>
                  <a:cubicBezTo>
                    <a:pt x="166" y="12"/>
                    <a:pt x="133" y="1"/>
                    <a:pt x="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5342387" y="2737355"/>
              <a:ext cx="60183" cy="40401"/>
            </a:xfrm>
            <a:custGeom>
              <a:rect b="b" l="l" r="r" t="t"/>
              <a:pathLst>
                <a:path extrusionOk="0" h="1013" w="1509">
                  <a:moveTo>
                    <a:pt x="1376" y="0"/>
                  </a:moveTo>
                  <a:lnTo>
                    <a:pt x="44" y="826"/>
                  </a:lnTo>
                  <a:cubicBezTo>
                    <a:pt x="0" y="881"/>
                    <a:pt x="0" y="925"/>
                    <a:pt x="0" y="969"/>
                  </a:cubicBezTo>
                  <a:cubicBezTo>
                    <a:pt x="44" y="1013"/>
                    <a:pt x="44" y="1013"/>
                    <a:pt x="88" y="1013"/>
                  </a:cubicBezTo>
                  <a:lnTo>
                    <a:pt x="132" y="1013"/>
                  </a:lnTo>
                  <a:lnTo>
                    <a:pt x="1464" y="187"/>
                  </a:lnTo>
                  <a:cubicBezTo>
                    <a:pt x="1508" y="143"/>
                    <a:pt x="1508" y="99"/>
                    <a:pt x="1464" y="55"/>
                  </a:cubicBezTo>
                  <a:cubicBezTo>
                    <a:pt x="1464" y="0"/>
                    <a:pt x="1420" y="0"/>
                    <a:pt x="1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5340632" y="2851060"/>
              <a:ext cx="18027" cy="69396"/>
            </a:xfrm>
            <a:custGeom>
              <a:rect b="b" l="l" r="r" t="t"/>
              <a:pathLst>
                <a:path extrusionOk="0" h="1740" w="452">
                  <a:moveTo>
                    <a:pt x="363" y="0"/>
                  </a:moveTo>
                  <a:cubicBezTo>
                    <a:pt x="319" y="0"/>
                    <a:pt x="275" y="44"/>
                    <a:pt x="231" y="88"/>
                  </a:cubicBezTo>
                  <a:lnTo>
                    <a:pt x="0" y="1607"/>
                  </a:lnTo>
                  <a:cubicBezTo>
                    <a:pt x="0" y="1695"/>
                    <a:pt x="44" y="1739"/>
                    <a:pt x="88" y="1739"/>
                  </a:cubicBezTo>
                  <a:cubicBezTo>
                    <a:pt x="132" y="1739"/>
                    <a:pt x="176" y="1695"/>
                    <a:pt x="176" y="1651"/>
                  </a:cubicBezTo>
                  <a:lnTo>
                    <a:pt x="451" y="132"/>
                  </a:lnTo>
                  <a:cubicBezTo>
                    <a:pt x="451" y="88"/>
                    <a:pt x="407" y="44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5356864" y="2981436"/>
              <a:ext cx="67641" cy="26801"/>
            </a:xfrm>
            <a:custGeom>
              <a:rect b="b" l="l" r="r" t="t"/>
              <a:pathLst>
                <a:path extrusionOk="0" h="672" w="1696">
                  <a:moveTo>
                    <a:pt x="122" y="0"/>
                  </a:moveTo>
                  <a:cubicBezTo>
                    <a:pt x="111" y="0"/>
                    <a:pt x="100" y="11"/>
                    <a:pt x="100" y="33"/>
                  </a:cubicBezTo>
                  <a:cubicBezTo>
                    <a:pt x="44" y="33"/>
                    <a:pt x="44" y="33"/>
                    <a:pt x="44" y="77"/>
                  </a:cubicBezTo>
                  <a:cubicBezTo>
                    <a:pt x="0" y="121"/>
                    <a:pt x="44" y="165"/>
                    <a:pt x="100" y="209"/>
                  </a:cubicBezTo>
                  <a:lnTo>
                    <a:pt x="1563" y="672"/>
                  </a:lnTo>
                  <a:cubicBezTo>
                    <a:pt x="1607" y="672"/>
                    <a:pt x="1651" y="672"/>
                    <a:pt x="1696" y="628"/>
                  </a:cubicBezTo>
                  <a:cubicBezTo>
                    <a:pt x="1696" y="583"/>
                    <a:pt x="1651" y="484"/>
                    <a:pt x="1607" y="484"/>
                  </a:cubicBezTo>
                  <a:lnTo>
                    <a:pt x="144" y="33"/>
                  </a:lnTo>
                  <a:cubicBezTo>
                    <a:pt x="144" y="11"/>
                    <a:pt x="133" y="0"/>
                    <a:pt x="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5281805" y="3026623"/>
              <a:ext cx="40401" cy="60940"/>
            </a:xfrm>
            <a:custGeom>
              <a:rect b="b" l="l" r="r" t="t"/>
              <a:pathLst>
                <a:path extrusionOk="0" h="1528" w="1013">
                  <a:moveTo>
                    <a:pt x="881" y="1"/>
                  </a:moveTo>
                  <a:cubicBezTo>
                    <a:pt x="881" y="45"/>
                    <a:pt x="826" y="45"/>
                    <a:pt x="826" y="45"/>
                  </a:cubicBezTo>
                  <a:lnTo>
                    <a:pt x="55" y="1377"/>
                  </a:lnTo>
                  <a:cubicBezTo>
                    <a:pt x="0" y="1421"/>
                    <a:pt x="0" y="1509"/>
                    <a:pt x="55" y="1509"/>
                  </a:cubicBezTo>
                  <a:cubicBezTo>
                    <a:pt x="68" y="1522"/>
                    <a:pt x="85" y="1527"/>
                    <a:pt x="102" y="1527"/>
                  </a:cubicBezTo>
                  <a:cubicBezTo>
                    <a:pt x="143" y="1527"/>
                    <a:pt x="187" y="1496"/>
                    <a:pt x="187" y="1465"/>
                  </a:cubicBezTo>
                  <a:lnTo>
                    <a:pt x="1013" y="133"/>
                  </a:lnTo>
                  <a:cubicBezTo>
                    <a:pt x="1013" y="89"/>
                    <a:pt x="1013" y="45"/>
                    <a:pt x="969" y="45"/>
                  </a:cubicBezTo>
                  <a:cubicBezTo>
                    <a:pt x="925" y="1"/>
                    <a:pt x="925" y="1"/>
                    <a:pt x="8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5251056" y="2898441"/>
              <a:ext cx="27280" cy="67641"/>
            </a:xfrm>
            <a:custGeom>
              <a:rect b="b" l="l" r="r" t="t"/>
              <a:pathLst>
                <a:path extrusionOk="0" h="1696" w="684">
                  <a:moveTo>
                    <a:pt x="89" y="1"/>
                  </a:moveTo>
                  <a:lnTo>
                    <a:pt x="89" y="45"/>
                  </a:lnTo>
                  <a:cubicBezTo>
                    <a:pt x="45" y="45"/>
                    <a:pt x="1" y="89"/>
                    <a:pt x="45" y="144"/>
                  </a:cubicBezTo>
                  <a:lnTo>
                    <a:pt x="496" y="1608"/>
                  </a:lnTo>
                  <a:cubicBezTo>
                    <a:pt x="496" y="1652"/>
                    <a:pt x="551" y="1696"/>
                    <a:pt x="639" y="1696"/>
                  </a:cubicBezTo>
                  <a:cubicBezTo>
                    <a:pt x="683" y="1652"/>
                    <a:pt x="683" y="1608"/>
                    <a:pt x="683" y="1564"/>
                  </a:cubicBezTo>
                  <a:lnTo>
                    <a:pt x="221" y="89"/>
                  </a:lnTo>
                  <a:cubicBezTo>
                    <a:pt x="177" y="45"/>
                    <a:pt x="133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5409987" y="2858598"/>
              <a:ext cx="53163" cy="49095"/>
            </a:xfrm>
            <a:custGeom>
              <a:rect b="b" l="l" r="r" t="t"/>
              <a:pathLst>
                <a:path extrusionOk="0" h="1231" w="1333">
                  <a:moveTo>
                    <a:pt x="68" y="1"/>
                  </a:moveTo>
                  <a:cubicBezTo>
                    <a:pt x="44" y="1"/>
                    <a:pt x="22" y="15"/>
                    <a:pt x="0" y="42"/>
                  </a:cubicBezTo>
                  <a:lnTo>
                    <a:pt x="0" y="174"/>
                  </a:lnTo>
                  <a:lnTo>
                    <a:pt x="1145" y="1231"/>
                  </a:lnTo>
                  <a:cubicBezTo>
                    <a:pt x="1189" y="1231"/>
                    <a:pt x="1288" y="1231"/>
                    <a:pt x="1288" y="1187"/>
                  </a:cubicBezTo>
                  <a:cubicBezTo>
                    <a:pt x="1332" y="1143"/>
                    <a:pt x="1332" y="1088"/>
                    <a:pt x="1288" y="1044"/>
                  </a:cubicBezTo>
                  <a:lnTo>
                    <a:pt x="143" y="42"/>
                  </a:lnTo>
                  <a:cubicBezTo>
                    <a:pt x="116" y="15"/>
                    <a:pt x="91" y="1"/>
                    <a:pt x="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5488556" y="2750517"/>
              <a:ext cx="53163" cy="50970"/>
            </a:xfrm>
            <a:custGeom>
              <a:rect b="b" l="l" r="r" t="t"/>
              <a:pathLst>
                <a:path extrusionOk="0" h="1278" w="1333">
                  <a:moveTo>
                    <a:pt x="45" y="0"/>
                  </a:moveTo>
                  <a:cubicBezTo>
                    <a:pt x="1" y="44"/>
                    <a:pt x="1" y="133"/>
                    <a:pt x="45" y="133"/>
                  </a:cubicBezTo>
                  <a:lnTo>
                    <a:pt x="1145" y="1233"/>
                  </a:lnTo>
                  <a:cubicBezTo>
                    <a:pt x="1200" y="1277"/>
                    <a:pt x="1200" y="1277"/>
                    <a:pt x="1244" y="1277"/>
                  </a:cubicBezTo>
                  <a:cubicBezTo>
                    <a:pt x="1244" y="1277"/>
                    <a:pt x="1288" y="1277"/>
                    <a:pt x="1288" y="1233"/>
                  </a:cubicBezTo>
                  <a:cubicBezTo>
                    <a:pt x="1332" y="1189"/>
                    <a:pt x="1332" y="1145"/>
                    <a:pt x="1288" y="1101"/>
                  </a:cubicBezTo>
                  <a:lnTo>
                    <a:pt x="1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5593048" y="2725670"/>
              <a:ext cx="61938" cy="41119"/>
            </a:xfrm>
            <a:custGeom>
              <a:rect b="b" l="l" r="r" t="t"/>
              <a:pathLst>
                <a:path extrusionOk="0" h="1031" w="1553">
                  <a:moveTo>
                    <a:pt x="1414" y="0"/>
                  </a:moveTo>
                  <a:cubicBezTo>
                    <a:pt x="1401" y="0"/>
                    <a:pt x="1389" y="6"/>
                    <a:pt x="1376" y="18"/>
                  </a:cubicBezTo>
                  <a:lnTo>
                    <a:pt x="88" y="844"/>
                  </a:lnTo>
                  <a:cubicBezTo>
                    <a:pt x="44" y="899"/>
                    <a:pt x="0" y="943"/>
                    <a:pt x="44" y="987"/>
                  </a:cubicBezTo>
                  <a:cubicBezTo>
                    <a:pt x="44" y="987"/>
                    <a:pt x="88" y="1031"/>
                    <a:pt x="132" y="1031"/>
                  </a:cubicBezTo>
                  <a:lnTo>
                    <a:pt x="176" y="1031"/>
                  </a:lnTo>
                  <a:lnTo>
                    <a:pt x="1464" y="205"/>
                  </a:lnTo>
                  <a:cubicBezTo>
                    <a:pt x="1508" y="161"/>
                    <a:pt x="1552" y="117"/>
                    <a:pt x="1508" y="73"/>
                  </a:cubicBezTo>
                  <a:cubicBezTo>
                    <a:pt x="1477" y="34"/>
                    <a:pt x="1445" y="0"/>
                    <a:pt x="1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5591293" y="2840053"/>
              <a:ext cx="18027" cy="69396"/>
            </a:xfrm>
            <a:custGeom>
              <a:rect b="b" l="l" r="r" t="t"/>
              <a:pathLst>
                <a:path extrusionOk="0" h="1740" w="452">
                  <a:moveTo>
                    <a:pt x="363" y="1"/>
                  </a:moveTo>
                  <a:cubicBezTo>
                    <a:pt x="319" y="1"/>
                    <a:pt x="275" y="45"/>
                    <a:pt x="275" y="89"/>
                  </a:cubicBezTo>
                  <a:lnTo>
                    <a:pt x="44" y="1608"/>
                  </a:lnTo>
                  <a:cubicBezTo>
                    <a:pt x="0" y="1652"/>
                    <a:pt x="44" y="1696"/>
                    <a:pt x="88" y="1740"/>
                  </a:cubicBezTo>
                  <a:lnTo>
                    <a:pt x="132" y="1740"/>
                  </a:lnTo>
                  <a:cubicBezTo>
                    <a:pt x="176" y="1740"/>
                    <a:pt x="220" y="1696"/>
                    <a:pt x="220" y="1652"/>
                  </a:cubicBezTo>
                  <a:lnTo>
                    <a:pt x="451" y="133"/>
                  </a:lnTo>
                  <a:cubicBezTo>
                    <a:pt x="451" y="45"/>
                    <a:pt x="451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5629461" y="2972184"/>
              <a:ext cx="65886" cy="27559"/>
            </a:xfrm>
            <a:custGeom>
              <a:rect b="b" l="l" r="r" t="t"/>
              <a:pathLst>
                <a:path extrusionOk="0" h="691" w="1652">
                  <a:moveTo>
                    <a:pt x="90" y="1"/>
                  </a:moveTo>
                  <a:cubicBezTo>
                    <a:pt x="78" y="1"/>
                    <a:pt x="67" y="12"/>
                    <a:pt x="45" y="34"/>
                  </a:cubicBezTo>
                  <a:cubicBezTo>
                    <a:pt x="45" y="34"/>
                    <a:pt x="1" y="34"/>
                    <a:pt x="1" y="78"/>
                  </a:cubicBezTo>
                  <a:cubicBezTo>
                    <a:pt x="1" y="122"/>
                    <a:pt x="1" y="166"/>
                    <a:pt x="45" y="221"/>
                  </a:cubicBezTo>
                  <a:lnTo>
                    <a:pt x="1520" y="672"/>
                  </a:lnTo>
                  <a:cubicBezTo>
                    <a:pt x="1533" y="685"/>
                    <a:pt x="1549" y="691"/>
                    <a:pt x="1566" y="691"/>
                  </a:cubicBezTo>
                  <a:cubicBezTo>
                    <a:pt x="1608" y="691"/>
                    <a:pt x="1652" y="659"/>
                    <a:pt x="1652" y="628"/>
                  </a:cubicBezTo>
                  <a:cubicBezTo>
                    <a:pt x="1652" y="584"/>
                    <a:pt x="1652" y="496"/>
                    <a:pt x="1608" y="496"/>
                  </a:cubicBezTo>
                  <a:lnTo>
                    <a:pt x="144" y="34"/>
                  </a:lnTo>
                  <a:cubicBezTo>
                    <a:pt x="116" y="12"/>
                    <a:pt x="103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5627706" y="3077553"/>
              <a:ext cx="25525" cy="68079"/>
            </a:xfrm>
            <a:custGeom>
              <a:rect b="b" l="l" r="r" t="t"/>
              <a:pathLst>
                <a:path extrusionOk="0" h="1707" w="640">
                  <a:moveTo>
                    <a:pt x="551" y="1"/>
                  </a:moveTo>
                  <a:cubicBezTo>
                    <a:pt x="507" y="1"/>
                    <a:pt x="463" y="56"/>
                    <a:pt x="463" y="100"/>
                  </a:cubicBezTo>
                  <a:lnTo>
                    <a:pt x="1" y="1564"/>
                  </a:lnTo>
                  <a:cubicBezTo>
                    <a:pt x="1" y="1608"/>
                    <a:pt x="45" y="1707"/>
                    <a:pt x="89" y="1707"/>
                  </a:cubicBezTo>
                  <a:cubicBezTo>
                    <a:pt x="133" y="1707"/>
                    <a:pt x="188" y="1707"/>
                    <a:pt x="188" y="1608"/>
                  </a:cubicBezTo>
                  <a:lnTo>
                    <a:pt x="639" y="144"/>
                  </a:lnTo>
                  <a:lnTo>
                    <a:pt x="639" y="56"/>
                  </a:lnTo>
                  <a:cubicBezTo>
                    <a:pt x="595" y="56"/>
                    <a:pt x="595" y="56"/>
                    <a:pt x="5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5706275" y="3026623"/>
              <a:ext cx="25525" cy="67641"/>
            </a:xfrm>
            <a:custGeom>
              <a:rect b="b" l="l" r="r" t="t"/>
              <a:pathLst>
                <a:path extrusionOk="0" h="1696" w="640">
                  <a:moveTo>
                    <a:pt x="551" y="1"/>
                  </a:moveTo>
                  <a:cubicBezTo>
                    <a:pt x="507" y="1"/>
                    <a:pt x="463" y="1"/>
                    <a:pt x="463" y="45"/>
                  </a:cubicBezTo>
                  <a:lnTo>
                    <a:pt x="1" y="1553"/>
                  </a:lnTo>
                  <a:cubicBezTo>
                    <a:pt x="1" y="1608"/>
                    <a:pt x="45" y="1652"/>
                    <a:pt x="89" y="1696"/>
                  </a:cubicBezTo>
                  <a:cubicBezTo>
                    <a:pt x="144" y="1696"/>
                    <a:pt x="188" y="1652"/>
                    <a:pt x="232" y="1608"/>
                  </a:cubicBezTo>
                  <a:lnTo>
                    <a:pt x="639" y="133"/>
                  </a:lnTo>
                  <a:lnTo>
                    <a:pt x="639" y="45"/>
                  </a:lnTo>
                  <a:cubicBezTo>
                    <a:pt x="639" y="45"/>
                    <a:pt x="595" y="1"/>
                    <a:pt x="5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5534221" y="3015655"/>
              <a:ext cx="40401" cy="60183"/>
            </a:xfrm>
            <a:custGeom>
              <a:rect b="b" l="l" r="r" t="t"/>
              <a:pathLst>
                <a:path extrusionOk="0" h="1509" w="1013">
                  <a:moveTo>
                    <a:pt x="881" y="1"/>
                  </a:moveTo>
                  <a:cubicBezTo>
                    <a:pt x="826" y="1"/>
                    <a:pt x="826" y="45"/>
                    <a:pt x="826" y="45"/>
                  </a:cubicBezTo>
                  <a:lnTo>
                    <a:pt x="0" y="1377"/>
                  </a:lnTo>
                  <a:cubicBezTo>
                    <a:pt x="0" y="1421"/>
                    <a:pt x="0" y="1465"/>
                    <a:pt x="55" y="1509"/>
                  </a:cubicBezTo>
                  <a:cubicBezTo>
                    <a:pt x="99" y="1509"/>
                    <a:pt x="143" y="1509"/>
                    <a:pt x="187" y="1465"/>
                  </a:cubicBezTo>
                  <a:lnTo>
                    <a:pt x="969" y="133"/>
                  </a:lnTo>
                  <a:cubicBezTo>
                    <a:pt x="1013" y="89"/>
                    <a:pt x="1013" y="45"/>
                    <a:pt x="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5503472" y="2887473"/>
              <a:ext cx="27280" cy="66604"/>
            </a:xfrm>
            <a:custGeom>
              <a:rect b="b" l="l" r="r" t="t"/>
              <a:pathLst>
                <a:path extrusionOk="0" h="1670" w="684">
                  <a:moveTo>
                    <a:pt x="45" y="1"/>
                  </a:moveTo>
                  <a:cubicBezTo>
                    <a:pt x="1" y="45"/>
                    <a:pt x="1" y="89"/>
                    <a:pt x="1" y="144"/>
                  </a:cubicBezTo>
                  <a:lnTo>
                    <a:pt x="496" y="1608"/>
                  </a:lnTo>
                  <a:cubicBezTo>
                    <a:pt x="496" y="1639"/>
                    <a:pt x="524" y="1670"/>
                    <a:pt x="555" y="1670"/>
                  </a:cubicBezTo>
                  <a:cubicBezTo>
                    <a:pt x="568" y="1670"/>
                    <a:pt x="582" y="1665"/>
                    <a:pt x="595" y="1652"/>
                  </a:cubicBezTo>
                  <a:cubicBezTo>
                    <a:pt x="639" y="1652"/>
                    <a:pt x="683" y="1608"/>
                    <a:pt x="683" y="1564"/>
                  </a:cubicBezTo>
                  <a:lnTo>
                    <a:pt x="177" y="89"/>
                  </a:lnTo>
                  <a:cubicBezTo>
                    <a:pt x="177" y="1"/>
                    <a:pt x="133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5658894" y="2822066"/>
              <a:ext cx="53163" cy="49973"/>
            </a:xfrm>
            <a:custGeom>
              <a:rect b="b" l="l" r="r" t="t"/>
              <a:pathLst>
                <a:path extrusionOk="0" h="1253" w="1333">
                  <a:moveTo>
                    <a:pt x="94" y="1"/>
                  </a:moveTo>
                  <a:cubicBezTo>
                    <a:pt x="66" y="1"/>
                    <a:pt x="44" y="12"/>
                    <a:pt x="44" y="34"/>
                  </a:cubicBezTo>
                  <a:lnTo>
                    <a:pt x="0" y="34"/>
                  </a:lnTo>
                  <a:cubicBezTo>
                    <a:pt x="0" y="78"/>
                    <a:pt x="0" y="133"/>
                    <a:pt x="44" y="177"/>
                  </a:cubicBezTo>
                  <a:lnTo>
                    <a:pt x="1189" y="1233"/>
                  </a:lnTo>
                  <a:cubicBezTo>
                    <a:pt x="1204" y="1248"/>
                    <a:pt x="1218" y="1253"/>
                    <a:pt x="1233" y="1253"/>
                  </a:cubicBezTo>
                  <a:cubicBezTo>
                    <a:pt x="1264" y="1253"/>
                    <a:pt x="1295" y="1233"/>
                    <a:pt x="1332" y="1233"/>
                  </a:cubicBezTo>
                  <a:lnTo>
                    <a:pt x="1332" y="1090"/>
                  </a:lnTo>
                  <a:lnTo>
                    <a:pt x="176" y="34"/>
                  </a:lnTo>
                  <a:cubicBezTo>
                    <a:pt x="154" y="12"/>
                    <a:pt x="121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5907362" y="2715380"/>
              <a:ext cx="131732" cy="345981"/>
            </a:xfrm>
            <a:custGeom>
              <a:rect b="b" l="l" r="r" t="t"/>
              <a:pathLst>
                <a:path extrusionOk="0" h="8675" w="3303">
                  <a:moveTo>
                    <a:pt x="0" y="1"/>
                  </a:moveTo>
                  <a:lnTo>
                    <a:pt x="0" y="100"/>
                  </a:lnTo>
                  <a:cubicBezTo>
                    <a:pt x="55" y="100"/>
                    <a:pt x="2345" y="2984"/>
                    <a:pt x="2752" y="4228"/>
                  </a:cubicBezTo>
                  <a:cubicBezTo>
                    <a:pt x="3170" y="5460"/>
                    <a:pt x="2895" y="8586"/>
                    <a:pt x="2851" y="8630"/>
                  </a:cubicBezTo>
                  <a:cubicBezTo>
                    <a:pt x="2851" y="8674"/>
                    <a:pt x="2895" y="8674"/>
                    <a:pt x="2895" y="8674"/>
                  </a:cubicBezTo>
                  <a:lnTo>
                    <a:pt x="2939" y="8674"/>
                  </a:lnTo>
                  <a:cubicBezTo>
                    <a:pt x="2939" y="8674"/>
                    <a:pt x="2983" y="8674"/>
                    <a:pt x="2983" y="8630"/>
                  </a:cubicBezTo>
                  <a:cubicBezTo>
                    <a:pt x="2983" y="8531"/>
                    <a:pt x="3302" y="5460"/>
                    <a:pt x="2895" y="4184"/>
                  </a:cubicBezTo>
                  <a:cubicBezTo>
                    <a:pt x="2433" y="2940"/>
                    <a:pt x="187" y="144"/>
                    <a:pt x="99" y="1"/>
                  </a:cubicBezTo>
                  <a:close/>
                </a:path>
              </a:pathLst>
            </a:custGeom>
            <a:solidFill>
              <a:srgbClr val="0878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5371780" y="2708361"/>
              <a:ext cx="131732" cy="347297"/>
            </a:xfrm>
            <a:custGeom>
              <a:rect b="b" l="l" r="r" t="t"/>
              <a:pathLst>
                <a:path extrusionOk="0" h="8708" w="3303">
                  <a:moveTo>
                    <a:pt x="3303" y="1"/>
                  </a:moveTo>
                  <a:cubicBezTo>
                    <a:pt x="3248" y="1"/>
                    <a:pt x="3204" y="1"/>
                    <a:pt x="3204" y="45"/>
                  </a:cubicBezTo>
                  <a:cubicBezTo>
                    <a:pt x="3116" y="133"/>
                    <a:pt x="826" y="2929"/>
                    <a:pt x="408" y="4216"/>
                  </a:cubicBezTo>
                  <a:cubicBezTo>
                    <a:pt x="1" y="5460"/>
                    <a:pt x="320" y="8531"/>
                    <a:pt x="320" y="8663"/>
                  </a:cubicBezTo>
                  <a:lnTo>
                    <a:pt x="364" y="8707"/>
                  </a:lnTo>
                  <a:cubicBezTo>
                    <a:pt x="408" y="8707"/>
                    <a:pt x="408" y="8663"/>
                    <a:pt x="408" y="8663"/>
                  </a:cubicBezTo>
                  <a:cubicBezTo>
                    <a:pt x="408" y="8619"/>
                    <a:pt x="89" y="5460"/>
                    <a:pt x="496" y="4216"/>
                  </a:cubicBezTo>
                  <a:cubicBezTo>
                    <a:pt x="914" y="2984"/>
                    <a:pt x="3248" y="133"/>
                    <a:pt x="3303" y="89"/>
                  </a:cubicBezTo>
                  <a:lnTo>
                    <a:pt x="3303" y="1"/>
                  </a:lnTo>
                  <a:close/>
                </a:path>
              </a:pathLst>
            </a:custGeom>
            <a:solidFill>
              <a:srgbClr val="0878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5496014" y="2710116"/>
              <a:ext cx="391606" cy="71150"/>
            </a:xfrm>
            <a:custGeom>
              <a:rect b="b" l="l" r="r" t="t"/>
              <a:pathLst>
                <a:path extrusionOk="0" h="1784" w="9819">
                  <a:moveTo>
                    <a:pt x="9720" y="1"/>
                  </a:moveTo>
                  <a:cubicBezTo>
                    <a:pt x="9676" y="45"/>
                    <a:pt x="8718" y="1564"/>
                    <a:pt x="5460" y="1696"/>
                  </a:cubicBezTo>
                  <a:cubicBezTo>
                    <a:pt x="5366" y="1698"/>
                    <a:pt x="5274" y="1700"/>
                    <a:pt x="5182" y="1700"/>
                  </a:cubicBezTo>
                  <a:cubicBezTo>
                    <a:pt x="2042" y="1700"/>
                    <a:pt x="89" y="276"/>
                    <a:pt x="89" y="276"/>
                  </a:cubicBezTo>
                  <a:cubicBezTo>
                    <a:pt x="67" y="254"/>
                    <a:pt x="56" y="243"/>
                    <a:pt x="45" y="243"/>
                  </a:cubicBezTo>
                  <a:cubicBezTo>
                    <a:pt x="34" y="243"/>
                    <a:pt x="23" y="254"/>
                    <a:pt x="1" y="276"/>
                  </a:cubicBezTo>
                  <a:lnTo>
                    <a:pt x="1" y="364"/>
                  </a:lnTo>
                  <a:cubicBezTo>
                    <a:pt x="45" y="364"/>
                    <a:pt x="1927" y="1784"/>
                    <a:pt x="5042" y="1784"/>
                  </a:cubicBezTo>
                  <a:lnTo>
                    <a:pt x="5460" y="1784"/>
                  </a:lnTo>
                  <a:cubicBezTo>
                    <a:pt x="8806" y="1652"/>
                    <a:pt x="9764" y="133"/>
                    <a:pt x="9764" y="89"/>
                  </a:cubicBezTo>
                  <a:cubicBezTo>
                    <a:pt x="9819" y="45"/>
                    <a:pt x="9819" y="1"/>
                    <a:pt x="9764" y="1"/>
                  </a:cubicBezTo>
                  <a:close/>
                </a:path>
              </a:pathLst>
            </a:custGeom>
            <a:solidFill>
              <a:srgbClr val="0878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5834457" y="2179758"/>
              <a:ext cx="212095" cy="217639"/>
            </a:xfrm>
            <a:custGeom>
              <a:rect b="b" l="l" r="r" t="t"/>
              <a:pathLst>
                <a:path extrusionOk="0" h="5457" w="5318">
                  <a:moveTo>
                    <a:pt x="2619" y="1"/>
                  </a:moveTo>
                  <a:cubicBezTo>
                    <a:pt x="2587" y="1"/>
                    <a:pt x="2554" y="1"/>
                    <a:pt x="2522" y="2"/>
                  </a:cubicBezTo>
                  <a:cubicBezTo>
                    <a:pt x="1102" y="91"/>
                    <a:pt x="1" y="1378"/>
                    <a:pt x="89" y="2886"/>
                  </a:cubicBezTo>
                  <a:cubicBezTo>
                    <a:pt x="131" y="4293"/>
                    <a:pt x="1282" y="5457"/>
                    <a:pt x="2633" y="5457"/>
                  </a:cubicBezTo>
                  <a:cubicBezTo>
                    <a:pt x="2687" y="5457"/>
                    <a:pt x="2742" y="5455"/>
                    <a:pt x="2797" y="5451"/>
                  </a:cubicBezTo>
                  <a:cubicBezTo>
                    <a:pt x="4217" y="5407"/>
                    <a:pt x="5317" y="4130"/>
                    <a:pt x="5229" y="2611"/>
                  </a:cubicBezTo>
                  <a:cubicBezTo>
                    <a:pt x="5186" y="1138"/>
                    <a:pt x="3998" y="1"/>
                    <a:pt x="2619" y="1"/>
                  </a:cubicBezTo>
                  <a:close/>
                </a:path>
              </a:pathLst>
            </a:custGeom>
            <a:solidFill>
              <a:srgbClr val="BB7F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5900303" y="2362460"/>
              <a:ext cx="149759" cy="153229"/>
            </a:xfrm>
            <a:custGeom>
              <a:rect b="b" l="l" r="r" t="t"/>
              <a:pathLst>
                <a:path extrusionOk="0" h="3842" w="3755">
                  <a:moveTo>
                    <a:pt x="1784" y="0"/>
                  </a:moveTo>
                  <a:cubicBezTo>
                    <a:pt x="1740" y="0"/>
                    <a:pt x="1740" y="44"/>
                    <a:pt x="1740" y="44"/>
                  </a:cubicBezTo>
                  <a:lnTo>
                    <a:pt x="1696" y="231"/>
                  </a:lnTo>
                  <a:lnTo>
                    <a:pt x="1883" y="231"/>
                  </a:lnTo>
                  <a:cubicBezTo>
                    <a:pt x="1927" y="276"/>
                    <a:pt x="1971" y="276"/>
                    <a:pt x="2015" y="276"/>
                  </a:cubicBezTo>
                  <a:cubicBezTo>
                    <a:pt x="2103" y="320"/>
                    <a:pt x="2246" y="320"/>
                    <a:pt x="2334" y="419"/>
                  </a:cubicBezTo>
                  <a:cubicBezTo>
                    <a:pt x="2478" y="463"/>
                    <a:pt x="2610" y="507"/>
                    <a:pt x="2709" y="650"/>
                  </a:cubicBezTo>
                  <a:cubicBezTo>
                    <a:pt x="2984" y="826"/>
                    <a:pt x="3204" y="1145"/>
                    <a:pt x="3303" y="1519"/>
                  </a:cubicBezTo>
                  <a:cubicBezTo>
                    <a:pt x="3347" y="1750"/>
                    <a:pt x="3347" y="1927"/>
                    <a:pt x="3303" y="2158"/>
                  </a:cubicBezTo>
                  <a:cubicBezTo>
                    <a:pt x="3259" y="2345"/>
                    <a:pt x="3204" y="2521"/>
                    <a:pt x="3072" y="2708"/>
                  </a:cubicBezTo>
                  <a:cubicBezTo>
                    <a:pt x="2984" y="2895"/>
                    <a:pt x="2797" y="3027"/>
                    <a:pt x="2654" y="3170"/>
                  </a:cubicBezTo>
                  <a:cubicBezTo>
                    <a:pt x="2478" y="3302"/>
                    <a:pt x="2290" y="3346"/>
                    <a:pt x="2103" y="3446"/>
                  </a:cubicBezTo>
                  <a:cubicBezTo>
                    <a:pt x="1883" y="3490"/>
                    <a:pt x="1696" y="3490"/>
                    <a:pt x="1509" y="3490"/>
                  </a:cubicBezTo>
                  <a:cubicBezTo>
                    <a:pt x="1333" y="3446"/>
                    <a:pt x="1146" y="3401"/>
                    <a:pt x="1003" y="3346"/>
                  </a:cubicBezTo>
                  <a:cubicBezTo>
                    <a:pt x="683" y="3214"/>
                    <a:pt x="507" y="3027"/>
                    <a:pt x="364" y="2895"/>
                  </a:cubicBezTo>
                  <a:cubicBezTo>
                    <a:pt x="320" y="2796"/>
                    <a:pt x="276" y="2752"/>
                    <a:pt x="232" y="2708"/>
                  </a:cubicBezTo>
                  <a:lnTo>
                    <a:pt x="177" y="2664"/>
                  </a:lnTo>
                  <a:lnTo>
                    <a:pt x="1" y="2752"/>
                  </a:lnTo>
                  <a:cubicBezTo>
                    <a:pt x="1" y="2752"/>
                    <a:pt x="45" y="2752"/>
                    <a:pt x="45" y="2796"/>
                  </a:cubicBezTo>
                  <a:cubicBezTo>
                    <a:pt x="89" y="2895"/>
                    <a:pt x="133" y="2939"/>
                    <a:pt x="177" y="3027"/>
                  </a:cubicBezTo>
                  <a:cubicBezTo>
                    <a:pt x="320" y="3214"/>
                    <a:pt x="551" y="3446"/>
                    <a:pt x="871" y="3622"/>
                  </a:cubicBezTo>
                  <a:cubicBezTo>
                    <a:pt x="1058" y="3721"/>
                    <a:pt x="1234" y="3809"/>
                    <a:pt x="1465" y="3809"/>
                  </a:cubicBezTo>
                  <a:cubicBezTo>
                    <a:pt x="1580" y="3831"/>
                    <a:pt x="1696" y="3842"/>
                    <a:pt x="1817" y="3842"/>
                  </a:cubicBezTo>
                  <a:cubicBezTo>
                    <a:pt x="1938" y="3842"/>
                    <a:pt x="2065" y="3831"/>
                    <a:pt x="2202" y="3809"/>
                  </a:cubicBezTo>
                  <a:cubicBezTo>
                    <a:pt x="2654" y="3721"/>
                    <a:pt x="3160" y="3401"/>
                    <a:pt x="3435" y="2939"/>
                  </a:cubicBezTo>
                  <a:cubicBezTo>
                    <a:pt x="3578" y="2708"/>
                    <a:pt x="3666" y="2477"/>
                    <a:pt x="3710" y="2202"/>
                  </a:cubicBezTo>
                  <a:cubicBezTo>
                    <a:pt x="3754" y="1927"/>
                    <a:pt x="3754" y="1695"/>
                    <a:pt x="3666" y="1420"/>
                  </a:cubicBezTo>
                  <a:cubicBezTo>
                    <a:pt x="3622" y="1200"/>
                    <a:pt x="3534" y="969"/>
                    <a:pt x="3391" y="782"/>
                  </a:cubicBezTo>
                  <a:cubicBezTo>
                    <a:pt x="3259" y="595"/>
                    <a:pt x="3072" y="463"/>
                    <a:pt x="2929" y="375"/>
                  </a:cubicBezTo>
                  <a:cubicBezTo>
                    <a:pt x="2610" y="143"/>
                    <a:pt x="2290" y="44"/>
                    <a:pt x="2059" y="44"/>
                  </a:cubicBezTo>
                  <a:cubicBezTo>
                    <a:pt x="2015" y="44"/>
                    <a:pt x="1971" y="0"/>
                    <a:pt x="1927" y="0"/>
                  </a:cubicBezTo>
                  <a:close/>
                </a:path>
              </a:pathLst>
            </a:custGeom>
            <a:solidFill>
              <a:srgbClr val="F7A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5885387" y="2263033"/>
              <a:ext cx="137435" cy="73982"/>
            </a:xfrm>
            <a:custGeom>
              <a:rect b="b" l="l" r="r" t="t"/>
              <a:pathLst>
                <a:path extrusionOk="0" h="1855" w="3446">
                  <a:moveTo>
                    <a:pt x="2119" y="0"/>
                  </a:moveTo>
                  <a:cubicBezTo>
                    <a:pt x="1842" y="0"/>
                    <a:pt x="1562" y="52"/>
                    <a:pt x="1289" y="160"/>
                  </a:cubicBezTo>
                  <a:cubicBezTo>
                    <a:pt x="1245" y="204"/>
                    <a:pt x="1156" y="204"/>
                    <a:pt x="1057" y="248"/>
                  </a:cubicBezTo>
                  <a:lnTo>
                    <a:pt x="826" y="391"/>
                  </a:lnTo>
                  <a:cubicBezTo>
                    <a:pt x="694" y="523"/>
                    <a:pt x="551" y="666"/>
                    <a:pt x="463" y="798"/>
                  </a:cubicBezTo>
                  <a:cubicBezTo>
                    <a:pt x="331" y="941"/>
                    <a:pt x="232" y="1117"/>
                    <a:pt x="188" y="1305"/>
                  </a:cubicBezTo>
                  <a:cubicBezTo>
                    <a:pt x="100" y="1437"/>
                    <a:pt x="100" y="1624"/>
                    <a:pt x="1" y="1811"/>
                  </a:cubicBezTo>
                  <a:lnTo>
                    <a:pt x="56" y="1855"/>
                  </a:lnTo>
                  <a:cubicBezTo>
                    <a:pt x="100" y="1855"/>
                    <a:pt x="100" y="1855"/>
                    <a:pt x="100" y="1811"/>
                  </a:cubicBezTo>
                  <a:cubicBezTo>
                    <a:pt x="188" y="1668"/>
                    <a:pt x="232" y="1492"/>
                    <a:pt x="276" y="1349"/>
                  </a:cubicBezTo>
                  <a:cubicBezTo>
                    <a:pt x="375" y="1162"/>
                    <a:pt x="463" y="1029"/>
                    <a:pt x="551" y="886"/>
                  </a:cubicBezTo>
                  <a:cubicBezTo>
                    <a:pt x="650" y="754"/>
                    <a:pt x="782" y="666"/>
                    <a:pt x="925" y="567"/>
                  </a:cubicBezTo>
                  <a:lnTo>
                    <a:pt x="1156" y="435"/>
                  </a:lnTo>
                  <a:cubicBezTo>
                    <a:pt x="1201" y="391"/>
                    <a:pt x="1289" y="336"/>
                    <a:pt x="1377" y="336"/>
                  </a:cubicBezTo>
                  <a:cubicBezTo>
                    <a:pt x="1624" y="237"/>
                    <a:pt x="1866" y="187"/>
                    <a:pt x="2124" y="187"/>
                  </a:cubicBezTo>
                  <a:cubicBezTo>
                    <a:pt x="2210" y="187"/>
                    <a:pt x="2298" y="193"/>
                    <a:pt x="2389" y="204"/>
                  </a:cubicBezTo>
                  <a:cubicBezTo>
                    <a:pt x="2708" y="204"/>
                    <a:pt x="3083" y="292"/>
                    <a:pt x="3402" y="391"/>
                  </a:cubicBezTo>
                  <a:cubicBezTo>
                    <a:pt x="3402" y="391"/>
                    <a:pt x="3446" y="391"/>
                    <a:pt x="3446" y="336"/>
                  </a:cubicBezTo>
                  <a:cubicBezTo>
                    <a:pt x="3446" y="336"/>
                    <a:pt x="3446" y="292"/>
                    <a:pt x="3402" y="292"/>
                  </a:cubicBezTo>
                  <a:cubicBezTo>
                    <a:pt x="3083" y="160"/>
                    <a:pt x="2752" y="61"/>
                    <a:pt x="2389" y="17"/>
                  </a:cubicBezTo>
                  <a:cubicBezTo>
                    <a:pt x="2300" y="6"/>
                    <a:pt x="2210" y="0"/>
                    <a:pt x="2119" y="0"/>
                  </a:cubicBezTo>
                  <a:close/>
                </a:path>
              </a:pathLst>
            </a:custGeom>
            <a:solidFill>
              <a:srgbClr val="A163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5850729" y="2293104"/>
              <a:ext cx="148403" cy="45665"/>
            </a:xfrm>
            <a:custGeom>
              <a:rect b="b" l="l" r="r" t="t"/>
              <a:pathLst>
                <a:path extrusionOk="0" h="1145" w="3721">
                  <a:moveTo>
                    <a:pt x="1519" y="0"/>
                  </a:moveTo>
                  <a:lnTo>
                    <a:pt x="1244" y="88"/>
                  </a:lnTo>
                  <a:cubicBezTo>
                    <a:pt x="1057" y="132"/>
                    <a:pt x="925" y="187"/>
                    <a:pt x="738" y="319"/>
                  </a:cubicBezTo>
                  <a:cubicBezTo>
                    <a:pt x="595" y="408"/>
                    <a:pt x="463" y="551"/>
                    <a:pt x="319" y="639"/>
                  </a:cubicBezTo>
                  <a:cubicBezTo>
                    <a:pt x="231" y="782"/>
                    <a:pt x="143" y="958"/>
                    <a:pt x="0" y="1101"/>
                  </a:cubicBezTo>
                  <a:lnTo>
                    <a:pt x="0" y="1145"/>
                  </a:lnTo>
                  <a:lnTo>
                    <a:pt x="99" y="1145"/>
                  </a:lnTo>
                  <a:cubicBezTo>
                    <a:pt x="187" y="1013"/>
                    <a:pt x="319" y="870"/>
                    <a:pt x="418" y="782"/>
                  </a:cubicBezTo>
                  <a:cubicBezTo>
                    <a:pt x="551" y="639"/>
                    <a:pt x="694" y="507"/>
                    <a:pt x="826" y="463"/>
                  </a:cubicBezTo>
                  <a:cubicBezTo>
                    <a:pt x="969" y="363"/>
                    <a:pt x="1145" y="319"/>
                    <a:pt x="1288" y="231"/>
                  </a:cubicBezTo>
                  <a:lnTo>
                    <a:pt x="1563" y="187"/>
                  </a:lnTo>
                  <a:lnTo>
                    <a:pt x="1794" y="187"/>
                  </a:lnTo>
                  <a:cubicBezTo>
                    <a:pt x="2114" y="187"/>
                    <a:pt x="2477" y="275"/>
                    <a:pt x="2752" y="408"/>
                  </a:cubicBezTo>
                  <a:cubicBezTo>
                    <a:pt x="3071" y="551"/>
                    <a:pt x="3401" y="738"/>
                    <a:pt x="3677" y="958"/>
                  </a:cubicBezTo>
                  <a:lnTo>
                    <a:pt x="3721" y="958"/>
                  </a:lnTo>
                  <a:lnTo>
                    <a:pt x="3721" y="914"/>
                  </a:lnTo>
                  <a:cubicBezTo>
                    <a:pt x="3489" y="639"/>
                    <a:pt x="3170" y="408"/>
                    <a:pt x="2851" y="275"/>
                  </a:cubicBezTo>
                  <a:cubicBezTo>
                    <a:pt x="2521" y="132"/>
                    <a:pt x="2158" y="0"/>
                    <a:pt x="1794" y="0"/>
                  </a:cubicBezTo>
                  <a:close/>
                </a:path>
              </a:pathLst>
            </a:custGeom>
            <a:solidFill>
              <a:srgbClr val="A163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5356864" y="1941939"/>
              <a:ext cx="616384" cy="681991"/>
            </a:xfrm>
            <a:custGeom>
              <a:rect b="b" l="l" r="r" t="t"/>
              <a:pathLst>
                <a:path extrusionOk="0" h="17100" w="15455">
                  <a:moveTo>
                    <a:pt x="8835" y="0"/>
                  </a:moveTo>
                  <a:cubicBezTo>
                    <a:pt x="7889" y="0"/>
                    <a:pt x="6787" y="136"/>
                    <a:pt x="5504" y="462"/>
                  </a:cubicBezTo>
                  <a:cubicBezTo>
                    <a:pt x="0" y="1882"/>
                    <a:pt x="320" y="5360"/>
                    <a:pt x="320" y="6009"/>
                  </a:cubicBezTo>
                  <a:cubicBezTo>
                    <a:pt x="375" y="6648"/>
                    <a:pt x="870" y="9488"/>
                    <a:pt x="969" y="9994"/>
                  </a:cubicBezTo>
                  <a:cubicBezTo>
                    <a:pt x="1101" y="10456"/>
                    <a:pt x="1376" y="13208"/>
                    <a:pt x="2708" y="14672"/>
                  </a:cubicBezTo>
                  <a:cubicBezTo>
                    <a:pt x="3595" y="15600"/>
                    <a:pt x="5859" y="17100"/>
                    <a:pt x="8703" y="17100"/>
                  </a:cubicBezTo>
                  <a:cubicBezTo>
                    <a:pt x="8964" y="17100"/>
                    <a:pt x="9230" y="17087"/>
                    <a:pt x="9499" y="17060"/>
                  </a:cubicBezTo>
                  <a:cubicBezTo>
                    <a:pt x="12251" y="16785"/>
                    <a:pt x="14585" y="13571"/>
                    <a:pt x="15003" y="12338"/>
                  </a:cubicBezTo>
                  <a:cubicBezTo>
                    <a:pt x="15454" y="11139"/>
                    <a:pt x="15179" y="8849"/>
                    <a:pt x="14629" y="7429"/>
                  </a:cubicBezTo>
                  <a:cubicBezTo>
                    <a:pt x="14133" y="6009"/>
                    <a:pt x="14353" y="3258"/>
                    <a:pt x="14353" y="3258"/>
                  </a:cubicBezTo>
                  <a:cubicBezTo>
                    <a:pt x="14353" y="3258"/>
                    <a:pt x="13473" y="0"/>
                    <a:pt x="8835" y="0"/>
                  </a:cubicBezTo>
                  <a:close/>
                </a:path>
              </a:pathLst>
            </a:custGeom>
            <a:solidFill>
              <a:srgbClr val="BB7F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5294966" y="1884628"/>
              <a:ext cx="687495" cy="377328"/>
            </a:xfrm>
            <a:custGeom>
              <a:rect b="b" l="l" r="r" t="t"/>
              <a:pathLst>
                <a:path extrusionOk="0" h="9461" w="17238">
                  <a:moveTo>
                    <a:pt x="10315" y="1"/>
                  </a:moveTo>
                  <a:cubicBezTo>
                    <a:pt x="7017" y="1"/>
                    <a:pt x="3740" y="740"/>
                    <a:pt x="2015" y="2625"/>
                  </a:cubicBezTo>
                  <a:cubicBezTo>
                    <a:pt x="0" y="4871"/>
                    <a:pt x="1101" y="8635"/>
                    <a:pt x="2103" y="9461"/>
                  </a:cubicBezTo>
                  <a:cubicBezTo>
                    <a:pt x="2103" y="9461"/>
                    <a:pt x="3115" y="9274"/>
                    <a:pt x="3578" y="7491"/>
                  </a:cubicBezTo>
                  <a:cubicBezTo>
                    <a:pt x="4029" y="5751"/>
                    <a:pt x="5174" y="5102"/>
                    <a:pt x="6142" y="4420"/>
                  </a:cubicBezTo>
                  <a:cubicBezTo>
                    <a:pt x="7056" y="3726"/>
                    <a:pt x="7474" y="2945"/>
                    <a:pt x="7474" y="2945"/>
                  </a:cubicBezTo>
                  <a:cubicBezTo>
                    <a:pt x="7474" y="2945"/>
                    <a:pt x="8383" y="3728"/>
                    <a:pt x="10383" y="3728"/>
                  </a:cubicBezTo>
                  <a:cubicBezTo>
                    <a:pt x="10436" y="3728"/>
                    <a:pt x="10490" y="3727"/>
                    <a:pt x="10545" y="3726"/>
                  </a:cubicBezTo>
                  <a:cubicBezTo>
                    <a:pt x="10617" y="3723"/>
                    <a:pt x="10686" y="3722"/>
                    <a:pt x="10753" y="3722"/>
                  </a:cubicBezTo>
                  <a:cubicBezTo>
                    <a:pt x="12626" y="3722"/>
                    <a:pt x="12186" y="4895"/>
                    <a:pt x="13154" y="5564"/>
                  </a:cubicBezTo>
                  <a:cubicBezTo>
                    <a:pt x="14122" y="6247"/>
                    <a:pt x="14717" y="7446"/>
                    <a:pt x="15905" y="7446"/>
                  </a:cubicBezTo>
                  <a:cubicBezTo>
                    <a:pt x="15915" y="7447"/>
                    <a:pt x="15924" y="7447"/>
                    <a:pt x="15933" y="7447"/>
                  </a:cubicBezTo>
                  <a:cubicBezTo>
                    <a:pt x="17106" y="7447"/>
                    <a:pt x="17150" y="4689"/>
                    <a:pt x="17193" y="4001"/>
                  </a:cubicBezTo>
                  <a:cubicBezTo>
                    <a:pt x="17237" y="3319"/>
                    <a:pt x="15729" y="380"/>
                    <a:pt x="11965" y="61"/>
                  </a:cubicBezTo>
                  <a:cubicBezTo>
                    <a:pt x="11419" y="21"/>
                    <a:pt x="10867" y="1"/>
                    <a:pt x="10315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5594803" y="1901538"/>
              <a:ext cx="633055" cy="640513"/>
            </a:xfrm>
            <a:custGeom>
              <a:rect b="b" l="l" r="r" t="t"/>
              <a:pathLst>
                <a:path extrusionOk="0" h="16060" w="15873">
                  <a:moveTo>
                    <a:pt x="0" y="0"/>
                  </a:moveTo>
                  <a:cubicBezTo>
                    <a:pt x="0" y="462"/>
                    <a:pt x="231" y="870"/>
                    <a:pt x="595" y="1200"/>
                  </a:cubicBezTo>
                  <a:cubicBezTo>
                    <a:pt x="914" y="1519"/>
                    <a:pt x="1332" y="1695"/>
                    <a:pt x="1783" y="1838"/>
                  </a:cubicBezTo>
                  <a:cubicBezTo>
                    <a:pt x="2664" y="2025"/>
                    <a:pt x="3577" y="1926"/>
                    <a:pt x="4447" y="2025"/>
                  </a:cubicBezTo>
                  <a:cubicBezTo>
                    <a:pt x="5361" y="2069"/>
                    <a:pt x="6285" y="2345"/>
                    <a:pt x="6736" y="3126"/>
                  </a:cubicBezTo>
                  <a:cubicBezTo>
                    <a:pt x="6968" y="3401"/>
                    <a:pt x="7012" y="3808"/>
                    <a:pt x="7111" y="4172"/>
                  </a:cubicBezTo>
                  <a:cubicBezTo>
                    <a:pt x="7199" y="4546"/>
                    <a:pt x="7287" y="4953"/>
                    <a:pt x="7518" y="5272"/>
                  </a:cubicBezTo>
                  <a:cubicBezTo>
                    <a:pt x="7980" y="6010"/>
                    <a:pt x="8850" y="6329"/>
                    <a:pt x="9675" y="6648"/>
                  </a:cubicBezTo>
                  <a:cubicBezTo>
                    <a:pt x="10094" y="6791"/>
                    <a:pt x="10501" y="6978"/>
                    <a:pt x="10864" y="7155"/>
                  </a:cubicBezTo>
                  <a:cubicBezTo>
                    <a:pt x="11194" y="7386"/>
                    <a:pt x="11513" y="7661"/>
                    <a:pt x="11645" y="8024"/>
                  </a:cubicBezTo>
                  <a:cubicBezTo>
                    <a:pt x="11833" y="8354"/>
                    <a:pt x="11833" y="8718"/>
                    <a:pt x="11833" y="9081"/>
                  </a:cubicBezTo>
                  <a:lnTo>
                    <a:pt x="11833" y="9950"/>
                  </a:lnTo>
                  <a:cubicBezTo>
                    <a:pt x="11833" y="10281"/>
                    <a:pt x="11877" y="10556"/>
                    <a:pt x="11921" y="10875"/>
                  </a:cubicBezTo>
                  <a:cubicBezTo>
                    <a:pt x="12152" y="11601"/>
                    <a:pt x="12790" y="12152"/>
                    <a:pt x="13440" y="12570"/>
                  </a:cubicBezTo>
                  <a:cubicBezTo>
                    <a:pt x="14078" y="12977"/>
                    <a:pt x="14771" y="13395"/>
                    <a:pt x="15267" y="13946"/>
                  </a:cubicBezTo>
                  <a:cubicBezTo>
                    <a:pt x="15597" y="14309"/>
                    <a:pt x="15773" y="14815"/>
                    <a:pt x="15773" y="15322"/>
                  </a:cubicBezTo>
                  <a:cubicBezTo>
                    <a:pt x="15773" y="15553"/>
                    <a:pt x="15729" y="15784"/>
                    <a:pt x="15597" y="16004"/>
                  </a:cubicBezTo>
                  <a:lnTo>
                    <a:pt x="15685" y="16059"/>
                  </a:lnTo>
                  <a:cubicBezTo>
                    <a:pt x="15817" y="15828"/>
                    <a:pt x="15872" y="15597"/>
                    <a:pt x="15872" y="15322"/>
                  </a:cubicBezTo>
                  <a:cubicBezTo>
                    <a:pt x="15872" y="14815"/>
                    <a:pt x="15641" y="14265"/>
                    <a:pt x="15322" y="13902"/>
                  </a:cubicBezTo>
                  <a:cubicBezTo>
                    <a:pt x="14815" y="13307"/>
                    <a:pt x="14122" y="12933"/>
                    <a:pt x="13484" y="12482"/>
                  </a:cubicBezTo>
                  <a:cubicBezTo>
                    <a:pt x="12889" y="12064"/>
                    <a:pt x="12240" y="11513"/>
                    <a:pt x="12020" y="10831"/>
                  </a:cubicBezTo>
                  <a:cubicBezTo>
                    <a:pt x="11965" y="10556"/>
                    <a:pt x="11921" y="10281"/>
                    <a:pt x="11921" y="9950"/>
                  </a:cubicBezTo>
                  <a:cubicBezTo>
                    <a:pt x="11921" y="9675"/>
                    <a:pt x="11965" y="9400"/>
                    <a:pt x="11965" y="9081"/>
                  </a:cubicBezTo>
                  <a:cubicBezTo>
                    <a:pt x="11965" y="8718"/>
                    <a:pt x="11921" y="8354"/>
                    <a:pt x="11745" y="7980"/>
                  </a:cubicBezTo>
                  <a:cubicBezTo>
                    <a:pt x="11557" y="7573"/>
                    <a:pt x="11282" y="7298"/>
                    <a:pt x="10919" y="7111"/>
                  </a:cubicBezTo>
                  <a:cubicBezTo>
                    <a:pt x="10369" y="6747"/>
                    <a:pt x="9719" y="6560"/>
                    <a:pt x="9081" y="6329"/>
                  </a:cubicBezTo>
                  <a:cubicBezTo>
                    <a:pt x="8487" y="6054"/>
                    <a:pt x="7892" y="5735"/>
                    <a:pt x="7562" y="5228"/>
                  </a:cubicBezTo>
                  <a:cubicBezTo>
                    <a:pt x="7386" y="4909"/>
                    <a:pt x="7287" y="4546"/>
                    <a:pt x="7199" y="4128"/>
                  </a:cubicBezTo>
                  <a:cubicBezTo>
                    <a:pt x="7111" y="3764"/>
                    <a:pt x="7067" y="3401"/>
                    <a:pt x="6835" y="3027"/>
                  </a:cubicBezTo>
                  <a:cubicBezTo>
                    <a:pt x="6373" y="2245"/>
                    <a:pt x="5361" y="1970"/>
                    <a:pt x="4491" y="1882"/>
                  </a:cubicBezTo>
                  <a:cubicBezTo>
                    <a:pt x="3577" y="1838"/>
                    <a:pt x="2664" y="1926"/>
                    <a:pt x="1783" y="1750"/>
                  </a:cubicBezTo>
                  <a:cubicBezTo>
                    <a:pt x="1376" y="1607"/>
                    <a:pt x="958" y="1420"/>
                    <a:pt x="639" y="1101"/>
                  </a:cubicBezTo>
                  <a:cubicBezTo>
                    <a:pt x="319" y="826"/>
                    <a:pt x="88" y="418"/>
                    <a:pt x="88" y="0"/>
                  </a:cubicBezTo>
                  <a:close/>
                </a:path>
              </a:pathLst>
            </a:custGeom>
            <a:solidFill>
              <a:srgbClr val="6841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5627706" y="1854118"/>
              <a:ext cx="683985" cy="662010"/>
            </a:xfrm>
            <a:custGeom>
              <a:rect b="b" l="l" r="r" t="t"/>
              <a:pathLst>
                <a:path extrusionOk="0" h="16599" w="17150">
                  <a:moveTo>
                    <a:pt x="1" y="0"/>
                  </a:moveTo>
                  <a:cubicBezTo>
                    <a:pt x="133" y="463"/>
                    <a:pt x="463" y="826"/>
                    <a:pt x="826" y="1101"/>
                  </a:cubicBezTo>
                  <a:cubicBezTo>
                    <a:pt x="1233" y="1332"/>
                    <a:pt x="1696" y="1508"/>
                    <a:pt x="2158" y="1563"/>
                  </a:cubicBezTo>
                  <a:cubicBezTo>
                    <a:pt x="2389" y="1607"/>
                    <a:pt x="2664" y="1607"/>
                    <a:pt x="2885" y="1607"/>
                  </a:cubicBezTo>
                  <a:cubicBezTo>
                    <a:pt x="3490" y="1607"/>
                    <a:pt x="4040" y="1563"/>
                    <a:pt x="4635" y="1563"/>
                  </a:cubicBezTo>
                  <a:lnTo>
                    <a:pt x="4866" y="1563"/>
                  </a:lnTo>
                  <a:cubicBezTo>
                    <a:pt x="5779" y="1563"/>
                    <a:pt x="6737" y="1882"/>
                    <a:pt x="7199" y="2609"/>
                  </a:cubicBezTo>
                  <a:cubicBezTo>
                    <a:pt x="7474" y="3027"/>
                    <a:pt x="7518" y="3490"/>
                    <a:pt x="7617" y="3985"/>
                  </a:cubicBezTo>
                  <a:cubicBezTo>
                    <a:pt x="7706" y="4447"/>
                    <a:pt x="7794" y="4953"/>
                    <a:pt x="8113" y="5361"/>
                  </a:cubicBezTo>
                  <a:cubicBezTo>
                    <a:pt x="8663" y="6142"/>
                    <a:pt x="9764" y="6241"/>
                    <a:pt x="10688" y="6373"/>
                  </a:cubicBezTo>
                  <a:cubicBezTo>
                    <a:pt x="11140" y="6461"/>
                    <a:pt x="11646" y="6560"/>
                    <a:pt x="12064" y="6792"/>
                  </a:cubicBezTo>
                  <a:cubicBezTo>
                    <a:pt x="12472" y="6968"/>
                    <a:pt x="12791" y="7287"/>
                    <a:pt x="12978" y="7705"/>
                  </a:cubicBezTo>
                  <a:cubicBezTo>
                    <a:pt x="13022" y="7892"/>
                    <a:pt x="13022" y="8068"/>
                    <a:pt x="13022" y="8256"/>
                  </a:cubicBezTo>
                  <a:cubicBezTo>
                    <a:pt x="13022" y="8718"/>
                    <a:pt x="12934" y="9169"/>
                    <a:pt x="12934" y="9631"/>
                  </a:cubicBezTo>
                  <a:cubicBezTo>
                    <a:pt x="12934" y="9818"/>
                    <a:pt x="12934" y="9951"/>
                    <a:pt x="12978" y="10138"/>
                  </a:cubicBezTo>
                  <a:cubicBezTo>
                    <a:pt x="13121" y="10688"/>
                    <a:pt x="13528" y="11051"/>
                    <a:pt x="13990" y="11370"/>
                  </a:cubicBezTo>
                  <a:cubicBezTo>
                    <a:pt x="14442" y="11690"/>
                    <a:pt x="14992" y="11965"/>
                    <a:pt x="15454" y="12339"/>
                  </a:cubicBezTo>
                  <a:cubicBezTo>
                    <a:pt x="16467" y="13066"/>
                    <a:pt x="17061" y="14309"/>
                    <a:pt x="17061" y="15542"/>
                  </a:cubicBezTo>
                  <a:cubicBezTo>
                    <a:pt x="17061" y="15916"/>
                    <a:pt x="17017" y="16236"/>
                    <a:pt x="16918" y="16555"/>
                  </a:cubicBezTo>
                  <a:lnTo>
                    <a:pt x="17017" y="16599"/>
                  </a:lnTo>
                  <a:cubicBezTo>
                    <a:pt x="17105" y="16236"/>
                    <a:pt x="17149" y="15916"/>
                    <a:pt x="17149" y="15542"/>
                  </a:cubicBezTo>
                  <a:cubicBezTo>
                    <a:pt x="17149" y="14265"/>
                    <a:pt x="16555" y="12977"/>
                    <a:pt x="15498" y="12240"/>
                  </a:cubicBezTo>
                  <a:cubicBezTo>
                    <a:pt x="15047" y="11877"/>
                    <a:pt x="14497" y="11646"/>
                    <a:pt x="14035" y="11326"/>
                  </a:cubicBezTo>
                  <a:cubicBezTo>
                    <a:pt x="13572" y="11007"/>
                    <a:pt x="13209" y="10644"/>
                    <a:pt x="13066" y="10094"/>
                  </a:cubicBezTo>
                  <a:cubicBezTo>
                    <a:pt x="13022" y="9951"/>
                    <a:pt x="13022" y="9818"/>
                    <a:pt x="13022" y="9631"/>
                  </a:cubicBezTo>
                  <a:cubicBezTo>
                    <a:pt x="13022" y="9169"/>
                    <a:pt x="13165" y="8718"/>
                    <a:pt x="13165" y="8256"/>
                  </a:cubicBezTo>
                  <a:cubicBezTo>
                    <a:pt x="13165" y="8068"/>
                    <a:pt x="13121" y="7892"/>
                    <a:pt x="13066" y="7661"/>
                  </a:cubicBezTo>
                  <a:cubicBezTo>
                    <a:pt x="12890" y="7199"/>
                    <a:pt x="12516" y="6880"/>
                    <a:pt x="12108" y="6693"/>
                  </a:cubicBezTo>
                  <a:cubicBezTo>
                    <a:pt x="11690" y="6461"/>
                    <a:pt x="11195" y="6373"/>
                    <a:pt x="10688" y="6285"/>
                  </a:cubicBezTo>
                  <a:cubicBezTo>
                    <a:pt x="9764" y="6142"/>
                    <a:pt x="8718" y="6010"/>
                    <a:pt x="8168" y="5273"/>
                  </a:cubicBezTo>
                  <a:cubicBezTo>
                    <a:pt x="7893" y="4909"/>
                    <a:pt x="7794" y="4447"/>
                    <a:pt x="7706" y="3941"/>
                  </a:cubicBezTo>
                  <a:cubicBezTo>
                    <a:pt x="7617" y="3490"/>
                    <a:pt x="7562" y="2983"/>
                    <a:pt x="7287" y="2565"/>
                  </a:cubicBezTo>
                  <a:cubicBezTo>
                    <a:pt x="6792" y="1783"/>
                    <a:pt x="5779" y="1464"/>
                    <a:pt x="4866" y="1464"/>
                  </a:cubicBezTo>
                  <a:lnTo>
                    <a:pt x="4635" y="1464"/>
                  </a:lnTo>
                  <a:cubicBezTo>
                    <a:pt x="4040" y="1464"/>
                    <a:pt x="3490" y="1508"/>
                    <a:pt x="2885" y="1508"/>
                  </a:cubicBezTo>
                  <a:cubicBezTo>
                    <a:pt x="2664" y="1508"/>
                    <a:pt x="2389" y="1508"/>
                    <a:pt x="2158" y="1464"/>
                  </a:cubicBezTo>
                  <a:cubicBezTo>
                    <a:pt x="1696" y="1420"/>
                    <a:pt x="1233" y="1233"/>
                    <a:pt x="870" y="1013"/>
                  </a:cubicBezTo>
                  <a:cubicBezTo>
                    <a:pt x="507" y="738"/>
                    <a:pt x="232" y="408"/>
                    <a:pt x="133" y="0"/>
                  </a:cubicBezTo>
                  <a:close/>
                </a:path>
              </a:pathLst>
            </a:custGeom>
            <a:solidFill>
              <a:srgbClr val="6841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5660649" y="1802749"/>
              <a:ext cx="713378" cy="759044"/>
            </a:xfrm>
            <a:custGeom>
              <a:rect b="b" l="l" r="r" t="t"/>
              <a:pathLst>
                <a:path extrusionOk="0" h="19032" w="17887">
                  <a:moveTo>
                    <a:pt x="2565" y="0"/>
                  </a:moveTo>
                  <a:cubicBezTo>
                    <a:pt x="1695" y="0"/>
                    <a:pt x="826" y="188"/>
                    <a:pt x="0" y="375"/>
                  </a:cubicBezTo>
                  <a:lnTo>
                    <a:pt x="44" y="463"/>
                  </a:lnTo>
                  <a:cubicBezTo>
                    <a:pt x="870" y="276"/>
                    <a:pt x="1695" y="100"/>
                    <a:pt x="2565" y="100"/>
                  </a:cubicBezTo>
                  <a:cubicBezTo>
                    <a:pt x="3390" y="100"/>
                    <a:pt x="4260" y="276"/>
                    <a:pt x="4953" y="782"/>
                  </a:cubicBezTo>
                  <a:cubicBezTo>
                    <a:pt x="5504" y="1244"/>
                    <a:pt x="5911" y="1883"/>
                    <a:pt x="6329" y="2477"/>
                  </a:cubicBezTo>
                  <a:cubicBezTo>
                    <a:pt x="6736" y="3071"/>
                    <a:pt x="7199" y="3677"/>
                    <a:pt x="7892" y="3952"/>
                  </a:cubicBezTo>
                  <a:cubicBezTo>
                    <a:pt x="8299" y="4084"/>
                    <a:pt x="8718" y="4128"/>
                    <a:pt x="9125" y="4227"/>
                  </a:cubicBezTo>
                  <a:cubicBezTo>
                    <a:pt x="9543" y="4315"/>
                    <a:pt x="9906" y="4447"/>
                    <a:pt x="10182" y="4722"/>
                  </a:cubicBezTo>
                  <a:cubicBezTo>
                    <a:pt x="10413" y="4954"/>
                    <a:pt x="10545" y="5328"/>
                    <a:pt x="10644" y="5735"/>
                  </a:cubicBezTo>
                  <a:cubicBezTo>
                    <a:pt x="10732" y="6098"/>
                    <a:pt x="10820" y="6473"/>
                    <a:pt x="11051" y="6836"/>
                  </a:cubicBezTo>
                  <a:cubicBezTo>
                    <a:pt x="11469" y="7386"/>
                    <a:pt x="12108" y="7573"/>
                    <a:pt x="12746" y="7804"/>
                  </a:cubicBezTo>
                  <a:cubicBezTo>
                    <a:pt x="13396" y="7981"/>
                    <a:pt x="14034" y="8168"/>
                    <a:pt x="14397" y="8674"/>
                  </a:cubicBezTo>
                  <a:cubicBezTo>
                    <a:pt x="14716" y="9081"/>
                    <a:pt x="14771" y="9588"/>
                    <a:pt x="14771" y="10138"/>
                  </a:cubicBezTo>
                  <a:lnTo>
                    <a:pt x="14771" y="10776"/>
                  </a:lnTo>
                  <a:cubicBezTo>
                    <a:pt x="14771" y="11195"/>
                    <a:pt x="14771" y="11558"/>
                    <a:pt x="14904" y="11932"/>
                  </a:cubicBezTo>
                  <a:cubicBezTo>
                    <a:pt x="15091" y="12482"/>
                    <a:pt x="15454" y="12846"/>
                    <a:pt x="15872" y="13209"/>
                  </a:cubicBezTo>
                  <a:cubicBezTo>
                    <a:pt x="16279" y="13583"/>
                    <a:pt x="16698" y="13946"/>
                    <a:pt x="17061" y="14354"/>
                  </a:cubicBezTo>
                  <a:cubicBezTo>
                    <a:pt x="17567" y="14959"/>
                    <a:pt x="17798" y="15729"/>
                    <a:pt x="17798" y="16511"/>
                  </a:cubicBezTo>
                  <a:cubicBezTo>
                    <a:pt x="17798" y="17435"/>
                    <a:pt x="17468" y="18305"/>
                    <a:pt x="16874" y="18943"/>
                  </a:cubicBezTo>
                  <a:lnTo>
                    <a:pt x="16918" y="19031"/>
                  </a:lnTo>
                  <a:cubicBezTo>
                    <a:pt x="17567" y="18349"/>
                    <a:pt x="17886" y="17435"/>
                    <a:pt x="17886" y="16511"/>
                  </a:cubicBezTo>
                  <a:cubicBezTo>
                    <a:pt x="17886" y="15729"/>
                    <a:pt x="17655" y="14904"/>
                    <a:pt x="17105" y="14265"/>
                  </a:cubicBezTo>
                  <a:cubicBezTo>
                    <a:pt x="16786" y="13858"/>
                    <a:pt x="16323" y="13528"/>
                    <a:pt x="15916" y="13165"/>
                  </a:cubicBezTo>
                  <a:cubicBezTo>
                    <a:pt x="15542" y="12802"/>
                    <a:pt x="15179" y="12383"/>
                    <a:pt x="14992" y="11932"/>
                  </a:cubicBezTo>
                  <a:cubicBezTo>
                    <a:pt x="14860" y="11558"/>
                    <a:pt x="14860" y="11195"/>
                    <a:pt x="14860" y="10776"/>
                  </a:cubicBezTo>
                  <a:lnTo>
                    <a:pt x="14860" y="10138"/>
                  </a:lnTo>
                  <a:cubicBezTo>
                    <a:pt x="14860" y="9588"/>
                    <a:pt x="14816" y="9081"/>
                    <a:pt x="14496" y="8630"/>
                  </a:cubicBezTo>
                  <a:cubicBezTo>
                    <a:pt x="14122" y="8080"/>
                    <a:pt x="13440" y="7892"/>
                    <a:pt x="12790" y="7661"/>
                  </a:cubicBezTo>
                  <a:cubicBezTo>
                    <a:pt x="12152" y="7474"/>
                    <a:pt x="11513" y="7298"/>
                    <a:pt x="11139" y="6748"/>
                  </a:cubicBezTo>
                  <a:cubicBezTo>
                    <a:pt x="10919" y="6473"/>
                    <a:pt x="10820" y="6054"/>
                    <a:pt x="10732" y="5691"/>
                  </a:cubicBezTo>
                  <a:cubicBezTo>
                    <a:pt x="10644" y="5328"/>
                    <a:pt x="10501" y="4910"/>
                    <a:pt x="10226" y="4634"/>
                  </a:cubicBezTo>
                  <a:cubicBezTo>
                    <a:pt x="9950" y="4359"/>
                    <a:pt x="9543" y="4227"/>
                    <a:pt x="9125" y="4128"/>
                  </a:cubicBezTo>
                  <a:cubicBezTo>
                    <a:pt x="8718" y="4040"/>
                    <a:pt x="8299" y="3996"/>
                    <a:pt x="7936" y="3853"/>
                  </a:cubicBezTo>
                  <a:cubicBezTo>
                    <a:pt x="7287" y="3578"/>
                    <a:pt x="6836" y="3027"/>
                    <a:pt x="6417" y="2433"/>
                  </a:cubicBezTo>
                  <a:cubicBezTo>
                    <a:pt x="5966" y="1839"/>
                    <a:pt x="5592" y="1200"/>
                    <a:pt x="4997" y="738"/>
                  </a:cubicBezTo>
                  <a:cubicBezTo>
                    <a:pt x="4315" y="188"/>
                    <a:pt x="3390" y="0"/>
                    <a:pt x="2565" y="0"/>
                  </a:cubicBezTo>
                  <a:close/>
                </a:path>
              </a:pathLst>
            </a:custGeom>
            <a:solidFill>
              <a:srgbClr val="6841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5273031" y="1929176"/>
              <a:ext cx="288869" cy="768257"/>
            </a:xfrm>
            <a:custGeom>
              <a:rect b="b" l="l" r="r" t="t"/>
              <a:pathLst>
                <a:path extrusionOk="0" h="19263" w="7243">
                  <a:moveTo>
                    <a:pt x="6967" y="0"/>
                  </a:moveTo>
                  <a:lnTo>
                    <a:pt x="6879" y="45"/>
                  </a:lnTo>
                  <a:cubicBezTo>
                    <a:pt x="7056" y="320"/>
                    <a:pt x="7155" y="639"/>
                    <a:pt x="7155" y="958"/>
                  </a:cubicBezTo>
                  <a:cubicBezTo>
                    <a:pt x="7155" y="1420"/>
                    <a:pt x="6967" y="1927"/>
                    <a:pt x="6692" y="2334"/>
                  </a:cubicBezTo>
                  <a:cubicBezTo>
                    <a:pt x="6230" y="2983"/>
                    <a:pt x="5504" y="3391"/>
                    <a:pt x="4766" y="3853"/>
                  </a:cubicBezTo>
                  <a:cubicBezTo>
                    <a:pt x="4073" y="4304"/>
                    <a:pt x="3346" y="4811"/>
                    <a:pt x="2972" y="5592"/>
                  </a:cubicBezTo>
                  <a:cubicBezTo>
                    <a:pt x="2565" y="6462"/>
                    <a:pt x="2653" y="7562"/>
                    <a:pt x="2202" y="8388"/>
                  </a:cubicBezTo>
                  <a:cubicBezTo>
                    <a:pt x="1926" y="8894"/>
                    <a:pt x="1508" y="9257"/>
                    <a:pt x="1101" y="9632"/>
                  </a:cubicBezTo>
                  <a:cubicBezTo>
                    <a:pt x="683" y="10039"/>
                    <a:pt x="275" y="10457"/>
                    <a:pt x="88" y="10963"/>
                  </a:cubicBezTo>
                  <a:cubicBezTo>
                    <a:pt x="44" y="11184"/>
                    <a:pt x="0" y="11415"/>
                    <a:pt x="0" y="11646"/>
                  </a:cubicBezTo>
                  <a:cubicBezTo>
                    <a:pt x="0" y="12196"/>
                    <a:pt x="176" y="12702"/>
                    <a:pt x="407" y="13209"/>
                  </a:cubicBezTo>
                  <a:cubicBezTo>
                    <a:pt x="727" y="13891"/>
                    <a:pt x="1189" y="14486"/>
                    <a:pt x="1464" y="15179"/>
                  </a:cubicBezTo>
                  <a:cubicBezTo>
                    <a:pt x="1739" y="15773"/>
                    <a:pt x="1827" y="16412"/>
                    <a:pt x="1827" y="17017"/>
                  </a:cubicBezTo>
                  <a:cubicBezTo>
                    <a:pt x="1827" y="17788"/>
                    <a:pt x="1651" y="18525"/>
                    <a:pt x="1321" y="19219"/>
                  </a:cubicBezTo>
                  <a:lnTo>
                    <a:pt x="1420" y="19263"/>
                  </a:lnTo>
                  <a:cubicBezTo>
                    <a:pt x="1739" y="18569"/>
                    <a:pt x="1926" y="17788"/>
                    <a:pt x="1926" y="17017"/>
                  </a:cubicBezTo>
                  <a:cubicBezTo>
                    <a:pt x="1926" y="16368"/>
                    <a:pt x="1827" y="15729"/>
                    <a:pt x="1552" y="15135"/>
                  </a:cubicBezTo>
                  <a:cubicBezTo>
                    <a:pt x="1277" y="14442"/>
                    <a:pt x="826" y="13847"/>
                    <a:pt x="495" y="13165"/>
                  </a:cubicBezTo>
                  <a:cubicBezTo>
                    <a:pt x="275" y="12702"/>
                    <a:pt x="88" y="12152"/>
                    <a:pt x="88" y="11646"/>
                  </a:cubicBezTo>
                  <a:cubicBezTo>
                    <a:pt x="88" y="11415"/>
                    <a:pt x="132" y="11239"/>
                    <a:pt x="176" y="11007"/>
                  </a:cubicBezTo>
                  <a:cubicBezTo>
                    <a:pt x="363" y="10501"/>
                    <a:pt x="727" y="10083"/>
                    <a:pt x="1145" y="9720"/>
                  </a:cubicBezTo>
                  <a:cubicBezTo>
                    <a:pt x="1552" y="9312"/>
                    <a:pt x="2014" y="8938"/>
                    <a:pt x="2290" y="8432"/>
                  </a:cubicBezTo>
                  <a:cubicBezTo>
                    <a:pt x="2752" y="7562"/>
                    <a:pt x="2653" y="6462"/>
                    <a:pt x="3071" y="5636"/>
                  </a:cubicBezTo>
                  <a:cubicBezTo>
                    <a:pt x="3434" y="4910"/>
                    <a:pt x="4128" y="4403"/>
                    <a:pt x="4810" y="3941"/>
                  </a:cubicBezTo>
                  <a:cubicBezTo>
                    <a:pt x="5548" y="3479"/>
                    <a:pt x="6274" y="3071"/>
                    <a:pt x="6780" y="2378"/>
                  </a:cubicBezTo>
                  <a:cubicBezTo>
                    <a:pt x="7056" y="1971"/>
                    <a:pt x="7243" y="1464"/>
                    <a:pt x="7243" y="958"/>
                  </a:cubicBezTo>
                  <a:cubicBezTo>
                    <a:pt x="7243" y="639"/>
                    <a:pt x="7199" y="276"/>
                    <a:pt x="6967" y="0"/>
                  </a:cubicBezTo>
                  <a:close/>
                </a:path>
              </a:pathLst>
            </a:custGeom>
            <a:solidFill>
              <a:srgbClr val="6841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5179506" y="1870350"/>
              <a:ext cx="331025" cy="808658"/>
            </a:xfrm>
            <a:custGeom>
              <a:rect b="b" l="l" r="r" t="t"/>
              <a:pathLst>
                <a:path extrusionOk="0" h="20276" w="8300">
                  <a:moveTo>
                    <a:pt x="7981" y="1"/>
                  </a:moveTo>
                  <a:lnTo>
                    <a:pt x="7893" y="100"/>
                  </a:lnTo>
                  <a:cubicBezTo>
                    <a:pt x="8124" y="331"/>
                    <a:pt x="8212" y="650"/>
                    <a:pt x="8212" y="969"/>
                  </a:cubicBezTo>
                  <a:cubicBezTo>
                    <a:pt x="8212" y="1244"/>
                    <a:pt x="8124" y="1564"/>
                    <a:pt x="7981" y="1839"/>
                  </a:cubicBezTo>
                  <a:cubicBezTo>
                    <a:pt x="7661" y="2389"/>
                    <a:pt x="7111" y="2752"/>
                    <a:pt x="6561" y="3083"/>
                  </a:cubicBezTo>
                  <a:cubicBezTo>
                    <a:pt x="5966" y="3358"/>
                    <a:pt x="5372" y="3633"/>
                    <a:pt x="4866" y="3996"/>
                  </a:cubicBezTo>
                  <a:cubicBezTo>
                    <a:pt x="3897" y="4734"/>
                    <a:pt x="3303" y="5878"/>
                    <a:pt x="3303" y="7067"/>
                  </a:cubicBezTo>
                  <a:lnTo>
                    <a:pt x="3303" y="7155"/>
                  </a:lnTo>
                  <a:cubicBezTo>
                    <a:pt x="3347" y="8080"/>
                    <a:pt x="3666" y="8949"/>
                    <a:pt x="3666" y="9819"/>
                  </a:cubicBezTo>
                  <a:cubicBezTo>
                    <a:pt x="3666" y="10050"/>
                    <a:pt x="3622" y="10325"/>
                    <a:pt x="3578" y="10600"/>
                  </a:cubicBezTo>
                  <a:cubicBezTo>
                    <a:pt x="3347" y="11283"/>
                    <a:pt x="2752" y="11888"/>
                    <a:pt x="2202" y="12438"/>
                  </a:cubicBezTo>
                  <a:cubicBezTo>
                    <a:pt x="1696" y="13033"/>
                    <a:pt x="1145" y="13627"/>
                    <a:pt x="1101" y="14409"/>
                  </a:cubicBezTo>
                  <a:lnTo>
                    <a:pt x="1101" y="14585"/>
                  </a:lnTo>
                  <a:cubicBezTo>
                    <a:pt x="1101" y="15091"/>
                    <a:pt x="1288" y="15553"/>
                    <a:pt x="1465" y="16016"/>
                  </a:cubicBezTo>
                  <a:cubicBezTo>
                    <a:pt x="1652" y="16511"/>
                    <a:pt x="1883" y="16973"/>
                    <a:pt x="1927" y="17436"/>
                  </a:cubicBezTo>
                  <a:cubicBezTo>
                    <a:pt x="1971" y="17524"/>
                    <a:pt x="1971" y="17667"/>
                    <a:pt x="1971" y="17755"/>
                  </a:cubicBezTo>
                  <a:cubicBezTo>
                    <a:pt x="1971" y="18855"/>
                    <a:pt x="1101" y="19956"/>
                    <a:pt x="1" y="20187"/>
                  </a:cubicBezTo>
                  <a:lnTo>
                    <a:pt x="45" y="20275"/>
                  </a:lnTo>
                  <a:cubicBezTo>
                    <a:pt x="1189" y="20044"/>
                    <a:pt x="2070" y="18899"/>
                    <a:pt x="2070" y="17755"/>
                  </a:cubicBezTo>
                  <a:cubicBezTo>
                    <a:pt x="2070" y="17612"/>
                    <a:pt x="2070" y="17524"/>
                    <a:pt x="2015" y="17436"/>
                  </a:cubicBezTo>
                  <a:cubicBezTo>
                    <a:pt x="1971" y="16929"/>
                    <a:pt x="1740" y="16467"/>
                    <a:pt x="1564" y="16016"/>
                  </a:cubicBezTo>
                  <a:cubicBezTo>
                    <a:pt x="1377" y="15509"/>
                    <a:pt x="1189" y="15047"/>
                    <a:pt x="1189" y="14585"/>
                  </a:cubicBezTo>
                  <a:lnTo>
                    <a:pt x="1189" y="14409"/>
                  </a:lnTo>
                  <a:cubicBezTo>
                    <a:pt x="1244" y="13671"/>
                    <a:pt x="1740" y="13077"/>
                    <a:pt x="2290" y="12526"/>
                  </a:cubicBezTo>
                  <a:cubicBezTo>
                    <a:pt x="2840" y="11932"/>
                    <a:pt x="3446" y="11382"/>
                    <a:pt x="3666" y="10600"/>
                  </a:cubicBezTo>
                  <a:cubicBezTo>
                    <a:pt x="3721" y="10325"/>
                    <a:pt x="3765" y="10094"/>
                    <a:pt x="3765" y="9819"/>
                  </a:cubicBezTo>
                  <a:cubicBezTo>
                    <a:pt x="3765" y="8949"/>
                    <a:pt x="3446" y="8036"/>
                    <a:pt x="3391" y="7155"/>
                  </a:cubicBezTo>
                  <a:lnTo>
                    <a:pt x="3391" y="7067"/>
                  </a:lnTo>
                  <a:cubicBezTo>
                    <a:pt x="3391" y="5922"/>
                    <a:pt x="3996" y="4778"/>
                    <a:pt x="4910" y="4084"/>
                  </a:cubicBezTo>
                  <a:cubicBezTo>
                    <a:pt x="5416" y="3677"/>
                    <a:pt x="6010" y="3446"/>
                    <a:pt x="6605" y="3127"/>
                  </a:cubicBezTo>
                  <a:cubicBezTo>
                    <a:pt x="7155" y="2851"/>
                    <a:pt x="7750" y="2433"/>
                    <a:pt x="8069" y="1883"/>
                  </a:cubicBezTo>
                  <a:cubicBezTo>
                    <a:pt x="8212" y="1608"/>
                    <a:pt x="8300" y="1288"/>
                    <a:pt x="8300" y="969"/>
                  </a:cubicBezTo>
                  <a:cubicBezTo>
                    <a:pt x="8300" y="606"/>
                    <a:pt x="8212" y="276"/>
                    <a:pt x="7981" y="1"/>
                  </a:cubicBezTo>
                  <a:close/>
                </a:path>
              </a:pathLst>
            </a:custGeom>
            <a:solidFill>
              <a:srgbClr val="6841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5274786" y="2261916"/>
              <a:ext cx="206791" cy="217798"/>
            </a:xfrm>
            <a:custGeom>
              <a:rect b="b" l="l" r="r" t="t"/>
              <a:pathLst>
                <a:path extrusionOk="0" h="5461" w="5185">
                  <a:moveTo>
                    <a:pt x="2609" y="1"/>
                  </a:moveTo>
                  <a:cubicBezTo>
                    <a:pt x="1189" y="1"/>
                    <a:pt x="0" y="1190"/>
                    <a:pt x="0" y="2708"/>
                  </a:cubicBezTo>
                  <a:cubicBezTo>
                    <a:pt x="0" y="4216"/>
                    <a:pt x="1189" y="5460"/>
                    <a:pt x="2609" y="5460"/>
                  </a:cubicBezTo>
                  <a:cubicBezTo>
                    <a:pt x="4029" y="5460"/>
                    <a:pt x="5184" y="4216"/>
                    <a:pt x="5184" y="2708"/>
                  </a:cubicBezTo>
                  <a:cubicBezTo>
                    <a:pt x="5184" y="1190"/>
                    <a:pt x="4029" y="1"/>
                    <a:pt x="2609" y="1"/>
                  </a:cubicBezTo>
                  <a:close/>
                </a:path>
              </a:pathLst>
            </a:custGeom>
            <a:solidFill>
              <a:srgbClr val="BB7F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5355109" y="2439274"/>
              <a:ext cx="153667" cy="148403"/>
            </a:xfrm>
            <a:custGeom>
              <a:rect b="b" l="l" r="r" t="t"/>
              <a:pathLst>
                <a:path extrusionOk="0" h="3721" w="3853">
                  <a:moveTo>
                    <a:pt x="1145" y="1"/>
                  </a:moveTo>
                  <a:cubicBezTo>
                    <a:pt x="1145" y="1"/>
                    <a:pt x="1101" y="1"/>
                    <a:pt x="1057" y="45"/>
                  </a:cubicBezTo>
                  <a:cubicBezTo>
                    <a:pt x="1013" y="45"/>
                    <a:pt x="914" y="100"/>
                    <a:pt x="826" y="144"/>
                  </a:cubicBezTo>
                  <a:cubicBezTo>
                    <a:pt x="639" y="276"/>
                    <a:pt x="419" y="507"/>
                    <a:pt x="232" y="870"/>
                  </a:cubicBezTo>
                  <a:cubicBezTo>
                    <a:pt x="144" y="1057"/>
                    <a:pt x="88" y="1244"/>
                    <a:pt x="44" y="1475"/>
                  </a:cubicBezTo>
                  <a:cubicBezTo>
                    <a:pt x="0" y="1696"/>
                    <a:pt x="44" y="1927"/>
                    <a:pt x="88" y="2158"/>
                  </a:cubicBezTo>
                  <a:cubicBezTo>
                    <a:pt x="188" y="2664"/>
                    <a:pt x="463" y="3127"/>
                    <a:pt x="914" y="3402"/>
                  </a:cubicBezTo>
                  <a:cubicBezTo>
                    <a:pt x="1145" y="3578"/>
                    <a:pt x="1420" y="3677"/>
                    <a:pt x="1651" y="3721"/>
                  </a:cubicBezTo>
                  <a:cubicBezTo>
                    <a:pt x="1927" y="3721"/>
                    <a:pt x="2202" y="3721"/>
                    <a:pt x="2433" y="3677"/>
                  </a:cubicBezTo>
                  <a:cubicBezTo>
                    <a:pt x="2664" y="3622"/>
                    <a:pt x="2895" y="3490"/>
                    <a:pt x="3071" y="3347"/>
                  </a:cubicBezTo>
                  <a:cubicBezTo>
                    <a:pt x="3258" y="3215"/>
                    <a:pt x="3391" y="3071"/>
                    <a:pt x="3534" y="2895"/>
                  </a:cubicBezTo>
                  <a:cubicBezTo>
                    <a:pt x="3765" y="2576"/>
                    <a:pt x="3809" y="2246"/>
                    <a:pt x="3853" y="2026"/>
                  </a:cubicBezTo>
                  <a:lnTo>
                    <a:pt x="3853" y="1883"/>
                  </a:lnTo>
                  <a:lnTo>
                    <a:pt x="3853" y="1795"/>
                  </a:lnTo>
                  <a:lnTo>
                    <a:pt x="3853" y="1696"/>
                  </a:lnTo>
                  <a:lnTo>
                    <a:pt x="3622" y="1696"/>
                  </a:lnTo>
                  <a:lnTo>
                    <a:pt x="3622" y="1795"/>
                  </a:lnTo>
                  <a:lnTo>
                    <a:pt x="3622" y="1883"/>
                  </a:lnTo>
                  <a:cubicBezTo>
                    <a:pt x="3622" y="1927"/>
                    <a:pt x="3622" y="1971"/>
                    <a:pt x="3578" y="2026"/>
                  </a:cubicBezTo>
                  <a:cubicBezTo>
                    <a:pt x="3578" y="2114"/>
                    <a:pt x="3534" y="2202"/>
                    <a:pt x="3490" y="2345"/>
                  </a:cubicBezTo>
                  <a:cubicBezTo>
                    <a:pt x="3391" y="2433"/>
                    <a:pt x="3347" y="2576"/>
                    <a:pt x="3258" y="2708"/>
                  </a:cubicBezTo>
                  <a:cubicBezTo>
                    <a:pt x="3027" y="2939"/>
                    <a:pt x="2708" y="3171"/>
                    <a:pt x="2345" y="3259"/>
                  </a:cubicBezTo>
                  <a:cubicBezTo>
                    <a:pt x="2251" y="3281"/>
                    <a:pt x="2147" y="3292"/>
                    <a:pt x="2042" y="3292"/>
                  </a:cubicBezTo>
                  <a:cubicBezTo>
                    <a:pt x="1938" y="3292"/>
                    <a:pt x="1833" y="3281"/>
                    <a:pt x="1740" y="3259"/>
                  </a:cubicBezTo>
                  <a:cubicBezTo>
                    <a:pt x="1563" y="3259"/>
                    <a:pt x="1332" y="3171"/>
                    <a:pt x="1145" y="3071"/>
                  </a:cubicBezTo>
                  <a:cubicBezTo>
                    <a:pt x="969" y="2939"/>
                    <a:pt x="826" y="2796"/>
                    <a:pt x="694" y="2620"/>
                  </a:cubicBezTo>
                  <a:cubicBezTo>
                    <a:pt x="595" y="2477"/>
                    <a:pt x="507" y="2246"/>
                    <a:pt x="463" y="2070"/>
                  </a:cubicBezTo>
                  <a:cubicBezTo>
                    <a:pt x="419" y="1883"/>
                    <a:pt x="364" y="1696"/>
                    <a:pt x="419" y="1520"/>
                  </a:cubicBezTo>
                  <a:cubicBezTo>
                    <a:pt x="419" y="1332"/>
                    <a:pt x="463" y="1145"/>
                    <a:pt x="507" y="1013"/>
                  </a:cubicBezTo>
                  <a:cubicBezTo>
                    <a:pt x="639" y="694"/>
                    <a:pt x="826" y="463"/>
                    <a:pt x="969" y="375"/>
                  </a:cubicBezTo>
                  <a:cubicBezTo>
                    <a:pt x="1057" y="276"/>
                    <a:pt x="1101" y="232"/>
                    <a:pt x="1145" y="188"/>
                  </a:cubicBezTo>
                  <a:cubicBezTo>
                    <a:pt x="1189" y="188"/>
                    <a:pt x="1244" y="144"/>
                    <a:pt x="1244" y="144"/>
                  </a:cubicBezTo>
                  <a:lnTo>
                    <a:pt x="1145" y="1"/>
                  </a:lnTo>
                  <a:close/>
                </a:path>
              </a:pathLst>
            </a:custGeom>
            <a:solidFill>
              <a:srgbClr val="F7A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5294966" y="2333465"/>
              <a:ext cx="149719" cy="47460"/>
            </a:xfrm>
            <a:custGeom>
              <a:rect b="b" l="l" r="r" t="t"/>
              <a:pathLst>
                <a:path extrusionOk="0" h="1190" w="3754">
                  <a:moveTo>
                    <a:pt x="2103" y="1"/>
                  </a:moveTo>
                  <a:cubicBezTo>
                    <a:pt x="2015" y="1"/>
                    <a:pt x="1927" y="1"/>
                    <a:pt x="1828" y="45"/>
                  </a:cubicBezTo>
                  <a:cubicBezTo>
                    <a:pt x="1464" y="45"/>
                    <a:pt x="1145" y="221"/>
                    <a:pt x="826" y="408"/>
                  </a:cubicBezTo>
                  <a:cubicBezTo>
                    <a:pt x="496" y="595"/>
                    <a:pt x="221" y="826"/>
                    <a:pt x="0" y="1146"/>
                  </a:cubicBezTo>
                  <a:lnTo>
                    <a:pt x="0" y="1190"/>
                  </a:lnTo>
                  <a:lnTo>
                    <a:pt x="89" y="1190"/>
                  </a:lnTo>
                  <a:cubicBezTo>
                    <a:pt x="320" y="958"/>
                    <a:pt x="595" y="727"/>
                    <a:pt x="914" y="551"/>
                  </a:cubicBezTo>
                  <a:cubicBezTo>
                    <a:pt x="1189" y="364"/>
                    <a:pt x="1508" y="276"/>
                    <a:pt x="1872" y="221"/>
                  </a:cubicBezTo>
                  <a:cubicBezTo>
                    <a:pt x="1971" y="221"/>
                    <a:pt x="2015" y="177"/>
                    <a:pt x="2103" y="177"/>
                  </a:cubicBezTo>
                  <a:lnTo>
                    <a:pt x="2378" y="221"/>
                  </a:lnTo>
                  <a:cubicBezTo>
                    <a:pt x="2521" y="276"/>
                    <a:pt x="2697" y="276"/>
                    <a:pt x="2840" y="364"/>
                  </a:cubicBezTo>
                  <a:cubicBezTo>
                    <a:pt x="3027" y="408"/>
                    <a:pt x="3159" y="551"/>
                    <a:pt x="3303" y="639"/>
                  </a:cubicBezTo>
                  <a:cubicBezTo>
                    <a:pt x="3435" y="727"/>
                    <a:pt x="3523" y="870"/>
                    <a:pt x="3666" y="958"/>
                  </a:cubicBezTo>
                  <a:lnTo>
                    <a:pt x="3666" y="1003"/>
                  </a:lnTo>
                  <a:lnTo>
                    <a:pt x="3754" y="1003"/>
                  </a:lnTo>
                  <a:lnTo>
                    <a:pt x="3754" y="914"/>
                  </a:lnTo>
                  <a:cubicBezTo>
                    <a:pt x="3622" y="771"/>
                    <a:pt x="3523" y="639"/>
                    <a:pt x="3391" y="551"/>
                  </a:cubicBezTo>
                  <a:cubicBezTo>
                    <a:pt x="3203" y="408"/>
                    <a:pt x="3071" y="276"/>
                    <a:pt x="2928" y="221"/>
                  </a:cubicBezTo>
                  <a:cubicBezTo>
                    <a:pt x="2752" y="133"/>
                    <a:pt x="2565" y="89"/>
                    <a:pt x="2378" y="45"/>
                  </a:cubicBezTo>
                  <a:lnTo>
                    <a:pt x="2103" y="1"/>
                  </a:lnTo>
                  <a:close/>
                </a:path>
              </a:pathLst>
            </a:custGeom>
            <a:solidFill>
              <a:srgbClr val="A163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5340632" y="2340485"/>
              <a:ext cx="136996" cy="78648"/>
            </a:xfrm>
            <a:custGeom>
              <a:rect b="b" l="l" r="r" t="t"/>
              <a:pathLst>
                <a:path extrusionOk="0" h="1972" w="3435">
                  <a:moveTo>
                    <a:pt x="2378" y="1"/>
                  </a:moveTo>
                  <a:cubicBezTo>
                    <a:pt x="2202" y="1"/>
                    <a:pt x="2014" y="1"/>
                    <a:pt x="1827" y="45"/>
                  </a:cubicBezTo>
                  <a:lnTo>
                    <a:pt x="1552" y="100"/>
                  </a:lnTo>
                  <a:cubicBezTo>
                    <a:pt x="1464" y="144"/>
                    <a:pt x="1420" y="188"/>
                    <a:pt x="1332" y="232"/>
                  </a:cubicBezTo>
                  <a:cubicBezTo>
                    <a:pt x="958" y="419"/>
                    <a:pt x="727" y="650"/>
                    <a:pt x="507" y="970"/>
                  </a:cubicBezTo>
                  <a:cubicBezTo>
                    <a:pt x="275" y="1245"/>
                    <a:pt x="88" y="1564"/>
                    <a:pt x="0" y="1927"/>
                  </a:cubicBezTo>
                  <a:lnTo>
                    <a:pt x="0" y="1971"/>
                  </a:lnTo>
                  <a:cubicBezTo>
                    <a:pt x="44" y="1971"/>
                    <a:pt x="88" y="1971"/>
                    <a:pt x="88" y="1927"/>
                  </a:cubicBezTo>
                  <a:cubicBezTo>
                    <a:pt x="231" y="1608"/>
                    <a:pt x="407" y="1333"/>
                    <a:pt x="639" y="1058"/>
                  </a:cubicBezTo>
                  <a:cubicBezTo>
                    <a:pt x="870" y="782"/>
                    <a:pt x="1101" y="551"/>
                    <a:pt x="1420" y="375"/>
                  </a:cubicBezTo>
                  <a:cubicBezTo>
                    <a:pt x="1464" y="375"/>
                    <a:pt x="1552" y="320"/>
                    <a:pt x="1651" y="276"/>
                  </a:cubicBezTo>
                  <a:lnTo>
                    <a:pt x="1882" y="232"/>
                  </a:lnTo>
                  <a:cubicBezTo>
                    <a:pt x="2007" y="201"/>
                    <a:pt x="2115" y="170"/>
                    <a:pt x="2230" y="170"/>
                  </a:cubicBezTo>
                  <a:cubicBezTo>
                    <a:pt x="2277" y="170"/>
                    <a:pt x="2326" y="175"/>
                    <a:pt x="2378" y="188"/>
                  </a:cubicBezTo>
                  <a:cubicBezTo>
                    <a:pt x="2565" y="188"/>
                    <a:pt x="2708" y="232"/>
                    <a:pt x="2884" y="276"/>
                  </a:cubicBezTo>
                  <a:cubicBezTo>
                    <a:pt x="3071" y="320"/>
                    <a:pt x="3203" y="419"/>
                    <a:pt x="3390" y="463"/>
                  </a:cubicBezTo>
                  <a:lnTo>
                    <a:pt x="3434" y="463"/>
                  </a:lnTo>
                  <a:cubicBezTo>
                    <a:pt x="3434" y="419"/>
                    <a:pt x="3434" y="375"/>
                    <a:pt x="3390" y="375"/>
                  </a:cubicBezTo>
                  <a:cubicBezTo>
                    <a:pt x="3258" y="320"/>
                    <a:pt x="3115" y="232"/>
                    <a:pt x="2928" y="144"/>
                  </a:cubicBezTo>
                  <a:cubicBezTo>
                    <a:pt x="2752" y="100"/>
                    <a:pt x="2565" y="45"/>
                    <a:pt x="2378" y="1"/>
                  </a:cubicBezTo>
                  <a:close/>
                </a:path>
              </a:pathLst>
            </a:custGeom>
            <a:solidFill>
              <a:srgbClr val="A163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5042550" y="1854118"/>
              <a:ext cx="414898" cy="762553"/>
            </a:xfrm>
            <a:custGeom>
              <a:rect b="b" l="l" r="r" t="t"/>
              <a:pathLst>
                <a:path extrusionOk="0" h="19120" w="10403">
                  <a:moveTo>
                    <a:pt x="9169" y="0"/>
                  </a:moveTo>
                  <a:cubicBezTo>
                    <a:pt x="8850" y="0"/>
                    <a:pt x="8531" y="88"/>
                    <a:pt x="8256" y="187"/>
                  </a:cubicBezTo>
                  <a:cubicBezTo>
                    <a:pt x="7562" y="463"/>
                    <a:pt x="7012" y="1057"/>
                    <a:pt x="6825" y="1783"/>
                  </a:cubicBezTo>
                  <a:cubicBezTo>
                    <a:pt x="6649" y="2334"/>
                    <a:pt x="6693" y="2983"/>
                    <a:pt x="6649" y="3578"/>
                  </a:cubicBezTo>
                  <a:cubicBezTo>
                    <a:pt x="6605" y="4172"/>
                    <a:pt x="6462" y="4766"/>
                    <a:pt x="5999" y="5141"/>
                  </a:cubicBezTo>
                  <a:cubicBezTo>
                    <a:pt x="5680" y="5416"/>
                    <a:pt x="5273" y="5504"/>
                    <a:pt x="4855" y="5636"/>
                  </a:cubicBezTo>
                  <a:cubicBezTo>
                    <a:pt x="4491" y="5779"/>
                    <a:pt x="4073" y="5966"/>
                    <a:pt x="3897" y="6329"/>
                  </a:cubicBezTo>
                  <a:cubicBezTo>
                    <a:pt x="3754" y="6516"/>
                    <a:pt x="3710" y="6693"/>
                    <a:pt x="3710" y="6880"/>
                  </a:cubicBezTo>
                  <a:cubicBezTo>
                    <a:pt x="3754" y="7474"/>
                    <a:pt x="4172" y="8112"/>
                    <a:pt x="4403" y="8718"/>
                  </a:cubicBezTo>
                  <a:cubicBezTo>
                    <a:pt x="4579" y="9081"/>
                    <a:pt x="4623" y="9444"/>
                    <a:pt x="4623" y="9863"/>
                  </a:cubicBezTo>
                  <a:cubicBezTo>
                    <a:pt x="4623" y="10644"/>
                    <a:pt x="4348" y="11370"/>
                    <a:pt x="3853" y="11965"/>
                  </a:cubicBezTo>
                  <a:cubicBezTo>
                    <a:pt x="3523" y="12295"/>
                    <a:pt x="3115" y="12570"/>
                    <a:pt x="2752" y="12889"/>
                  </a:cubicBezTo>
                  <a:cubicBezTo>
                    <a:pt x="2422" y="13209"/>
                    <a:pt x="2103" y="13572"/>
                    <a:pt x="1971" y="14034"/>
                  </a:cubicBezTo>
                  <a:cubicBezTo>
                    <a:pt x="1971" y="14166"/>
                    <a:pt x="1927" y="14309"/>
                    <a:pt x="1927" y="14441"/>
                  </a:cubicBezTo>
                  <a:cubicBezTo>
                    <a:pt x="1927" y="14904"/>
                    <a:pt x="2103" y="15366"/>
                    <a:pt x="2290" y="15773"/>
                  </a:cubicBezTo>
                  <a:cubicBezTo>
                    <a:pt x="2422" y="16236"/>
                    <a:pt x="2609" y="16698"/>
                    <a:pt x="2609" y="17149"/>
                  </a:cubicBezTo>
                  <a:cubicBezTo>
                    <a:pt x="2609" y="17743"/>
                    <a:pt x="2290" y="18349"/>
                    <a:pt x="1784" y="18712"/>
                  </a:cubicBezTo>
                  <a:cubicBezTo>
                    <a:pt x="1464" y="18899"/>
                    <a:pt x="1101" y="19031"/>
                    <a:pt x="683" y="19031"/>
                  </a:cubicBezTo>
                  <a:cubicBezTo>
                    <a:pt x="496" y="19031"/>
                    <a:pt x="276" y="18987"/>
                    <a:pt x="45" y="18899"/>
                  </a:cubicBezTo>
                  <a:lnTo>
                    <a:pt x="1" y="18987"/>
                  </a:lnTo>
                  <a:cubicBezTo>
                    <a:pt x="221" y="19075"/>
                    <a:pt x="452" y="19119"/>
                    <a:pt x="683" y="19119"/>
                  </a:cubicBezTo>
                  <a:cubicBezTo>
                    <a:pt x="1101" y="19119"/>
                    <a:pt x="1508" y="18987"/>
                    <a:pt x="1828" y="18756"/>
                  </a:cubicBezTo>
                  <a:cubicBezTo>
                    <a:pt x="2378" y="18393"/>
                    <a:pt x="2697" y="17799"/>
                    <a:pt x="2697" y="17149"/>
                  </a:cubicBezTo>
                  <a:cubicBezTo>
                    <a:pt x="2697" y="16643"/>
                    <a:pt x="2521" y="16192"/>
                    <a:pt x="2378" y="15773"/>
                  </a:cubicBezTo>
                  <a:cubicBezTo>
                    <a:pt x="2202" y="15322"/>
                    <a:pt x="2015" y="14860"/>
                    <a:pt x="2015" y="14441"/>
                  </a:cubicBezTo>
                  <a:cubicBezTo>
                    <a:pt x="2015" y="14309"/>
                    <a:pt x="2059" y="14166"/>
                    <a:pt x="2059" y="14034"/>
                  </a:cubicBezTo>
                  <a:cubicBezTo>
                    <a:pt x="2202" y="13616"/>
                    <a:pt x="2477" y="13297"/>
                    <a:pt x="2840" y="12977"/>
                  </a:cubicBezTo>
                  <a:cubicBezTo>
                    <a:pt x="3159" y="12658"/>
                    <a:pt x="3578" y="12383"/>
                    <a:pt x="3897" y="12020"/>
                  </a:cubicBezTo>
                  <a:cubicBezTo>
                    <a:pt x="4447" y="11415"/>
                    <a:pt x="4722" y="10644"/>
                    <a:pt x="4722" y="9863"/>
                  </a:cubicBezTo>
                  <a:cubicBezTo>
                    <a:pt x="4722" y="9444"/>
                    <a:pt x="4678" y="9037"/>
                    <a:pt x="4491" y="8663"/>
                  </a:cubicBezTo>
                  <a:cubicBezTo>
                    <a:pt x="4260" y="8068"/>
                    <a:pt x="3853" y="7430"/>
                    <a:pt x="3853" y="6880"/>
                  </a:cubicBezTo>
                  <a:cubicBezTo>
                    <a:pt x="3853" y="6693"/>
                    <a:pt x="3853" y="6516"/>
                    <a:pt x="3941" y="6373"/>
                  </a:cubicBezTo>
                  <a:cubicBezTo>
                    <a:pt x="4172" y="6010"/>
                    <a:pt x="4491" y="5867"/>
                    <a:pt x="4899" y="5735"/>
                  </a:cubicBezTo>
                  <a:cubicBezTo>
                    <a:pt x="5317" y="5592"/>
                    <a:pt x="5724" y="5504"/>
                    <a:pt x="6054" y="5229"/>
                  </a:cubicBezTo>
                  <a:cubicBezTo>
                    <a:pt x="6550" y="4810"/>
                    <a:pt x="6693" y="4172"/>
                    <a:pt x="6737" y="3578"/>
                  </a:cubicBezTo>
                  <a:cubicBezTo>
                    <a:pt x="6781" y="2983"/>
                    <a:pt x="6737" y="2334"/>
                    <a:pt x="6924" y="1783"/>
                  </a:cubicBezTo>
                  <a:cubicBezTo>
                    <a:pt x="7100" y="1101"/>
                    <a:pt x="7606" y="551"/>
                    <a:pt x="8300" y="275"/>
                  </a:cubicBezTo>
                  <a:cubicBezTo>
                    <a:pt x="8575" y="187"/>
                    <a:pt x="8850" y="132"/>
                    <a:pt x="9169" y="132"/>
                  </a:cubicBezTo>
                  <a:cubicBezTo>
                    <a:pt x="9577" y="132"/>
                    <a:pt x="9995" y="231"/>
                    <a:pt x="10314" y="408"/>
                  </a:cubicBezTo>
                  <a:lnTo>
                    <a:pt x="10402" y="364"/>
                  </a:lnTo>
                  <a:cubicBezTo>
                    <a:pt x="9995" y="132"/>
                    <a:pt x="9577" y="0"/>
                    <a:pt x="9169" y="0"/>
                  </a:cubicBezTo>
                  <a:close/>
                </a:path>
              </a:pathLst>
            </a:custGeom>
            <a:solidFill>
              <a:srgbClr val="6841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5454177" y="2158820"/>
              <a:ext cx="171814" cy="103615"/>
            </a:xfrm>
            <a:custGeom>
              <a:rect b="b" l="l" r="r" t="t"/>
              <a:pathLst>
                <a:path extrusionOk="0" h="2598" w="4308">
                  <a:moveTo>
                    <a:pt x="3772" y="1"/>
                  </a:moveTo>
                  <a:cubicBezTo>
                    <a:pt x="3221" y="1"/>
                    <a:pt x="2176" y="481"/>
                    <a:pt x="1369" y="935"/>
                  </a:cubicBezTo>
                  <a:cubicBezTo>
                    <a:pt x="686" y="1298"/>
                    <a:pt x="268" y="1991"/>
                    <a:pt x="37" y="2399"/>
                  </a:cubicBezTo>
                  <a:cubicBezTo>
                    <a:pt x="1" y="2517"/>
                    <a:pt x="92" y="2597"/>
                    <a:pt x="174" y="2597"/>
                  </a:cubicBezTo>
                  <a:cubicBezTo>
                    <a:pt x="191" y="2597"/>
                    <a:pt x="209" y="2593"/>
                    <a:pt x="224" y="2586"/>
                  </a:cubicBezTo>
                  <a:lnTo>
                    <a:pt x="1413" y="1991"/>
                  </a:lnTo>
                  <a:cubicBezTo>
                    <a:pt x="1875" y="1760"/>
                    <a:pt x="3482" y="1353"/>
                    <a:pt x="3845" y="1122"/>
                  </a:cubicBezTo>
                  <a:cubicBezTo>
                    <a:pt x="4209" y="891"/>
                    <a:pt x="4308" y="571"/>
                    <a:pt x="4121" y="153"/>
                  </a:cubicBezTo>
                  <a:cubicBezTo>
                    <a:pt x="4066" y="47"/>
                    <a:pt x="3943" y="1"/>
                    <a:pt x="3772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5751940" y="2131859"/>
              <a:ext cx="171734" cy="55317"/>
            </a:xfrm>
            <a:custGeom>
              <a:rect b="b" l="l" r="r" t="t"/>
              <a:pathLst>
                <a:path extrusionOk="0" h="1387" w="4306">
                  <a:moveTo>
                    <a:pt x="959" y="1"/>
                  </a:moveTo>
                  <a:cubicBezTo>
                    <a:pt x="428" y="1"/>
                    <a:pt x="23" y="90"/>
                    <a:pt x="1" y="323"/>
                  </a:cubicBezTo>
                  <a:cubicBezTo>
                    <a:pt x="1" y="829"/>
                    <a:pt x="144" y="1060"/>
                    <a:pt x="551" y="1148"/>
                  </a:cubicBezTo>
                  <a:cubicBezTo>
                    <a:pt x="671" y="1177"/>
                    <a:pt x="881" y="1185"/>
                    <a:pt x="1129" y="1185"/>
                  </a:cubicBezTo>
                  <a:cubicBezTo>
                    <a:pt x="1499" y="1185"/>
                    <a:pt x="1956" y="1167"/>
                    <a:pt x="2334" y="1167"/>
                  </a:cubicBezTo>
                  <a:cubicBezTo>
                    <a:pt x="2588" y="1167"/>
                    <a:pt x="2807" y="1175"/>
                    <a:pt x="2940" y="1203"/>
                  </a:cubicBezTo>
                  <a:cubicBezTo>
                    <a:pt x="3215" y="1247"/>
                    <a:pt x="3765" y="1336"/>
                    <a:pt x="4128" y="1380"/>
                  </a:cubicBezTo>
                  <a:cubicBezTo>
                    <a:pt x="4139" y="1384"/>
                    <a:pt x="4149" y="1387"/>
                    <a:pt x="4160" y="1387"/>
                  </a:cubicBezTo>
                  <a:cubicBezTo>
                    <a:pt x="4244" y="1387"/>
                    <a:pt x="4306" y="1237"/>
                    <a:pt x="4227" y="1148"/>
                  </a:cubicBezTo>
                  <a:cubicBezTo>
                    <a:pt x="3897" y="829"/>
                    <a:pt x="3303" y="378"/>
                    <a:pt x="2576" y="191"/>
                  </a:cubicBezTo>
                  <a:cubicBezTo>
                    <a:pt x="2065" y="79"/>
                    <a:pt x="1456" y="1"/>
                    <a:pt x="959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5325676" y="2463083"/>
              <a:ext cx="274431" cy="645698"/>
            </a:xfrm>
            <a:custGeom>
              <a:rect b="b" l="l" r="r" t="t"/>
              <a:pathLst>
                <a:path extrusionOk="0" h="16190" w="6881">
                  <a:moveTo>
                    <a:pt x="3379" y="0"/>
                  </a:moveTo>
                  <a:cubicBezTo>
                    <a:pt x="3267" y="0"/>
                    <a:pt x="3144" y="42"/>
                    <a:pt x="3028" y="141"/>
                  </a:cubicBezTo>
                  <a:cubicBezTo>
                    <a:pt x="2577" y="603"/>
                    <a:pt x="2070" y="1979"/>
                    <a:pt x="1883" y="2805"/>
                  </a:cubicBezTo>
                  <a:cubicBezTo>
                    <a:pt x="1751" y="3575"/>
                    <a:pt x="1883" y="4588"/>
                    <a:pt x="2433" y="5556"/>
                  </a:cubicBezTo>
                  <a:cubicBezTo>
                    <a:pt x="2984" y="6514"/>
                    <a:pt x="3215" y="7428"/>
                    <a:pt x="3171" y="8253"/>
                  </a:cubicBezTo>
                  <a:cubicBezTo>
                    <a:pt x="3127" y="9035"/>
                    <a:pt x="1" y="16189"/>
                    <a:pt x="1" y="16189"/>
                  </a:cubicBezTo>
                  <a:lnTo>
                    <a:pt x="6011" y="16189"/>
                  </a:lnTo>
                  <a:lnTo>
                    <a:pt x="6517" y="7758"/>
                  </a:lnTo>
                  <a:cubicBezTo>
                    <a:pt x="6517" y="7758"/>
                    <a:pt x="6880" y="6976"/>
                    <a:pt x="6748" y="5920"/>
                  </a:cubicBezTo>
                  <a:cubicBezTo>
                    <a:pt x="6660" y="4775"/>
                    <a:pt x="5923" y="4181"/>
                    <a:pt x="5923" y="3806"/>
                  </a:cubicBezTo>
                  <a:cubicBezTo>
                    <a:pt x="5923" y="3300"/>
                    <a:pt x="6198" y="2386"/>
                    <a:pt x="6198" y="2386"/>
                  </a:cubicBezTo>
                  <a:cubicBezTo>
                    <a:pt x="6484" y="1438"/>
                    <a:pt x="6221" y="1235"/>
                    <a:pt x="5965" y="1235"/>
                  </a:cubicBezTo>
                  <a:cubicBezTo>
                    <a:pt x="5936" y="1235"/>
                    <a:pt x="5907" y="1237"/>
                    <a:pt x="5879" y="1242"/>
                  </a:cubicBezTo>
                  <a:cubicBezTo>
                    <a:pt x="5774" y="1271"/>
                    <a:pt x="5614" y="1584"/>
                    <a:pt x="5446" y="1991"/>
                  </a:cubicBezTo>
                  <a:lnTo>
                    <a:pt x="5446" y="1991"/>
                  </a:lnTo>
                  <a:cubicBezTo>
                    <a:pt x="5587" y="1466"/>
                    <a:pt x="5716" y="735"/>
                    <a:pt x="5328" y="735"/>
                  </a:cubicBezTo>
                  <a:cubicBezTo>
                    <a:pt x="4822" y="735"/>
                    <a:pt x="4360" y="2067"/>
                    <a:pt x="4360" y="2067"/>
                  </a:cubicBezTo>
                  <a:lnTo>
                    <a:pt x="4337" y="2121"/>
                  </a:lnTo>
                  <a:lnTo>
                    <a:pt x="4337" y="2121"/>
                  </a:lnTo>
                  <a:cubicBezTo>
                    <a:pt x="4424" y="1883"/>
                    <a:pt x="4574" y="1462"/>
                    <a:pt x="4635" y="1242"/>
                  </a:cubicBezTo>
                  <a:cubicBezTo>
                    <a:pt x="4734" y="967"/>
                    <a:pt x="5097" y="97"/>
                    <a:pt x="4404" y="53"/>
                  </a:cubicBezTo>
                  <a:cubicBezTo>
                    <a:pt x="3920" y="53"/>
                    <a:pt x="3546" y="1074"/>
                    <a:pt x="3336" y="1575"/>
                  </a:cubicBezTo>
                  <a:lnTo>
                    <a:pt x="3336" y="1575"/>
                  </a:lnTo>
                  <a:cubicBezTo>
                    <a:pt x="3480" y="1196"/>
                    <a:pt x="3704" y="715"/>
                    <a:pt x="3765" y="460"/>
                  </a:cubicBezTo>
                  <a:cubicBezTo>
                    <a:pt x="3826" y="209"/>
                    <a:pt x="3630" y="0"/>
                    <a:pt x="3379" y="0"/>
                  </a:cubicBezTo>
                  <a:close/>
                </a:path>
              </a:pathLst>
            </a:custGeom>
            <a:solidFill>
              <a:srgbClr val="BB7F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5512246" y="2512578"/>
              <a:ext cx="84351" cy="261669"/>
            </a:xfrm>
            <a:custGeom>
              <a:rect b="b" l="l" r="r" t="t"/>
              <a:pathLst>
                <a:path extrusionOk="0" h="6561" w="2115">
                  <a:moveTo>
                    <a:pt x="1157" y="1"/>
                  </a:moveTo>
                  <a:cubicBezTo>
                    <a:pt x="1102" y="45"/>
                    <a:pt x="1058" y="89"/>
                    <a:pt x="1014" y="133"/>
                  </a:cubicBezTo>
                  <a:cubicBezTo>
                    <a:pt x="969" y="232"/>
                    <a:pt x="925" y="320"/>
                    <a:pt x="881" y="408"/>
                  </a:cubicBezTo>
                  <a:cubicBezTo>
                    <a:pt x="507" y="1189"/>
                    <a:pt x="276" y="2015"/>
                    <a:pt x="1" y="2796"/>
                  </a:cubicBezTo>
                  <a:lnTo>
                    <a:pt x="56" y="2796"/>
                  </a:lnTo>
                  <a:cubicBezTo>
                    <a:pt x="188" y="2433"/>
                    <a:pt x="331" y="2015"/>
                    <a:pt x="463" y="1608"/>
                  </a:cubicBezTo>
                  <a:cubicBezTo>
                    <a:pt x="650" y="1233"/>
                    <a:pt x="782" y="826"/>
                    <a:pt x="969" y="463"/>
                  </a:cubicBezTo>
                  <a:cubicBezTo>
                    <a:pt x="1014" y="364"/>
                    <a:pt x="1058" y="276"/>
                    <a:pt x="1102" y="188"/>
                  </a:cubicBezTo>
                  <a:cubicBezTo>
                    <a:pt x="1157" y="133"/>
                    <a:pt x="1157" y="89"/>
                    <a:pt x="1201" y="89"/>
                  </a:cubicBezTo>
                  <a:lnTo>
                    <a:pt x="1333" y="89"/>
                  </a:lnTo>
                  <a:cubicBezTo>
                    <a:pt x="1432" y="89"/>
                    <a:pt x="1520" y="133"/>
                    <a:pt x="1564" y="232"/>
                  </a:cubicBezTo>
                  <a:cubicBezTo>
                    <a:pt x="1608" y="276"/>
                    <a:pt x="1608" y="408"/>
                    <a:pt x="1608" y="507"/>
                  </a:cubicBezTo>
                  <a:cubicBezTo>
                    <a:pt x="1608" y="683"/>
                    <a:pt x="1564" y="914"/>
                    <a:pt x="1520" y="1101"/>
                  </a:cubicBezTo>
                  <a:cubicBezTo>
                    <a:pt x="1432" y="1289"/>
                    <a:pt x="1377" y="1509"/>
                    <a:pt x="1333" y="1696"/>
                  </a:cubicBezTo>
                  <a:cubicBezTo>
                    <a:pt x="1289" y="1927"/>
                    <a:pt x="1245" y="2114"/>
                    <a:pt x="1245" y="2334"/>
                  </a:cubicBezTo>
                  <a:cubicBezTo>
                    <a:pt x="1201" y="2433"/>
                    <a:pt x="1201" y="2521"/>
                    <a:pt x="1201" y="2664"/>
                  </a:cubicBezTo>
                  <a:cubicBezTo>
                    <a:pt x="1245" y="2752"/>
                    <a:pt x="1289" y="2885"/>
                    <a:pt x="1333" y="2984"/>
                  </a:cubicBezTo>
                  <a:cubicBezTo>
                    <a:pt x="1564" y="3347"/>
                    <a:pt x="1795" y="3666"/>
                    <a:pt x="1883" y="4084"/>
                  </a:cubicBezTo>
                  <a:cubicBezTo>
                    <a:pt x="2026" y="4448"/>
                    <a:pt x="2070" y="4910"/>
                    <a:pt x="2026" y="5317"/>
                  </a:cubicBezTo>
                  <a:cubicBezTo>
                    <a:pt x="2026" y="5735"/>
                    <a:pt x="1927" y="6143"/>
                    <a:pt x="1795" y="6517"/>
                  </a:cubicBezTo>
                  <a:lnTo>
                    <a:pt x="1795" y="6561"/>
                  </a:lnTo>
                  <a:cubicBezTo>
                    <a:pt x="1982" y="6143"/>
                    <a:pt x="2070" y="5735"/>
                    <a:pt x="2114" y="5317"/>
                  </a:cubicBezTo>
                  <a:cubicBezTo>
                    <a:pt x="2114" y="4910"/>
                    <a:pt x="2114" y="4448"/>
                    <a:pt x="1982" y="4040"/>
                  </a:cubicBezTo>
                  <a:cubicBezTo>
                    <a:pt x="1839" y="3622"/>
                    <a:pt x="1608" y="3259"/>
                    <a:pt x="1432" y="2940"/>
                  </a:cubicBezTo>
                  <a:cubicBezTo>
                    <a:pt x="1377" y="2840"/>
                    <a:pt x="1333" y="2752"/>
                    <a:pt x="1289" y="2664"/>
                  </a:cubicBezTo>
                  <a:cubicBezTo>
                    <a:pt x="1289" y="2565"/>
                    <a:pt x="1289" y="2433"/>
                    <a:pt x="1333" y="2334"/>
                  </a:cubicBezTo>
                  <a:cubicBezTo>
                    <a:pt x="1333" y="2158"/>
                    <a:pt x="1377" y="1927"/>
                    <a:pt x="1432" y="1740"/>
                  </a:cubicBezTo>
                  <a:cubicBezTo>
                    <a:pt x="1476" y="1509"/>
                    <a:pt x="1520" y="1333"/>
                    <a:pt x="1608" y="1145"/>
                  </a:cubicBezTo>
                  <a:cubicBezTo>
                    <a:pt x="1652" y="914"/>
                    <a:pt x="1707" y="738"/>
                    <a:pt x="1707" y="507"/>
                  </a:cubicBezTo>
                  <a:cubicBezTo>
                    <a:pt x="1707" y="364"/>
                    <a:pt x="1707" y="276"/>
                    <a:pt x="1608" y="188"/>
                  </a:cubicBezTo>
                  <a:cubicBezTo>
                    <a:pt x="1564" y="45"/>
                    <a:pt x="1432" y="1"/>
                    <a:pt x="1333" y="1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5472324" y="2491081"/>
              <a:ext cx="76854" cy="133048"/>
            </a:xfrm>
            <a:custGeom>
              <a:rect b="b" l="l" r="r" t="t"/>
              <a:pathLst>
                <a:path extrusionOk="0" h="3336" w="1927">
                  <a:moveTo>
                    <a:pt x="1644" y="0"/>
                  </a:moveTo>
                  <a:cubicBezTo>
                    <a:pt x="1605" y="0"/>
                    <a:pt x="1558" y="11"/>
                    <a:pt x="1508" y="33"/>
                  </a:cubicBezTo>
                  <a:cubicBezTo>
                    <a:pt x="1420" y="77"/>
                    <a:pt x="1376" y="121"/>
                    <a:pt x="1332" y="176"/>
                  </a:cubicBezTo>
                  <a:cubicBezTo>
                    <a:pt x="1189" y="265"/>
                    <a:pt x="1101" y="397"/>
                    <a:pt x="1057" y="496"/>
                  </a:cubicBezTo>
                  <a:cubicBezTo>
                    <a:pt x="870" y="771"/>
                    <a:pt x="782" y="1002"/>
                    <a:pt x="639" y="1277"/>
                  </a:cubicBezTo>
                  <a:lnTo>
                    <a:pt x="0" y="2873"/>
                  </a:lnTo>
                  <a:lnTo>
                    <a:pt x="44" y="2928"/>
                  </a:lnTo>
                  <a:cubicBezTo>
                    <a:pt x="275" y="2378"/>
                    <a:pt x="507" y="1872"/>
                    <a:pt x="727" y="1321"/>
                  </a:cubicBezTo>
                  <a:cubicBezTo>
                    <a:pt x="826" y="1046"/>
                    <a:pt x="958" y="815"/>
                    <a:pt x="1145" y="540"/>
                  </a:cubicBezTo>
                  <a:cubicBezTo>
                    <a:pt x="1189" y="452"/>
                    <a:pt x="1277" y="309"/>
                    <a:pt x="1376" y="221"/>
                  </a:cubicBezTo>
                  <a:cubicBezTo>
                    <a:pt x="1441" y="147"/>
                    <a:pt x="1536" y="104"/>
                    <a:pt x="1634" y="104"/>
                  </a:cubicBezTo>
                  <a:cubicBezTo>
                    <a:pt x="1669" y="104"/>
                    <a:pt x="1705" y="110"/>
                    <a:pt x="1739" y="121"/>
                  </a:cubicBezTo>
                  <a:cubicBezTo>
                    <a:pt x="1827" y="176"/>
                    <a:pt x="1827" y="309"/>
                    <a:pt x="1827" y="452"/>
                  </a:cubicBezTo>
                  <a:cubicBezTo>
                    <a:pt x="1827" y="584"/>
                    <a:pt x="1827" y="727"/>
                    <a:pt x="1783" y="859"/>
                  </a:cubicBezTo>
                  <a:cubicBezTo>
                    <a:pt x="1739" y="1178"/>
                    <a:pt x="1695" y="1453"/>
                    <a:pt x="1552" y="1684"/>
                  </a:cubicBezTo>
                  <a:cubicBezTo>
                    <a:pt x="1376" y="2235"/>
                    <a:pt x="1189" y="2785"/>
                    <a:pt x="1002" y="3335"/>
                  </a:cubicBezTo>
                  <a:lnTo>
                    <a:pt x="1057" y="3335"/>
                  </a:lnTo>
                  <a:cubicBezTo>
                    <a:pt x="1233" y="2829"/>
                    <a:pt x="1464" y="2279"/>
                    <a:pt x="1651" y="1728"/>
                  </a:cubicBezTo>
                  <a:cubicBezTo>
                    <a:pt x="1739" y="1453"/>
                    <a:pt x="1827" y="1178"/>
                    <a:pt x="1882" y="903"/>
                  </a:cubicBezTo>
                  <a:cubicBezTo>
                    <a:pt x="1926" y="771"/>
                    <a:pt x="1926" y="628"/>
                    <a:pt x="1926" y="452"/>
                  </a:cubicBezTo>
                  <a:lnTo>
                    <a:pt x="1926" y="221"/>
                  </a:lnTo>
                  <a:cubicBezTo>
                    <a:pt x="1882" y="176"/>
                    <a:pt x="1827" y="77"/>
                    <a:pt x="1739" y="33"/>
                  </a:cubicBezTo>
                  <a:cubicBezTo>
                    <a:pt x="1717" y="11"/>
                    <a:pt x="1684" y="0"/>
                    <a:pt x="1644" y="0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5435432" y="2469146"/>
              <a:ext cx="84351" cy="138751"/>
            </a:xfrm>
            <a:custGeom>
              <a:rect b="b" l="l" r="r" t="t"/>
              <a:pathLst>
                <a:path extrusionOk="0" h="3479" w="2115">
                  <a:moveTo>
                    <a:pt x="1657" y="0"/>
                  </a:moveTo>
                  <a:cubicBezTo>
                    <a:pt x="1610" y="0"/>
                    <a:pt x="1564" y="11"/>
                    <a:pt x="1520" y="33"/>
                  </a:cubicBezTo>
                  <a:cubicBezTo>
                    <a:pt x="1432" y="33"/>
                    <a:pt x="1377" y="77"/>
                    <a:pt x="1288" y="121"/>
                  </a:cubicBezTo>
                  <a:cubicBezTo>
                    <a:pt x="1200" y="264"/>
                    <a:pt x="1101" y="396"/>
                    <a:pt x="1013" y="539"/>
                  </a:cubicBezTo>
                  <a:cubicBezTo>
                    <a:pt x="826" y="771"/>
                    <a:pt x="738" y="1090"/>
                    <a:pt x="606" y="1365"/>
                  </a:cubicBezTo>
                  <a:cubicBezTo>
                    <a:pt x="375" y="1959"/>
                    <a:pt x="188" y="2554"/>
                    <a:pt x="1" y="3148"/>
                  </a:cubicBezTo>
                  <a:lnTo>
                    <a:pt x="56" y="3148"/>
                  </a:lnTo>
                  <a:lnTo>
                    <a:pt x="375" y="2278"/>
                  </a:lnTo>
                  <a:cubicBezTo>
                    <a:pt x="463" y="1959"/>
                    <a:pt x="551" y="1684"/>
                    <a:pt x="694" y="1409"/>
                  </a:cubicBezTo>
                  <a:cubicBezTo>
                    <a:pt x="782" y="1134"/>
                    <a:pt x="925" y="815"/>
                    <a:pt x="1101" y="583"/>
                  </a:cubicBezTo>
                  <a:cubicBezTo>
                    <a:pt x="1156" y="451"/>
                    <a:pt x="1244" y="308"/>
                    <a:pt x="1377" y="220"/>
                  </a:cubicBezTo>
                  <a:cubicBezTo>
                    <a:pt x="1432" y="176"/>
                    <a:pt x="1476" y="121"/>
                    <a:pt x="1564" y="121"/>
                  </a:cubicBezTo>
                  <a:cubicBezTo>
                    <a:pt x="1586" y="99"/>
                    <a:pt x="1621" y="88"/>
                    <a:pt x="1657" y="88"/>
                  </a:cubicBezTo>
                  <a:cubicBezTo>
                    <a:pt x="1693" y="88"/>
                    <a:pt x="1729" y="99"/>
                    <a:pt x="1751" y="121"/>
                  </a:cubicBezTo>
                  <a:cubicBezTo>
                    <a:pt x="1839" y="121"/>
                    <a:pt x="1883" y="176"/>
                    <a:pt x="1927" y="220"/>
                  </a:cubicBezTo>
                  <a:cubicBezTo>
                    <a:pt x="1982" y="264"/>
                    <a:pt x="2026" y="308"/>
                    <a:pt x="2026" y="396"/>
                  </a:cubicBezTo>
                  <a:cubicBezTo>
                    <a:pt x="2026" y="539"/>
                    <a:pt x="1982" y="671"/>
                    <a:pt x="1927" y="815"/>
                  </a:cubicBezTo>
                  <a:cubicBezTo>
                    <a:pt x="1839" y="1134"/>
                    <a:pt x="1751" y="1409"/>
                    <a:pt x="1608" y="1684"/>
                  </a:cubicBezTo>
                  <a:cubicBezTo>
                    <a:pt x="1432" y="2278"/>
                    <a:pt x="1156" y="2873"/>
                    <a:pt x="925" y="3423"/>
                  </a:cubicBezTo>
                  <a:lnTo>
                    <a:pt x="969" y="3478"/>
                  </a:lnTo>
                  <a:cubicBezTo>
                    <a:pt x="1200" y="2873"/>
                    <a:pt x="1476" y="2322"/>
                    <a:pt x="1707" y="1728"/>
                  </a:cubicBezTo>
                  <a:cubicBezTo>
                    <a:pt x="1839" y="1453"/>
                    <a:pt x="1927" y="1134"/>
                    <a:pt x="2026" y="859"/>
                  </a:cubicBezTo>
                  <a:cubicBezTo>
                    <a:pt x="2070" y="726"/>
                    <a:pt x="2114" y="539"/>
                    <a:pt x="2114" y="352"/>
                  </a:cubicBezTo>
                  <a:cubicBezTo>
                    <a:pt x="2114" y="308"/>
                    <a:pt x="2070" y="220"/>
                    <a:pt x="2026" y="121"/>
                  </a:cubicBezTo>
                  <a:cubicBezTo>
                    <a:pt x="1927" y="77"/>
                    <a:pt x="1839" y="33"/>
                    <a:pt x="1795" y="33"/>
                  </a:cubicBezTo>
                  <a:cubicBezTo>
                    <a:pt x="1751" y="11"/>
                    <a:pt x="1704" y="0"/>
                    <a:pt x="1657" y="0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5404723" y="2462565"/>
              <a:ext cx="74660" cy="132131"/>
            </a:xfrm>
            <a:custGeom>
              <a:rect b="b" l="l" r="r" t="t"/>
              <a:pathLst>
                <a:path extrusionOk="0" h="3313" w="1872">
                  <a:moveTo>
                    <a:pt x="1445" y="0"/>
                  </a:moveTo>
                  <a:cubicBezTo>
                    <a:pt x="1421" y="0"/>
                    <a:pt x="1398" y="4"/>
                    <a:pt x="1376" y="11"/>
                  </a:cubicBezTo>
                  <a:cubicBezTo>
                    <a:pt x="1189" y="11"/>
                    <a:pt x="1046" y="110"/>
                    <a:pt x="958" y="198"/>
                  </a:cubicBezTo>
                  <a:cubicBezTo>
                    <a:pt x="771" y="429"/>
                    <a:pt x="683" y="660"/>
                    <a:pt x="551" y="936"/>
                  </a:cubicBezTo>
                  <a:cubicBezTo>
                    <a:pt x="319" y="1442"/>
                    <a:pt x="132" y="1937"/>
                    <a:pt x="0" y="2487"/>
                  </a:cubicBezTo>
                  <a:cubicBezTo>
                    <a:pt x="176" y="1937"/>
                    <a:pt x="363" y="1442"/>
                    <a:pt x="639" y="980"/>
                  </a:cubicBezTo>
                  <a:cubicBezTo>
                    <a:pt x="727" y="704"/>
                    <a:pt x="870" y="473"/>
                    <a:pt x="1046" y="286"/>
                  </a:cubicBezTo>
                  <a:cubicBezTo>
                    <a:pt x="1145" y="198"/>
                    <a:pt x="1233" y="110"/>
                    <a:pt x="1376" y="110"/>
                  </a:cubicBezTo>
                  <a:cubicBezTo>
                    <a:pt x="1508" y="110"/>
                    <a:pt x="1596" y="154"/>
                    <a:pt x="1695" y="242"/>
                  </a:cubicBezTo>
                  <a:cubicBezTo>
                    <a:pt x="1783" y="341"/>
                    <a:pt x="1783" y="473"/>
                    <a:pt x="1739" y="561"/>
                  </a:cubicBezTo>
                  <a:cubicBezTo>
                    <a:pt x="1695" y="704"/>
                    <a:pt x="1651" y="836"/>
                    <a:pt x="1596" y="980"/>
                  </a:cubicBezTo>
                  <a:cubicBezTo>
                    <a:pt x="1464" y="1211"/>
                    <a:pt x="1376" y="1486"/>
                    <a:pt x="1277" y="1717"/>
                  </a:cubicBezTo>
                  <a:cubicBezTo>
                    <a:pt x="1101" y="2267"/>
                    <a:pt x="958" y="2763"/>
                    <a:pt x="771" y="3313"/>
                  </a:cubicBezTo>
                  <a:lnTo>
                    <a:pt x="826" y="3313"/>
                  </a:lnTo>
                  <a:lnTo>
                    <a:pt x="1101" y="2543"/>
                  </a:lnTo>
                  <a:lnTo>
                    <a:pt x="1189" y="2124"/>
                  </a:lnTo>
                  <a:cubicBezTo>
                    <a:pt x="1233" y="2036"/>
                    <a:pt x="1277" y="1893"/>
                    <a:pt x="1321" y="1761"/>
                  </a:cubicBezTo>
                  <a:cubicBezTo>
                    <a:pt x="1420" y="1530"/>
                    <a:pt x="1552" y="1255"/>
                    <a:pt x="1651" y="1024"/>
                  </a:cubicBezTo>
                  <a:cubicBezTo>
                    <a:pt x="1695" y="891"/>
                    <a:pt x="1783" y="748"/>
                    <a:pt x="1783" y="616"/>
                  </a:cubicBezTo>
                  <a:cubicBezTo>
                    <a:pt x="1871" y="473"/>
                    <a:pt x="1871" y="286"/>
                    <a:pt x="1783" y="198"/>
                  </a:cubicBezTo>
                  <a:cubicBezTo>
                    <a:pt x="1710" y="88"/>
                    <a:pt x="1567" y="0"/>
                    <a:pt x="1445" y="0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5441136" y="2461209"/>
              <a:ext cx="36492" cy="37649"/>
            </a:xfrm>
            <a:custGeom>
              <a:rect b="b" l="l" r="r" t="t"/>
              <a:pathLst>
                <a:path extrusionOk="0" h="944" w="915">
                  <a:moveTo>
                    <a:pt x="320" y="1"/>
                  </a:moveTo>
                  <a:lnTo>
                    <a:pt x="45" y="463"/>
                  </a:lnTo>
                  <a:cubicBezTo>
                    <a:pt x="1" y="595"/>
                    <a:pt x="45" y="782"/>
                    <a:pt x="133" y="870"/>
                  </a:cubicBezTo>
                  <a:cubicBezTo>
                    <a:pt x="235" y="910"/>
                    <a:pt x="309" y="943"/>
                    <a:pt x="379" y="943"/>
                  </a:cubicBezTo>
                  <a:cubicBezTo>
                    <a:pt x="407" y="943"/>
                    <a:pt x="435" y="938"/>
                    <a:pt x="463" y="925"/>
                  </a:cubicBezTo>
                  <a:cubicBezTo>
                    <a:pt x="738" y="925"/>
                    <a:pt x="914" y="232"/>
                    <a:pt x="914" y="232"/>
                  </a:cubicBezTo>
                  <a:cubicBezTo>
                    <a:pt x="914" y="232"/>
                    <a:pt x="683" y="1"/>
                    <a:pt x="320" y="1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5483291" y="2464838"/>
              <a:ext cx="32943" cy="37529"/>
            </a:xfrm>
            <a:custGeom>
              <a:rect b="b" l="l" r="r" t="t"/>
              <a:pathLst>
                <a:path extrusionOk="0" h="941" w="826">
                  <a:moveTo>
                    <a:pt x="363" y="0"/>
                  </a:moveTo>
                  <a:cubicBezTo>
                    <a:pt x="334" y="0"/>
                    <a:pt x="305" y="3"/>
                    <a:pt x="276" y="9"/>
                  </a:cubicBezTo>
                  <a:lnTo>
                    <a:pt x="44" y="504"/>
                  </a:lnTo>
                  <a:cubicBezTo>
                    <a:pt x="0" y="647"/>
                    <a:pt x="44" y="834"/>
                    <a:pt x="177" y="879"/>
                  </a:cubicBezTo>
                  <a:cubicBezTo>
                    <a:pt x="278" y="910"/>
                    <a:pt x="351" y="941"/>
                    <a:pt x="421" y="941"/>
                  </a:cubicBezTo>
                  <a:cubicBezTo>
                    <a:pt x="450" y="941"/>
                    <a:pt x="478" y="935"/>
                    <a:pt x="507" y="923"/>
                  </a:cubicBezTo>
                  <a:cubicBezTo>
                    <a:pt x="782" y="879"/>
                    <a:pt x="826" y="185"/>
                    <a:pt x="826" y="185"/>
                  </a:cubicBezTo>
                  <a:cubicBezTo>
                    <a:pt x="826" y="185"/>
                    <a:pt x="606" y="0"/>
                    <a:pt x="363" y="0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5519744" y="2486774"/>
              <a:ext cx="31188" cy="35814"/>
            </a:xfrm>
            <a:custGeom>
              <a:rect b="b" l="l" r="r" t="t"/>
              <a:pathLst>
                <a:path extrusionOk="0" h="898" w="782">
                  <a:moveTo>
                    <a:pt x="350" y="1"/>
                  </a:moveTo>
                  <a:cubicBezTo>
                    <a:pt x="325" y="1"/>
                    <a:pt x="300" y="3"/>
                    <a:pt x="275" y="9"/>
                  </a:cubicBezTo>
                  <a:lnTo>
                    <a:pt x="44" y="505"/>
                  </a:lnTo>
                  <a:cubicBezTo>
                    <a:pt x="0" y="648"/>
                    <a:pt x="44" y="780"/>
                    <a:pt x="187" y="835"/>
                  </a:cubicBezTo>
                  <a:cubicBezTo>
                    <a:pt x="249" y="866"/>
                    <a:pt x="312" y="897"/>
                    <a:pt x="393" y="897"/>
                  </a:cubicBezTo>
                  <a:cubicBezTo>
                    <a:pt x="427" y="897"/>
                    <a:pt x="464" y="892"/>
                    <a:pt x="506" y="879"/>
                  </a:cubicBezTo>
                  <a:cubicBezTo>
                    <a:pt x="737" y="835"/>
                    <a:pt x="781" y="185"/>
                    <a:pt x="781" y="185"/>
                  </a:cubicBezTo>
                  <a:cubicBezTo>
                    <a:pt x="781" y="185"/>
                    <a:pt x="562" y="1"/>
                    <a:pt x="350" y="1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5550892" y="2508669"/>
              <a:ext cx="25485" cy="27678"/>
            </a:xfrm>
            <a:custGeom>
              <a:rect b="b" l="l" r="r" t="t"/>
              <a:pathLst>
                <a:path extrusionOk="0" h="694" w="639">
                  <a:moveTo>
                    <a:pt x="301" y="1"/>
                  </a:moveTo>
                  <a:cubicBezTo>
                    <a:pt x="278" y="1"/>
                    <a:pt x="254" y="4"/>
                    <a:pt x="232" y="11"/>
                  </a:cubicBezTo>
                  <a:lnTo>
                    <a:pt x="45" y="418"/>
                  </a:lnTo>
                  <a:cubicBezTo>
                    <a:pt x="0" y="506"/>
                    <a:pt x="45" y="649"/>
                    <a:pt x="133" y="693"/>
                  </a:cubicBezTo>
                  <a:lnTo>
                    <a:pt x="408" y="693"/>
                  </a:lnTo>
                  <a:cubicBezTo>
                    <a:pt x="595" y="649"/>
                    <a:pt x="639" y="143"/>
                    <a:pt x="639" y="143"/>
                  </a:cubicBezTo>
                  <a:cubicBezTo>
                    <a:pt x="639" y="143"/>
                    <a:pt x="463" y="1"/>
                    <a:pt x="301" y="1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5503472" y="2558243"/>
              <a:ext cx="18067" cy="9253"/>
            </a:xfrm>
            <a:custGeom>
              <a:rect b="b" l="l" r="r" t="t"/>
              <a:pathLst>
                <a:path extrusionOk="0" h="232" w="453">
                  <a:moveTo>
                    <a:pt x="1" y="0"/>
                  </a:moveTo>
                  <a:lnTo>
                    <a:pt x="1" y="44"/>
                  </a:lnTo>
                  <a:cubicBezTo>
                    <a:pt x="45" y="88"/>
                    <a:pt x="133" y="88"/>
                    <a:pt x="221" y="144"/>
                  </a:cubicBezTo>
                  <a:cubicBezTo>
                    <a:pt x="276" y="188"/>
                    <a:pt x="364" y="232"/>
                    <a:pt x="452" y="232"/>
                  </a:cubicBezTo>
                  <a:cubicBezTo>
                    <a:pt x="408" y="188"/>
                    <a:pt x="320" y="144"/>
                    <a:pt x="221" y="88"/>
                  </a:cubicBezTo>
                  <a:cubicBezTo>
                    <a:pt x="133" y="88"/>
                    <a:pt x="89" y="44"/>
                    <a:pt x="1" y="0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5503472" y="2565701"/>
              <a:ext cx="18067" cy="9253"/>
            </a:xfrm>
            <a:custGeom>
              <a:rect b="b" l="l" r="r" t="t"/>
              <a:pathLst>
                <a:path extrusionOk="0" h="232" w="453">
                  <a:moveTo>
                    <a:pt x="1" y="1"/>
                  </a:moveTo>
                  <a:cubicBezTo>
                    <a:pt x="45" y="45"/>
                    <a:pt x="133" y="89"/>
                    <a:pt x="221" y="133"/>
                  </a:cubicBezTo>
                  <a:cubicBezTo>
                    <a:pt x="276" y="177"/>
                    <a:pt x="364" y="177"/>
                    <a:pt x="452" y="232"/>
                  </a:cubicBezTo>
                  <a:cubicBezTo>
                    <a:pt x="408" y="177"/>
                    <a:pt x="320" y="133"/>
                    <a:pt x="221" y="89"/>
                  </a:cubicBezTo>
                  <a:cubicBezTo>
                    <a:pt x="133" y="45"/>
                    <a:pt x="89" y="1"/>
                    <a:pt x="1" y="1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5466621" y="2536308"/>
              <a:ext cx="20220" cy="11008"/>
            </a:xfrm>
            <a:custGeom>
              <a:rect b="b" l="l" r="r" t="t"/>
              <a:pathLst>
                <a:path extrusionOk="0" h="276" w="507">
                  <a:moveTo>
                    <a:pt x="0" y="0"/>
                  </a:moveTo>
                  <a:lnTo>
                    <a:pt x="0" y="44"/>
                  </a:lnTo>
                  <a:cubicBezTo>
                    <a:pt x="99" y="88"/>
                    <a:pt x="143" y="143"/>
                    <a:pt x="231" y="187"/>
                  </a:cubicBezTo>
                  <a:cubicBezTo>
                    <a:pt x="319" y="187"/>
                    <a:pt x="418" y="231"/>
                    <a:pt x="462" y="275"/>
                  </a:cubicBezTo>
                  <a:lnTo>
                    <a:pt x="506" y="231"/>
                  </a:lnTo>
                  <a:cubicBezTo>
                    <a:pt x="418" y="187"/>
                    <a:pt x="319" y="187"/>
                    <a:pt x="275" y="143"/>
                  </a:cubicBezTo>
                  <a:cubicBezTo>
                    <a:pt x="187" y="88"/>
                    <a:pt x="99" y="44"/>
                    <a:pt x="0" y="0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5439381" y="2495907"/>
              <a:ext cx="16272" cy="7498"/>
            </a:xfrm>
            <a:custGeom>
              <a:rect b="b" l="l" r="r" t="t"/>
              <a:pathLst>
                <a:path extrusionOk="0" h="188" w="408">
                  <a:moveTo>
                    <a:pt x="1" y="0"/>
                  </a:moveTo>
                  <a:cubicBezTo>
                    <a:pt x="133" y="55"/>
                    <a:pt x="276" y="144"/>
                    <a:pt x="408" y="188"/>
                  </a:cubicBezTo>
                  <a:lnTo>
                    <a:pt x="408" y="144"/>
                  </a:lnTo>
                  <a:cubicBezTo>
                    <a:pt x="276" y="100"/>
                    <a:pt x="133" y="55"/>
                    <a:pt x="45" y="0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5485046" y="2501610"/>
              <a:ext cx="14517" cy="7498"/>
            </a:xfrm>
            <a:custGeom>
              <a:rect b="b" l="l" r="r" t="t"/>
              <a:pathLst>
                <a:path extrusionOk="0" h="188" w="364">
                  <a:moveTo>
                    <a:pt x="0" y="1"/>
                  </a:moveTo>
                  <a:cubicBezTo>
                    <a:pt x="89" y="45"/>
                    <a:pt x="232" y="133"/>
                    <a:pt x="364" y="188"/>
                  </a:cubicBezTo>
                  <a:lnTo>
                    <a:pt x="364" y="133"/>
                  </a:lnTo>
                  <a:cubicBezTo>
                    <a:pt x="232" y="89"/>
                    <a:pt x="133" y="1"/>
                    <a:pt x="0" y="1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5517949" y="2521790"/>
              <a:ext cx="14557" cy="7059"/>
            </a:xfrm>
            <a:custGeom>
              <a:rect b="b" l="l" r="r" t="t"/>
              <a:pathLst>
                <a:path extrusionOk="0" h="177" w="365">
                  <a:moveTo>
                    <a:pt x="1" y="1"/>
                  </a:moveTo>
                  <a:cubicBezTo>
                    <a:pt x="89" y="89"/>
                    <a:pt x="232" y="133"/>
                    <a:pt x="364" y="177"/>
                  </a:cubicBezTo>
                  <a:cubicBezTo>
                    <a:pt x="232" y="89"/>
                    <a:pt x="133" y="45"/>
                    <a:pt x="1" y="1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5550892" y="2536308"/>
              <a:ext cx="11008" cy="3550"/>
            </a:xfrm>
            <a:custGeom>
              <a:rect b="b" l="l" r="r" t="t"/>
              <a:pathLst>
                <a:path extrusionOk="0" h="89" w="276">
                  <a:moveTo>
                    <a:pt x="0" y="0"/>
                  </a:moveTo>
                  <a:cubicBezTo>
                    <a:pt x="45" y="44"/>
                    <a:pt x="89" y="44"/>
                    <a:pt x="133" y="44"/>
                  </a:cubicBezTo>
                  <a:cubicBezTo>
                    <a:pt x="188" y="44"/>
                    <a:pt x="232" y="88"/>
                    <a:pt x="276" y="88"/>
                  </a:cubicBezTo>
                  <a:cubicBezTo>
                    <a:pt x="232" y="44"/>
                    <a:pt x="188" y="44"/>
                    <a:pt x="133" y="0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5428413" y="2517842"/>
              <a:ext cx="20220" cy="9253"/>
            </a:xfrm>
            <a:custGeom>
              <a:rect b="b" l="l" r="r" t="t"/>
              <a:pathLst>
                <a:path extrusionOk="0" h="232" w="507">
                  <a:moveTo>
                    <a:pt x="1" y="1"/>
                  </a:moveTo>
                  <a:cubicBezTo>
                    <a:pt x="89" y="56"/>
                    <a:pt x="177" y="100"/>
                    <a:pt x="232" y="144"/>
                  </a:cubicBezTo>
                  <a:cubicBezTo>
                    <a:pt x="320" y="188"/>
                    <a:pt x="408" y="188"/>
                    <a:pt x="507" y="232"/>
                  </a:cubicBezTo>
                  <a:cubicBezTo>
                    <a:pt x="408" y="188"/>
                    <a:pt x="364" y="144"/>
                    <a:pt x="276" y="100"/>
                  </a:cubicBezTo>
                  <a:cubicBezTo>
                    <a:pt x="177" y="56"/>
                    <a:pt x="89" y="1"/>
                    <a:pt x="45" y="1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5466621" y="2543766"/>
              <a:ext cx="20220" cy="9253"/>
            </a:xfrm>
            <a:custGeom>
              <a:rect b="b" l="l" r="r" t="t"/>
              <a:pathLst>
                <a:path extrusionOk="0" h="232" w="507">
                  <a:moveTo>
                    <a:pt x="0" y="0"/>
                  </a:moveTo>
                  <a:lnTo>
                    <a:pt x="0" y="44"/>
                  </a:lnTo>
                  <a:cubicBezTo>
                    <a:pt x="99" y="88"/>
                    <a:pt x="143" y="88"/>
                    <a:pt x="231" y="132"/>
                  </a:cubicBezTo>
                  <a:cubicBezTo>
                    <a:pt x="319" y="176"/>
                    <a:pt x="418" y="231"/>
                    <a:pt x="462" y="231"/>
                  </a:cubicBezTo>
                  <a:lnTo>
                    <a:pt x="506" y="231"/>
                  </a:lnTo>
                  <a:cubicBezTo>
                    <a:pt x="418" y="176"/>
                    <a:pt x="319" y="132"/>
                    <a:pt x="275" y="88"/>
                  </a:cubicBezTo>
                  <a:cubicBezTo>
                    <a:pt x="187" y="44"/>
                    <a:pt x="99" y="44"/>
                    <a:pt x="0" y="0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5411742" y="2603909"/>
              <a:ext cx="20220" cy="9253"/>
            </a:xfrm>
            <a:custGeom>
              <a:rect b="b" l="l" r="r" t="t"/>
              <a:pathLst>
                <a:path extrusionOk="0" h="232" w="507">
                  <a:moveTo>
                    <a:pt x="44" y="0"/>
                  </a:moveTo>
                  <a:lnTo>
                    <a:pt x="0" y="44"/>
                  </a:lnTo>
                  <a:cubicBezTo>
                    <a:pt x="99" y="99"/>
                    <a:pt x="187" y="99"/>
                    <a:pt x="231" y="143"/>
                  </a:cubicBezTo>
                  <a:cubicBezTo>
                    <a:pt x="320" y="187"/>
                    <a:pt x="419" y="231"/>
                    <a:pt x="507" y="231"/>
                  </a:cubicBezTo>
                  <a:cubicBezTo>
                    <a:pt x="419" y="187"/>
                    <a:pt x="375" y="143"/>
                    <a:pt x="275" y="99"/>
                  </a:cubicBezTo>
                  <a:cubicBezTo>
                    <a:pt x="187" y="44"/>
                    <a:pt x="99" y="44"/>
                    <a:pt x="44" y="0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5446400" y="2616631"/>
              <a:ext cx="20260" cy="9253"/>
            </a:xfrm>
            <a:custGeom>
              <a:rect b="b" l="l" r="r" t="t"/>
              <a:pathLst>
                <a:path extrusionOk="0" h="232" w="508">
                  <a:moveTo>
                    <a:pt x="1" y="0"/>
                  </a:moveTo>
                  <a:cubicBezTo>
                    <a:pt x="100" y="55"/>
                    <a:pt x="144" y="99"/>
                    <a:pt x="232" y="143"/>
                  </a:cubicBezTo>
                  <a:cubicBezTo>
                    <a:pt x="331" y="187"/>
                    <a:pt x="419" y="231"/>
                    <a:pt x="463" y="231"/>
                  </a:cubicBezTo>
                  <a:lnTo>
                    <a:pt x="507" y="231"/>
                  </a:lnTo>
                  <a:cubicBezTo>
                    <a:pt x="419" y="187"/>
                    <a:pt x="331" y="143"/>
                    <a:pt x="232" y="99"/>
                  </a:cubicBezTo>
                  <a:cubicBezTo>
                    <a:pt x="188" y="55"/>
                    <a:pt x="100" y="0"/>
                    <a:pt x="1" y="0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5530712" y="2642515"/>
              <a:ext cx="14517" cy="1795"/>
            </a:xfrm>
            <a:custGeom>
              <a:rect b="b" l="l" r="r" t="t"/>
              <a:pathLst>
                <a:path extrusionOk="0" h="45" w="364">
                  <a:moveTo>
                    <a:pt x="0" y="1"/>
                  </a:moveTo>
                  <a:cubicBezTo>
                    <a:pt x="44" y="45"/>
                    <a:pt x="88" y="45"/>
                    <a:pt x="187" y="45"/>
                  </a:cubicBezTo>
                  <a:lnTo>
                    <a:pt x="363" y="45"/>
                  </a:lnTo>
                  <a:cubicBezTo>
                    <a:pt x="275" y="1"/>
                    <a:pt x="231" y="1"/>
                    <a:pt x="187" y="1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5485046" y="2633302"/>
              <a:ext cx="20220" cy="9253"/>
            </a:xfrm>
            <a:custGeom>
              <a:rect b="b" l="l" r="r" t="t"/>
              <a:pathLst>
                <a:path extrusionOk="0" h="232" w="507">
                  <a:moveTo>
                    <a:pt x="0" y="1"/>
                  </a:moveTo>
                  <a:cubicBezTo>
                    <a:pt x="89" y="45"/>
                    <a:pt x="188" y="89"/>
                    <a:pt x="276" y="133"/>
                  </a:cubicBezTo>
                  <a:cubicBezTo>
                    <a:pt x="320" y="133"/>
                    <a:pt x="408" y="188"/>
                    <a:pt x="507" y="232"/>
                  </a:cubicBezTo>
                  <a:lnTo>
                    <a:pt x="507" y="188"/>
                  </a:lnTo>
                  <a:cubicBezTo>
                    <a:pt x="463" y="133"/>
                    <a:pt x="364" y="133"/>
                    <a:pt x="276" y="89"/>
                  </a:cubicBezTo>
                  <a:cubicBezTo>
                    <a:pt x="188" y="45"/>
                    <a:pt x="89" y="1"/>
                    <a:pt x="0" y="1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5541679" y="2565701"/>
              <a:ext cx="18466" cy="9253"/>
            </a:xfrm>
            <a:custGeom>
              <a:rect b="b" l="l" r="r" t="t"/>
              <a:pathLst>
                <a:path extrusionOk="0" h="232" w="463">
                  <a:moveTo>
                    <a:pt x="0" y="1"/>
                  </a:moveTo>
                  <a:cubicBezTo>
                    <a:pt x="44" y="45"/>
                    <a:pt x="143" y="89"/>
                    <a:pt x="231" y="133"/>
                  </a:cubicBezTo>
                  <a:cubicBezTo>
                    <a:pt x="320" y="133"/>
                    <a:pt x="364" y="177"/>
                    <a:pt x="463" y="232"/>
                  </a:cubicBezTo>
                  <a:lnTo>
                    <a:pt x="463" y="177"/>
                  </a:lnTo>
                  <a:cubicBezTo>
                    <a:pt x="419" y="133"/>
                    <a:pt x="320" y="133"/>
                    <a:pt x="231" y="89"/>
                  </a:cubicBezTo>
                  <a:cubicBezTo>
                    <a:pt x="187" y="45"/>
                    <a:pt x="88" y="1"/>
                    <a:pt x="0" y="1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5538170" y="2569211"/>
              <a:ext cx="20220" cy="11008"/>
            </a:xfrm>
            <a:custGeom>
              <a:rect b="b" l="l" r="r" t="t"/>
              <a:pathLst>
                <a:path extrusionOk="0" h="276" w="507">
                  <a:moveTo>
                    <a:pt x="0" y="1"/>
                  </a:moveTo>
                  <a:lnTo>
                    <a:pt x="0" y="45"/>
                  </a:lnTo>
                  <a:cubicBezTo>
                    <a:pt x="88" y="89"/>
                    <a:pt x="176" y="144"/>
                    <a:pt x="231" y="144"/>
                  </a:cubicBezTo>
                  <a:cubicBezTo>
                    <a:pt x="319" y="188"/>
                    <a:pt x="408" y="232"/>
                    <a:pt x="507" y="276"/>
                  </a:cubicBezTo>
                  <a:lnTo>
                    <a:pt x="507" y="232"/>
                  </a:lnTo>
                  <a:cubicBezTo>
                    <a:pt x="408" y="188"/>
                    <a:pt x="319" y="144"/>
                    <a:pt x="275" y="89"/>
                  </a:cubicBezTo>
                  <a:cubicBezTo>
                    <a:pt x="176" y="89"/>
                    <a:pt x="88" y="45"/>
                    <a:pt x="0" y="1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5325676" y="3011707"/>
              <a:ext cx="42196" cy="97074"/>
            </a:xfrm>
            <a:custGeom>
              <a:rect b="b" l="l" r="r" t="t"/>
              <a:pathLst>
                <a:path extrusionOk="0" h="2434" w="1058">
                  <a:moveTo>
                    <a:pt x="1014" y="1"/>
                  </a:moveTo>
                  <a:cubicBezTo>
                    <a:pt x="826" y="419"/>
                    <a:pt x="650" y="782"/>
                    <a:pt x="463" y="1200"/>
                  </a:cubicBezTo>
                  <a:cubicBezTo>
                    <a:pt x="331" y="1608"/>
                    <a:pt x="144" y="2026"/>
                    <a:pt x="1" y="2433"/>
                  </a:cubicBezTo>
                  <a:lnTo>
                    <a:pt x="56" y="2433"/>
                  </a:lnTo>
                  <a:cubicBezTo>
                    <a:pt x="232" y="2026"/>
                    <a:pt x="419" y="1652"/>
                    <a:pt x="551" y="1244"/>
                  </a:cubicBezTo>
                  <a:cubicBezTo>
                    <a:pt x="738" y="826"/>
                    <a:pt x="926" y="419"/>
                    <a:pt x="1058" y="56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5825244" y="2406450"/>
              <a:ext cx="283644" cy="702331"/>
            </a:xfrm>
            <a:custGeom>
              <a:rect b="b" l="l" r="r" t="t"/>
              <a:pathLst>
                <a:path extrusionOk="0" h="17610" w="7112">
                  <a:moveTo>
                    <a:pt x="3482" y="1"/>
                  </a:moveTo>
                  <a:cubicBezTo>
                    <a:pt x="3234" y="1"/>
                    <a:pt x="3011" y="209"/>
                    <a:pt x="3072" y="460"/>
                  </a:cubicBezTo>
                  <a:cubicBezTo>
                    <a:pt x="3135" y="723"/>
                    <a:pt x="3371" y="1226"/>
                    <a:pt x="3514" y="1606"/>
                  </a:cubicBezTo>
                  <a:lnTo>
                    <a:pt x="3514" y="1606"/>
                  </a:lnTo>
                  <a:cubicBezTo>
                    <a:pt x="3306" y="1115"/>
                    <a:pt x="2927" y="42"/>
                    <a:pt x="2433" y="42"/>
                  </a:cubicBezTo>
                  <a:cubicBezTo>
                    <a:pt x="1740" y="97"/>
                    <a:pt x="2114" y="967"/>
                    <a:pt x="2202" y="1242"/>
                  </a:cubicBezTo>
                  <a:cubicBezTo>
                    <a:pt x="2290" y="1561"/>
                    <a:pt x="2609" y="2298"/>
                    <a:pt x="2609" y="2298"/>
                  </a:cubicBezTo>
                  <a:lnTo>
                    <a:pt x="3116" y="3575"/>
                  </a:lnTo>
                  <a:lnTo>
                    <a:pt x="2477" y="2067"/>
                  </a:lnTo>
                  <a:cubicBezTo>
                    <a:pt x="2477" y="2067"/>
                    <a:pt x="2015" y="735"/>
                    <a:pt x="1509" y="735"/>
                  </a:cubicBezTo>
                  <a:cubicBezTo>
                    <a:pt x="1013" y="735"/>
                    <a:pt x="1377" y="1968"/>
                    <a:pt x="1564" y="2387"/>
                  </a:cubicBezTo>
                  <a:lnTo>
                    <a:pt x="1648" y="2639"/>
                  </a:lnTo>
                  <a:lnTo>
                    <a:pt x="1648" y="2639"/>
                  </a:lnTo>
                  <a:cubicBezTo>
                    <a:pt x="1403" y="1962"/>
                    <a:pt x="1121" y="1285"/>
                    <a:pt x="958" y="1242"/>
                  </a:cubicBezTo>
                  <a:cubicBezTo>
                    <a:pt x="930" y="1237"/>
                    <a:pt x="901" y="1235"/>
                    <a:pt x="872" y="1235"/>
                  </a:cubicBezTo>
                  <a:cubicBezTo>
                    <a:pt x="616" y="1235"/>
                    <a:pt x="353" y="1438"/>
                    <a:pt x="639" y="2387"/>
                  </a:cubicBezTo>
                  <a:cubicBezTo>
                    <a:pt x="639" y="2387"/>
                    <a:pt x="914" y="3300"/>
                    <a:pt x="914" y="3806"/>
                  </a:cubicBezTo>
                  <a:cubicBezTo>
                    <a:pt x="914" y="4170"/>
                    <a:pt x="188" y="4775"/>
                    <a:pt x="89" y="5920"/>
                  </a:cubicBezTo>
                  <a:cubicBezTo>
                    <a:pt x="1" y="6976"/>
                    <a:pt x="320" y="7703"/>
                    <a:pt x="320" y="7703"/>
                  </a:cubicBezTo>
                  <a:lnTo>
                    <a:pt x="1234" y="17609"/>
                  </a:lnTo>
                  <a:lnTo>
                    <a:pt x="7111" y="17609"/>
                  </a:lnTo>
                  <a:cubicBezTo>
                    <a:pt x="7111" y="17609"/>
                    <a:pt x="3710" y="9035"/>
                    <a:pt x="3666" y="8253"/>
                  </a:cubicBezTo>
                  <a:cubicBezTo>
                    <a:pt x="3622" y="7428"/>
                    <a:pt x="3853" y="6514"/>
                    <a:pt x="4404" y="5546"/>
                  </a:cubicBezTo>
                  <a:cubicBezTo>
                    <a:pt x="4954" y="4588"/>
                    <a:pt x="5086" y="3575"/>
                    <a:pt x="4954" y="2794"/>
                  </a:cubicBezTo>
                  <a:cubicBezTo>
                    <a:pt x="4767" y="1968"/>
                    <a:pt x="4260" y="592"/>
                    <a:pt x="3809" y="141"/>
                  </a:cubicBezTo>
                  <a:cubicBezTo>
                    <a:pt x="3710" y="42"/>
                    <a:pt x="3594" y="1"/>
                    <a:pt x="3482" y="1"/>
                  </a:cubicBezTo>
                  <a:close/>
                </a:path>
              </a:pathLst>
            </a:custGeom>
            <a:solidFill>
              <a:srgbClr val="BB7F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5826999" y="2455944"/>
              <a:ext cx="84351" cy="259476"/>
            </a:xfrm>
            <a:custGeom>
              <a:rect b="b" l="l" r="r" t="t"/>
              <a:pathLst>
                <a:path extrusionOk="0" h="6506" w="2115">
                  <a:moveTo>
                    <a:pt x="782" y="1"/>
                  </a:moveTo>
                  <a:cubicBezTo>
                    <a:pt x="694" y="1"/>
                    <a:pt x="551" y="45"/>
                    <a:pt x="507" y="177"/>
                  </a:cubicBezTo>
                  <a:cubicBezTo>
                    <a:pt x="463" y="276"/>
                    <a:pt x="419" y="364"/>
                    <a:pt x="419" y="507"/>
                  </a:cubicBezTo>
                  <a:cubicBezTo>
                    <a:pt x="419" y="683"/>
                    <a:pt x="463" y="914"/>
                    <a:pt x="551" y="1102"/>
                  </a:cubicBezTo>
                  <a:cubicBezTo>
                    <a:pt x="595" y="1333"/>
                    <a:pt x="639" y="1509"/>
                    <a:pt x="694" y="1740"/>
                  </a:cubicBezTo>
                  <a:cubicBezTo>
                    <a:pt x="738" y="1927"/>
                    <a:pt x="782" y="2158"/>
                    <a:pt x="782" y="2334"/>
                  </a:cubicBezTo>
                  <a:cubicBezTo>
                    <a:pt x="826" y="2433"/>
                    <a:pt x="826" y="2565"/>
                    <a:pt x="826" y="2653"/>
                  </a:cubicBezTo>
                  <a:cubicBezTo>
                    <a:pt x="826" y="2753"/>
                    <a:pt x="782" y="2841"/>
                    <a:pt x="694" y="2929"/>
                  </a:cubicBezTo>
                  <a:cubicBezTo>
                    <a:pt x="507" y="3259"/>
                    <a:pt x="276" y="3622"/>
                    <a:pt x="144" y="4029"/>
                  </a:cubicBezTo>
                  <a:cubicBezTo>
                    <a:pt x="1" y="4448"/>
                    <a:pt x="1" y="4910"/>
                    <a:pt x="1" y="5317"/>
                  </a:cubicBezTo>
                  <a:cubicBezTo>
                    <a:pt x="45" y="5735"/>
                    <a:pt x="144" y="6143"/>
                    <a:pt x="320" y="6506"/>
                  </a:cubicBezTo>
                  <a:cubicBezTo>
                    <a:pt x="188" y="6143"/>
                    <a:pt x="89" y="5735"/>
                    <a:pt x="89" y="5317"/>
                  </a:cubicBezTo>
                  <a:cubicBezTo>
                    <a:pt x="45" y="4910"/>
                    <a:pt x="89" y="4448"/>
                    <a:pt x="232" y="4084"/>
                  </a:cubicBezTo>
                  <a:cubicBezTo>
                    <a:pt x="364" y="3666"/>
                    <a:pt x="551" y="3303"/>
                    <a:pt x="782" y="2984"/>
                  </a:cubicBezTo>
                  <a:cubicBezTo>
                    <a:pt x="826" y="2885"/>
                    <a:pt x="870" y="2753"/>
                    <a:pt x="914" y="2653"/>
                  </a:cubicBezTo>
                  <a:cubicBezTo>
                    <a:pt x="914" y="2521"/>
                    <a:pt x="914" y="2433"/>
                    <a:pt x="870" y="2334"/>
                  </a:cubicBezTo>
                  <a:cubicBezTo>
                    <a:pt x="870" y="2103"/>
                    <a:pt x="826" y="1927"/>
                    <a:pt x="782" y="1696"/>
                  </a:cubicBezTo>
                  <a:cubicBezTo>
                    <a:pt x="738" y="1509"/>
                    <a:pt x="694" y="1278"/>
                    <a:pt x="639" y="1102"/>
                  </a:cubicBezTo>
                  <a:cubicBezTo>
                    <a:pt x="551" y="914"/>
                    <a:pt x="507" y="683"/>
                    <a:pt x="507" y="507"/>
                  </a:cubicBezTo>
                  <a:cubicBezTo>
                    <a:pt x="507" y="408"/>
                    <a:pt x="551" y="276"/>
                    <a:pt x="595" y="232"/>
                  </a:cubicBezTo>
                  <a:cubicBezTo>
                    <a:pt x="639" y="133"/>
                    <a:pt x="694" y="89"/>
                    <a:pt x="782" y="89"/>
                  </a:cubicBezTo>
                  <a:lnTo>
                    <a:pt x="914" y="89"/>
                  </a:lnTo>
                  <a:cubicBezTo>
                    <a:pt x="969" y="89"/>
                    <a:pt x="1013" y="133"/>
                    <a:pt x="1013" y="177"/>
                  </a:cubicBezTo>
                  <a:cubicBezTo>
                    <a:pt x="1058" y="276"/>
                    <a:pt x="1102" y="364"/>
                    <a:pt x="1146" y="452"/>
                  </a:cubicBezTo>
                  <a:cubicBezTo>
                    <a:pt x="1333" y="826"/>
                    <a:pt x="1520" y="1234"/>
                    <a:pt x="1652" y="1608"/>
                  </a:cubicBezTo>
                  <a:cubicBezTo>
                    <a:pt x="1795" y="2015"/>
                    <a:pt x="1927" y="2433"/>
                    <a:pt x="2070" y="2797"/>
                  </a:cubicBezTo>
                  <a:lnTo>
                    <a:pt x="2114" y="2797"/>
                  </a:lnTo>
                  <a:cubicBezTo>
                    <a:pt x="1839" y="1971"/>
                    <a:pt x="1608" y="1190"/>
                    <a:pt x="1245" y="408"/>
                  </a:cubicBezTo>
                  <a:cubicBezTo>
                    <a:pt x="1190" y="320"/>
                    <a:pt x="1146" y="232"/>
                    <a:pt x="1102" y="133"/>
                  </a:cubicBezTo>
                  <a:cubicBezTo>
                    <a:pt x="1058" y="89"/>
                    <a:pt x="1013" y="45"/>
                    <a:pt x="969" y="1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5874419" y="2434448"/>
              <a:ext cx="76854" cy="133048"/>
            </a:xfrm>
            <a:custGeom>
              <a:rect b="b" l="l" r="r" t="t"/>
              <a:pathLst>
                <a:path extrusionOk="0" h="3336" w="1927">
                  <a:moveTo>
                    <a:pt x="287" y="0"/>
                  </a:moveTo>
                  <a:cubicBezTo>
                    <a:pt x="245" y="0"/>
                    <a:pt x="210" y="11"/>
                    <a:pt x="188" y="33"/>
                  </a:cubicBezTo>
                  <a:cubicBezTo>
                    <a:pt x="100" y="78"/>
                    <a:pt x="56" y="166"/>
                    <a:pt x="1" y="221"/>
                  </a:cubicBezTo>
                  <a:lnTo>
                    <a:pt x="1" y="441"/>
                  </a:lnTo>
                  <a:cubicBezTo>
                    <a:pt x="1" y="628"/>
                    <a:pt x="1" y="771"/>
                    <a:pt x="56" y="903"/>
                  </a:cubicBezTo>
                  <a:cubicBezTo>
                    <a:pt x="100" y="1178"/>
                    <a:pt x="188" y="1453"/>
                    <a:pt x="276" y="1729"/>
                  </a:cubicBezTo>
                  <a:cubicBezTo>
                    <a:pt x="507" y="2279"/>
                    <a:pt x="694" y="2829"/>
                    <a:pt x="881" y="3336"/>
                  </a:cubicBezTo>
                  <a:lnTo>
                    <a:pt x="925" y="3336"/>
                  </a:lnTo>
                  <a:cubicBezTo>
                    <a:pt x="738" y="2785"/>
                    <a:pt x="551" y="2235"/>
                    <a:pt x="375" y="1685"/>
                  </a:cubicBezTo>
                  <a:cubicBezTo>
                    <a:pt x="232" y="1453"/>
                    <a:pt x="188" y="1178"/>
                    <a:pt x="144" y="859"/>
                  </a:cubicBezTo>
                  <a:cubicBezTo>
                    <a:pt x="100" y="716"/>
                    <a:pt x="100" y="584"/>
                    <a:pt x="100" y="441"/>
                  </a:cubicBezTo>
                  <a:cubicBezTo>
                    <a:pt x="100" y="309"/>
                    <a:pt x="100" y="166"/>
                    <a:pt x="232" y="122"/>
                  </a:cubicBezTo>
                  <a:cubicBezTo>
                    <a:pt x="258" y="110"/>
                    <a:pt x="286" y="104"/>
                    <a:pt x="315" y="104"/>
                  </a:cubicBezTo>
                  <a:cubicBezTo>
                    <a:pt x="397" y="104"/>
                    <a:pt x="486" y="148"/>
                    <a:pt x="551" y="221"/>
                  </a:cubicBezTo>
                  <a:cubicBezTo>
                    <a:pt x="650" y="309"/>
                    <a:pt x="738" y="441"/>
                    <a:pt x="826" y="540"/>
                  </a:cubicBezTo>
                  <a:cubicBezTo>
                    <a:pt x="969" y="815"/>
                    <a:pt x="1101" y="1046"/>
                    <a:pt x="1200" y="1321"/>
                  </a:cubicBezTo>
                  <a:cubicBezTo>
                    <a:pt x="1431" y="1872"/>
                    <a:pt x="1652" y="2367"/>
                    <a:pt x="1883" y="2917"/>
                  </a:cubicBezTo>
                  <a:lnTo>
                    <a:pt x="1927" y="2873"/>
                  </a:lnTo>
                  <a:lnTo>
                    <a:pt x="1288" y="1266"/>
                  </a:lnTo>
                  <a:cubicBezTo>
                    <a:pt x="1156" y="991"/>
                    <a:pt x="1057" y="771"/>
                    <a:pt x="881" y="496"/>
                  </a:cubicBezTo>
                  <a:cubicBezTo>
                    <a:pt x="826" y="397"/>
                    <a:pt x="738" y="265"/>
                    <a:pt x="606" y="166"/>
                  </a:cubicBezTo>
                  <a:cubicBezTo>
                    <a:pt x="551" y="122"/>
                    <a:pt x="507" y="78"/>
                    <a:pt x="419" y="33"/>
                  </a:cubicBezTo>
                  <a:cubicBezTo>
                    <a:pt x="375" y="11"/>
                    <a:pt x="328" y="0"/>
                    <a:pt x="287" y="0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5903852" y="2412512"/>
              <a:ext cx="84312" cy="136558"/>
            </a:xfrm>
            <a:custGeom>
              <a:rect b="b" l="l" r="r" t="t"/>
              <a:pathLst>
                <a:path extrusionOk="0" h="3424" w="2114">
                  <a:moveTo>
                    <a:pt x="461" y="0"/>
                  </a:moveTo>
                  <a:cubicBezTo>
                    <a:pt x="416" y="0"/>
                    <a:pt x="369" y="11"/>
                    <a:pt x="319" y="33"/>
                  </a:cubicBezTo>
                  <a:cubicBezTo>
                    <a:pt x="275" y="33"/>
                    <a:pt x="187" y="77"/>
                    <a:pt x="88" y="121"/>
                  </a:cubicBezTo>
                  <a:cubicBezTo>
                    <a:pt x="44" y="220"/>
                    <a:pt x="0" y="308"/>
                    <a:pt x="0" y="352"/>
                  </a:cubicBezTo>
                  <a:cubicBezTo>
                    <a:pt x="0" y="539"/>
                    <a:pt x="44" y="716"/>
                    <a:pt x="88" y="859"/>
                  </a:cubicBezTo>
                  <a:cubicBezTo>
                    <a:pt x="187" y="1134"/>
                    <a:pt x="319" y="1453"/>
                    <a:pt x="418" y="1728"/>
                  </a:cubicBezTo>
                  <a:cubicBezTo>
                    <a:pt x="638" y="2323"/>
                    <a:pt x="914" y="2873"/>
                    <a:pt x="1145" y="3423"/>
                  </a:cubicBezTo>
                  <a:lnTo>
                    <a:pt x="1189" y="3423"/>
                  </a:lnTo>
                  <a:cubicBezTo>
                    <a:pt x="969" y="2873"/>
                    <a:pt x="738" y="2279"/>
                    <a:pt x="506" y="1684"/>
                  </a:cubicBezTo>
                  <a:cubicBezTo>
                    <a:pt x="363" y="1409"/>
                    <a:pt x="275" y="1134"/>
                    <a:pt x="187" y="815"/>
                  </a:cubicBezTo>
                  <a:cubicBezTo>
                    <a:pt x="143" y="672"/>
                    <a:pt x="88" y="539"/>
                    <a:pt x="88" y="396"/>
                  </a:cubicBezTo>
                  <a:cubicBezTo>
                    <a:pt x="88" y="308"/>
                    <a:pt x="143" y="264"/>
                    <a:pt x="187" y="220"/>
                  </a:cubicBezTo>
                  <a:cubicBezTo>
                    <a:pt x="231" y="165"/>
                    <a:pt x="275" y="121"/>
                    <a:pt x="363" y="121"/>
                  </a:cubicBezTo>
                  <a:cubicBezTo>
                    <a:pt x="391" y="99"/>
                    <a:pt x="427" y="88"/>
                    <a:pt x="461" y="88"/>
                  </a:cubicBezTo>
                  <a:cubicBezTo>
                    <a:pt x="495" y="88"/>
                    <a:pt x="528" y="99"/>
                    <a:pt x="550" y="121"/>
                  </a:cubicBezTo>
                  <a:cubicBezTo>
                    <a:pt x="638" y="121"/>
                    <a:pt x="693" y="165"/>
                    <a:pt x="738" y="220"/>
                  </a:cubicBezTo>
                  <a:cubicBezTo>
                    <a:pt x="870" y="308"/>
                    <a:pt x="969" y="440"/>
                    <a:pt x="1057" y="583"/>
                  </a:cubicBezTo>
                  <a:cubicBezTo>
                    <a:pt x="1189" y="815"/>
                    <a:pt x="1332" y="1090"/>
                    <a:pt x="1420" y="1409"/>
                  </a:cubicBezTo>
                  <a:cubicBezTo>
                    <a:pt x="1563" y="1684"/>
                    <a:pt x="1651" y="1959"/>
                    <a:pt x="1739" y="2279"/>
                  </a:cubicBezTo>
                  <a:lnTo>
                    <a:pt x="2069" y="3148"/>
                  </a:lnTo>
                  <a:lnTo>
                    <a:pt x="2113" y="3148"/>
                  </a:lnTo>
                  <a:cubicBezTo>
                    <a:pt x="1926" y="2554"/>
                    <a:pt x="1739" y="1959"/>
                    <a:pt x="1519" y="1365"/>
                  </a:cubicBezTo>
                  <a:cubicBezTo>
                    <a:pt x="1420" y="1090"/>
                    <a:pt x="1288" y="771"/>
                    <a:pt x="1101" y="495"/>
                  </a:cubicBezTo>
                  <a:cubicBezTo>
                    <a:pt x="1057" y="396"/>
                    <a:pt x="969" y="264"/>
                    <a:pt x="826" y="121"/>
                  </a:cubicBezTo>
                  <a:cubicBezTo>
                    <a:pt x="738" y="77"/>
                    <a:pt x="693" y="33"/>
                    <a:pt x="594" y="33"/>
                  </a:cubicBezTo>
                  <a:cubicBezTo>
                    <a:pt x="550" y="11"/>
                    <a:pt x="506" y="0"/>
                    <a:pt x="461" y="0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5944214" y="2405892"/>
              <a:ext cx="76854" cy="132210"/>
            </a:xfrm>
            <a:custGeom>
              <a:rect b="b" l="l" r="r" t="t"/>
              <a:pathLst>
                <a:path extrusionOk="0" h="3315" w="1927">
                  <a:moveTo>
                    <a:pt x="433" y="1"/>
                  </a:moveTo>
                  <a:cubicBezTo>
                    <a:pt x="319" y="1"/>
                    <a:pt x="214" y="81"/>
                    <a:pt x="133" y="199"/>
                  </a:cubicBezTo>
                  <a:cubicBezTo>
                    <a:pt x="1" y="287"/>
                    <a:pt x="45" y="474"/>
                    <a:pt x="89" y="606"/>
                  </a:cubicBezTo>
                  <a:cubicBezTo>
                    <a:pt x="133" y="749"/>
                    <a:pt x="177" y="882"/>
                    <a:pt x="232" y="1025"/>
                  </a:cubicBezTo>
                  <a:cubicBezTo>
                    <a:pt x="320" y="1256"/>
                    <a:pt x="452" y="1487"/>
                    <a:pt x="551" y="1762"/>
                  </a:cubicBezTo>
                  <a:cubicBezTo>
                    <a:pt x="595" y="1894"/>
                    <a:pt x="639" y="2037"/>
                    <a:pt x="683" y="2125"/>
                  </a:cubicBezTo>
                  <a:lnTo>
                    <a:pt x="782" y="2533"/>
                  </a:lnTo>
                  <a:lnTo>
                    <a:pt x="1057" y="3314"/>
                  </a:lnTo>
                  <a:lnTo>
                    <a:pt x="1101" y="3314"/>
                  </a:lnTo>
                  <a:cubicBezTo>
                    <a:pt x="914" y="2764"/>
                    <a:pt x="782" y="2257"/>
                    <a:pt x="595" y="1707"/>
                  </a:cubicBezTo>
                  <a:cubicBezTo>
                    <a:pt x="507" y="1487"/>
                    <a:pt x="408" y="1212"/>
                    <a:pt x="320" y="981"/>
                  </a:cubicBezTo>
                  <a:cubicBezTo>
                    <a:pt x="232" y="838"/>
                    <a:pt x="177" y="705"/>
                    <a:pt x="177" y="562"/>
                  </a:cubicBezTo>
                  <a:cubicBezTo>
                    <a:pt x="133" y="474"/>
                    <a:pt x="133" y="331"/>
                    <a:pt x="177" y="243"/>
                  </a:cubicBezTo>
                  <a:cubicBezTo>
                    <a:pt x="276" y="155"/>
                    <a:pt x="408" y="111"/>
                    <a:pt x="507" y="111"/>
                  </a:cubicBezTo>
                  <a:cubicBezTo>
                    <a:pt x="639" y="111"/>
                    <a:pt x="727" y="199"/>
                    <a:pt x="826" y="287"/>
                  </a:cubicBezTo>
                  <a:cubicBezTo>
                    <a:pt x="1002" y="474"/>
                    <a:pt x="1145" y="705"/>
                    <a:pt x="1277" y="981"/>
                  </a:cubicBezTo>
                  <a:cubicBezTo>
                    <a:pt x="1509" y="1432"/>
                    <a:pt x="1696" y="1938"/>
                    <a:pt x="1883" y="2489"/>
                  </a:cubicBezTo>
                  <a:lnTo>
                    <a:pt x="1927" y="2489"/>
                  </a:lnTo>
                  <a:cubicBezTo>
                    <a:pt x="1784" y="1938"/>
                    <a:pt x="1553" y="1432"/>
                    <a:pt x="1333" y="937"/>
                  </a:cubicBezTo>
                  <a:cubicBezTo>
                    <a:pt x="1233" y="661"/>
                    <a:pt x="1101" y="430"/>
                    <a:pt x="914" y="199"/>
                  </a:cubicBezTo>
                  <a:cubicBezTo>
                    <a:pt x="826" y="111"/>
                    <a:pt x="683" y="12"/>
                    <a:pt x="507" y="12"/>
                  </a:cubicBezTo>
                  <a:cubicBezTo>
                    <a:pt x="482" y="4"/>
                    <a:pt x="457" y="1"/>
                    <a:pt x="433" y="1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5947723" y="2404616"/>
              <a:ext cx="34738" cy="37330"/>
            </a:xfrm>
            <a:custGeom>
              <a:rect b="b" l="l" r="r" t="t"/>
              <a:pathLst>
                <a:path extrusionOk="0" h="936" w="871">
                  <a:moveTo>
                    <a:pt x="551" y="0"/>
                  </a:moveTo>
                  <a:cubicBezTo>
                    <a:pt x="188" y="0"/>
                    <a:pt x="1" y="231"/>
                    <a:pt x="1" y="231"/>
                  </a:cubicBezTo>
                  <a:cubicBezTo>
                    <a:pt x="1" y="231"/>
                    <a:pt x="144" y="914"/>
                    <a:pt x="419" y="914"/>
                  </a:cubicBezTo>
                  <a:cubicBezTo>
                    <a:pt x="443" y="929"/>
                    <a:pt x="471" y="936"/>
                    <a:pt x="501" y="936"/>
                  </a:cubicBezTo>
                  <a:cubicBezTo>
                    <a:pt x="578" y="936"/>
                    <a:pt x="667" y="889"/>
                    <a:pt x="738" y="826"/>
                  </a:cubicBezTo>
                  <a:cubicBezTo>
                    <a:pt x="870" y="781"/>
                    <a:pt x="870" y="594"/>
                    <a:pt x="826" y="462"/>
                  </a:cubicBezTo>
                  <a:lnTo>
                    <a:pt x="551" y="0"/>
                  </a:ln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5907362" y="2407886"/>
              <a:ext cx="32943" cy="37848"/>
            </a:xfrm>
            <a:custGeom>
              <a:rect b="b" l="l" r="r" t="t"/>
              <a:pathLst>
                <a:path extrusionOk="0" h="949" w="826">
                  <a:moveTo>
                    <a:pt x="479" y="0"/>
                  </a:moveTo>
                  <a:cubicBezTo>
                    <a:pt x="229" y="0"/>
                    <a:pt x="0" y="193"/>
                    <a:pt x="0" y="193"/>
                  </a:cubicBezTo>
                  <a:cubicBezTo>
                    <a:pt x="0" y="193"/>
                    <a:pt x="55" y="887"/>
                    <a:pt x="330" y="931"/>
                  </a:cubicBezTo>
                  <a:cubicBezTo>
                    <a:pt x="356" y="944"/>
                    <a:pt x="382" y="949"/>
                    <a:pt x="409" y="949"/>
                  </a:cubicBezTo>
                  <a:cubicBezTo>
                    <a:pt x="475" y="949"/>
                    <a:pt x="548" y="918"/>
                    <a:pt x="650" y="887"/>
                  </a:cubicBezTo>
                  <a:cubicBezTo>
                    <a:pt x="782" y="832"/>
                    <a:pt x="826" y="655"/>
                    <a:pt x="782" y="512"/>
                  </a:cubicBezTo>
                  <a:lnTo>
                    <a:pt x="550" y="6"/>
                  </a:lnTo>
                  <a:cubicBezTo>
                    <a:pt x="527" y="2"/>
                    <a:pt x="503" y="0"/>
                    <a:pt x="479" y="0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5872664" y="2429821"/>
              <a:ext cx="31228" cy="36094"/>
            </a:xfrm>
            <a:custGeom>
              <a:rect b="b" l="l" r="r" t="t"/>
              <a:pathLst>
                <a:path extrusionOk="0" h="905" w="783">
                  <a:moveTo>
                    <a:pt x="446" y="1"/>
                  </a:moveTo>
                  <a:cubicBezTo>
                    <a:pt x="230" y="1"/>
                    <a:pt x="1" y="194"/>
                    <a:pt x="1" y="194"/>
                  </a:cubicBezTo>
                  <a:cubicBezTo>
                    <a:pt x="1" y="194"/>
                    <a:pt x="100" y="832"/>
                    <a:pt x="320" y="887"/>
                  </a:cubicBezTo>
                  <a:cubicBezTo>
                    <a:pt x="348" y="900"/>
                    <a:pt x="375" y="905"/>
                    <a:pt x="402" y="905"/>
                  </a:cubicBezTo>
                  <a:cubicBezTo>
                    <a:pt x="469" y="905"/>
                    <a:pt x="532" y="871"/>
                    <a:pt x="595" y="832"/>
                  </a:cubicBezTo>
                  <a:cubicBezTo>
                    <a:pt x="738" y="788"/>
                    <a:pt x="782" y="656"/>
                    <a:pt x="738" y="513"/>
                  </a:cubicBezTo>
                  <a:lnTo>
                    <a:pt x="507" y="6"/>
                  </a:lnTo>
                  <a:cubicBezTo>
                    <a:pt x="487" y="3"/>
                    <a:pt x="466" y="1"/>
                    <a:pt x="446" y="1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5847219" y="2451757"/>
              <a:ext cx="25485" cy="27958"/>
            </a:xfrm>
            <a:custGeom>
              <a:rect b="b" l="l" r="r" t="t"/>
              <a:pathLst>
                <a:path extrusionOk="0" h="701" w="639">
                  <a:moveTo>
                    <a:pt x="390" y="0"/>
                  </a:moveTo>
                  <a:cubicBezTo>
                    <a:pt x="185" y="0"/>
                    <a:pt x="0" y="150"/>
                    <a:pt x="0" y="150"/>
                  </a:cubicBezTo>
                  <a:cubicBezTo>
                    <a:pt x="0" y="150"/>
                    <a:pt x="44" y="656"/>
                    <a:pt x="231" y="700"/>
                  </a:cubicBezTo>
                  <a:cubicBezTo>
                    <a:pt x="319" y="700"/>
                    <a:pt x="407" y="700"/>
                    <a:pt x="506" y="656"/>
                  </a:cubicBezTo>
                  <a:cubicBezTo>
                    <a:pt x="595" y="656"/>
                    <a:pt x="639" y="513"/>
                    <a:pt x="595" y="425"/>
                  </a:cubicBezTo>
                  <a:lnTo>
                    <a:pt x="462" y="7"/>
                  </a:lnTo>
                  <a:cubicBezTo>
                    <a:pt x="438" y="2"/>
                    <a:pt x="414" y="0"/>
                    <a:pt x="390" y="0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7"/>
            <p:cNvSpPr/>
            <p:nvPr/>
          </p:nvSpPr>
          <p:spPr>
            <a:xfrm>
              <a:off x="5902098" y="2501610"/>
              <a:ext cx="18466" cy="9253"/>
            </a:xfrm>
            <a:custGeom>
              <a:rect b="b" l="l" r="r" t="t"/>
              <a:pathLst>
                <a:path extrusionOk="0" h="232" w="463">
                  <a:moveTo>
                    <a:pt x="462" y="1"/>
                  </a:moveTo>
                  <a:cubicBezTo>
                    <a:pt x="363" y="45"/>
                    <a:pt x="319" y="89"/>
                    <a:pt x="231" y="89"/>
                  </a:cubicBezTo>
                  <a:cubicBezTo>
                    <a:pt x="132" y="133"/>
                    <a:pt x="88" y="188"/>
                    <a:pt x="0" y="232"/>
                  </a:cubicBezTo>
                  <a:cubicBezTo>
                    <a:pt x="88" y="232"/>
                    <a:pt x="187" y="188"/>
                    <a:pt x="231" y="133"/>
                  </a:cubicBezTo>
                  <a:cubicBezTo>
                    <a:pt x="319" y="89"/>
                    <a:pt x="407" y="89"/>
                    <a:pt x="462" y="45"/>
                  </a:cubicBezTo>
                  <a:lnTo>
                    <a:pt x="462" y="1"/>
                  </a:ln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7"/>
            <p:cNvSpPr/>
            <p:nvPr/>
          </p:nvSpPr>
          <p:spPr>
            <a:xfrm>
              <a:off x="5902098" y="2509068"/>
              <a:ext cx="18466" cy="8814"/>
            </a:xfrm>
            <a:custGeom>
              <a:rect b="b" l="l" r="r" t="t"/>
              <a:pathLst>
                <a:path extrusionOk="0" h="221" w="463">
                  <a:moveTo>
                    <a:pt x="462" y="1"/>
                  </a:moveTo>
                  <a:cubicBezTo>
                    <a:pt x="363" y="1"/>
                    <a:pt x="319" y="45"/>
                    <a:pt x="231" y="89"/>
                  </a:cubicBezTo>
                  <a:cubicBezTo>
                    <a:pt x="132" y="133"/>
                    <a:pt x="88" y="177"/>
                    <a:pt x="0" y="221"/>
                  </a:cubicBezTo>
                  <a:cubicBezTo>
                    <a:pt x="88" y="177"/>
                    <a:pt x="187" y="177"/>
                    <a:pt x="231" y="133"/>
                  </a:cubicBezTo>
                  <a:cubicBezTo>
                    <a:pt x="319" y="89"/>
                    <a:pt x="407" y="45"/>
                    <a:pt x="462" y="1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5936755" y="2479675"/>
              <a:ext cx="20220" cy="11008"/>
            </a:xfrm>
            <a:custGeom>
              <a:rect b="b" l="l" r="r" t="t"/>
              <a:pathLst>
                <a:path extrusionOk="0" h="276" w="507">
                  <a:moveTo>
                    <a:pt x="507" y="0"/>
                  </a:moveTo>
                  <a:cubicBezTo>
                    <a:pt x="419" y="44"/>
                    <a:pt x="320" y="88"/>
                    <a:pt x="276" y="132"/>
                  </a:cubicBezTo>
                  <a:cubicBezTo>
                    <a:pt x="188" y="187"/>
                    <a:pt x="89" y="187"/>
                    <a:pt x="1" y="231"/>
                  </a:cubicBezTo>
                  <a:lnTo>
                    <a:pt x="45" y="275"/>
                  </a:lnTo>
                  <a:cubicBezTo>
                    <a:pt x="89" y="231"/>
                    <a:pt x="188" y="187"/>
                    <a:pt x="276" y="187"/>
                  </a:cubicBezTo>
                  <a:cubicBezTo>
                    <a:pt x="364" y="132"/>
                    <a:pt x="419" y="88"/>
                    <a:pt x="507" y="44"/>
                  </a:cubicBezTo>
                  <a:lnTo>
                    <a:pt x="507" y="0"/>
                  </a:ln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5967944" y="2439274"/>
              <a:ext cx="16272" cy="7498"/>
            </a:xfrm>
            <a:custGeom>
              <a:rect b="b" l="l" r="r" t="t"/>
              <a:pathLst>
                <a:path extrusionOk="0" h="188" w="408">
                  <a:moveTo>
                    <a:pt x="363" y="1"/>
                  </a:moveTo>
                  <a:cubicBezTo>
                    <a:pt x="275" y="45"/>
                    <a:pt x="132" y="100"/>
                    <a:pt x="0" y="144"/>
                  </a:cubicBezTo>
                  <a:lnTo>
                    <a:pt x="44" y="188"/>
                  </a:lnTo>
                  <a:cubicBezTo>
                    <a:pt x="132" y="144"/>
                    <a:pt x="275" y="45"/>
                    <a:pt x="407" y="1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5924033" y="2443222"/>
              <a:ext cx="14517" cy="8814"/>
            </a:xfrm>
            <a:custGeom>
              <a:rect b="b" l="l" r="r" t="t"/>
              <a:pathLst>
                <a:path extrusionOk="0" h="221" w="364">
                  <a:moveTo>
                    <a:pt x="364" y="1"/>
                  </a:moveTo>
                  <a:cubicBezTo>
                    <a:pt x="232" y="45"/>
                    <a:pt x="132" y="133"/>
                    <a:pt x="0" y="177"/>
                  </a:cubicBezTo>
                  <a:lnTo>
                    <a:pt x="0" y="221"/>
                  </a:lnTo>
                  <a:cubicBezTo>
                    <a:pt x="132" y="133"/>
                    <a:pt x="276" y="89"/>
                    <a:pt x="364" y="45"/>
                  </a:cubicBezTo>
                  <a:lnTo>
                    <a:pt x="364" y="1"/>
                  </a:ln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5891090" y="2465157"/>
              <a:ext cx="14557" cy="7099"/>
            </a:xfrm>
            <a:custGeom>
              <a:rect b="b" l="l" r="r" t="t"/>
              <a:pathLst>
                <a:path extrusionOk="0" h="178" w="365">
                  <a:moveTo>
                    <a:pt x="364" y="1"/>
                  </a:moveTo>
                  <a:cubicBezTo>
                    <a:pt x="232" y="45"/>
                    <a:pt x="133" y="89"/>
                    <a:pt x="1" y="177"/>
                  </a:cubicBezTo>
                  <a:cubicBezTo>
                    <a:pt x="133" y="133"/>
                    <a:pt x="276" y="89"/>
                    <a:pt x="364" y="1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5861697" y="2479675"/>
              <a:ext cx="11008" cy="3550"/>
            </a:xfrm>
            <a:custGeom>
              <a:rect b="b" l="l" r="r" t="t"/>
              <a:pathLst>
                <a:path extrusionOk="0" h="89" w="276">
                  <a:moveTo>
                    <a:pt x="143" y="0"/>
                  </a:moveTo>
                  <a:cubicBezTo>
                    <a:pt x="99" y="44"/>
                    <a:pt x="44" y="44"/>
                    <a:pt x="0" y="88"/>
                  </a:cubicBezTo>
                  <a:cubicBezTo>
                    <a:pt x="44" y="88"/>
                    <a:pt x="99" y="44"/>
                    <a:pt x="143" y="44"/>
                  </a:cubicBezTo>
                  <a:cubicBezTo>
                    <a:pt x="188" y="44"/>
                    <a:pt x="232" y="44"/>
                    <a:pt x="276" y="0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7"/>
            <p:cNvSpPr/>
            <p:nvPr/>
          </p:nvSpPr>
          <p:spPr>
            <a:xfrm>
              <a:off x="5975402" y="2461209"/>
              <a:ext cx="19782" cy="9293"/>
            </a:xfrm>
            <a:custGeom>
              <a:rect b="b" l="l" r="r" t="t"/>
              <a:pathLst>
                <a:path extrusionOk="0" h="233" w="496">
                  <a:moveTo>
                    <a:pt x="495" y="1"/>
                  </a:moveTo>
                  <a:cubicBezTo>
                    <a:pt x="407" y="1"/>
                    <a:pt x="319" y="45"/>
                    <a:pt x="220" y="100"/>
                  </a:cubicBezTo>
                  <a:cubicBezTo>
                    <a:pt x="176" y="144"/>
                    <a:pt x="88" y="144"/>
                    <a:pt x="0" y="188"/>
                  </a:cubicBezTo>
                  <a:lnTo>
                    <a:pt x="0" y="232"/>
                  </a:lnTo>
                  <a:cubicBezTo>
                    <a:pt x="88" y="188"/>
                    <a:pt x="176" y="144"/>
                    <a:pt x="275" y="144"/>
                  </a:cubicBezTo>
                  <a:cubicBezTo>
                    <a:pt x="319" y="100"/>
                    <a:pt x="407" y="45"/>
                    <a:pt x="495" y="1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7"/>
            <p:cNvSpPr/>
            <p:nvPr/>
          </p:nvSpPr>
          <p:spPr>
            <a:xfrm>
              <a:off x="5936755" y="2487133"/>
              <a:ext cx="20220" cy="8814"/>
            </a:xfrm>
            <a:custGeom>
              <a:rect b="b" l="l" r="r" t="t"/>
              <a:pathLst>
                <a:path extrusionOk="0" h="221" w="507">
                  <a:moveTo>
                    <a:pt x="507" y="0"/>
                  </a:moveTo>
                  <a:cubicBezTo>
                    <a:pt x="419" y="44"/>
                    <a:pt x="320" y="44"/>
                    <a:pt x="276" y="88"/>
                  </a:cubicBezTo>
                  <a:cubicBezTo>
                    <a:pt x="188" y="132"/>
                    <a:pt x="89" y="176"/>
                    <a:pt x="1" y="220"/>
                  </a:cubicBezTo>
                  <a:lnTo>
                    <a:pt x="45" y="220"/>
                  </a:lnTo>
                  <a:cubicBezTo>
                    <a:pt x="89" y="220"/>
                    <a:pt x="188" y="176"/>
                    <a:pt x="276" y="132"/>
                  </a:cubicBezTo>
                  <a:cubicBezTo>
                    <a:pt x="364" y="88"/>
                    <a:pt x="419" y="88"/>
                    <a:pt x="507" y="0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7"/>
            <p:cNvSpPr/>
            <p:nvPr/>
          </p:nvSpPr>
          <p:spPr>
            <a:xfrm>
              <a:off x="5991634" y="2547275"/>
              <a:ext cx="20220" cy="9253"/>
            </a:xfrm>
            <a:custGeom>
              <a:rect b="b" l="l" r="r" t="t"/>
              <a:pathLst>
                <a:path extrusionOk="0" h="232" w="507">
                  <a:moveTo>
                    <a:pt x="507" y="0"/>
                  </a:moveTo>
                  <a:cubicBezTo>
                    <a:pt x="419" y="44"/>
                    <a:pt x="320" y="44"/>
                    <a:pt x="232" y="88"/>
                  </a:cubicBezTo>
                  <a:cubicBezTo>
                    <a:pt x="144" y="143"/>
                    <a:pt x="88" y="187"/>
                    <a:pt x="0" y="231"/>
                  </a:cubicBezTo>
                  <a:cubicBezTo>
                    <a:pt x="88" y="231"/>
                    <a:pt x="188" y="187"/>
                    <a:pt x="276" y="143"/>
                  </a:cubicBezTo>
                  <a:cubicBezTo>
                    <a:pt x="320" y="88"/>
                    <a:pt x="419" y="88"/>
                    <a:pt x="507" y="44"/>
                  </a:cubicBezTo>
                  <a:lnTo>
                    <a:pt x="507" y="0"/>
                  </a:ln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7"/>
            <p:cNvSpPr/>
            <p:nvPr/>
          </p:nvSpPr>
          <p:spPr>
            <a:xfrm>
              <a:off x="5958691" y="2559998"/>
              <a:ext cx="18505" cy="9253"/>
            </a:xfrm>
            <a:custGeom>
              <a:rect b="b" l="l" r="r" t="t"/>
              <a:pathLst>
                <a:path extrusionOk="0" h="232" w="464">
                  <a:moveTo>
                    <a:pt x="463" y="0"/>
                  </a:moveTo>
                  <a:cubicBezTo>
                    <a:pt x="364" y="0"/>
                    <a:pt x="276" y="44"/>
                    <a:pt x="232" y="100"/>
                  </a:cubicBezTo>
                  <a:cubicBezTo>
                    <a:pt x="144" y="144"/>
                    <a:pt x="45" y="188"/>
                    <a:pt x="1" y="232"/>
                  </a:cubicBezTo>
                  <a:cubicBezTo>
                    <a:pt x="89" y="232"/>
                    <a:pt x="144" y="188"/>
                    <a:pt x="232" y="144"/>
                  </a:cubicBezTo>
                  <a:cubicBezTo>
                    <a:pt x="320" y="100"/>
                    <a:pt x="419" y="44"/>
                    <a:pt x="463" y="0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5878367" y="2585882"/>
              <a:ext cx="16272" cy="1795"/>
            </a:xfrm>
            <a:custGeom>
              <a:rect b="b" l="l" r="r" t="t"/>
              <a:pathLst>
                <a:path extrusionOk="0" h="45" w="408">
                  <a:moveTo>
                    <a:pt x="177" y="1"/>
                  </a:moveTo>
                  <a:cubicBezTo>
                    <a:pt x="133" y="1"/>
                    <a:pt x="89" y="1"/>
                    <a:pt x="1" y="45"/>
                  </a:cubicBezTo>
                  <a:lnTo>
                    <a:pt x="177" y="45"/>
                  </a:lnTo>
                  <a:cubicBezTo>
                    <a:pt x="276" y="45"/>
                    <a:pt x="320" y="1"/>
                    <a:pt x="408" y="1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7"/>
            <p:cNvSpPr/>
            <p:nvPr/>
          </p:nvSpPr>
          <p:spPr>
            <a:xfrm>
              <a:off x="5918330" y="2576669"/>
              <a:ext cx="20220" cy="9253"/>
            </a:xfrm>
            <a:custGeom>
              <a:rect b="b" l="l" r="r" t="t"/>
              <a:pathLst>
                <a:path extrusionOk="0" h="232" w="507">
                  <a:moveTo>
                    <a:pt x="507" y="1"/>
                  </a:moveTo>
                  <a:cubicBezTo>
                    <a:pt x="419" y="1"/>
                    <a:pt x="330" y="45"/>
                    <a:pt x="231" y="89"/>
                  </a:cubicBezTo>
                  <a:cubicBezTo>
                    <a:pt x="143" y="133"/>
                    <a:pt x="55" y="133"/>
                    <a:pt x="0" y="177"/>
                  </a:cubicBezTo>
                  <a:lnTo>
                    <a:pt x="0" y="232"/>
                  </a:lnTo>
                  <a:cubicBezTo>
                    <a:pt x="99" y="177"/>
                    <a:pt x="187" y="133"/>
                    <a:pt x="231" y="133"/>
                  </a:cubicBezTo>
                  <a:cubicBezTo>
                    <a:pt x="330" y="89"/>
                    <a:pt x="419" y="45"/>
                    <a:pt x="507" y="1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7"/>
            <p:cNvSpPr/>
            <p:nvPr/>
          </p:nvSpPr>
          <p:spPr>
            <a:xfrm>
              <a:off x="5863451" y="2509068"/>
              <a:ext cx="18466" cy="8814"/>
            </a:xfrm>
            <a:custGeom>
              <a:rect b="b" l="l" r="r" t="t"/>
              <a:pathLst>
                <a:path extrusionOk="0" h="221" w="463">
                  <a:moveTo>
                    <a:pt x="463" y="1"/>
                  </a:moveTo>
                  <a:cubicBezTo>
                    <a:pt x="375" y="1"/>
                    <a:pt x="331" y="45"/>
                    <a:pt x="232" y="89"/>
                  </a:cubicBezTo>
                  <a:cubicBezTo>
                    <a:pt x="144" y="133"/>
                    <a:pt x="55" y="133"/>
                    <a:pt x="0" y="177"/>
                  </a:cubicBezTo>
                  <a:lnTo>
                    <a:pt x="0" y="221"/>
                  </a:lnTo>
                  <a:cubicBezTo>
                    <a:pt x="99" y="177"/>
                    <a:pt x="144" y="133"/>
                    <a:pt x="232" y="133"/>
                  </a:cubicBezTo>
                  <a:cubicBezTo>
                    <a:pt x="331" y="89"/>
                    <a:pt x="419" y="45"/>
                    <a:pt x="463" y="1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7"/>
            <p:cNvSpPr/>
            <p:nvPr/>
          </p:nvSpPr>
          <p:spPr>
            <a:xfrm>
              <a:off x="5865645" y="2512578"/>
              <a:ext cx="19782" cy="9253"/>
            </a:xfrm>
            <a:custGeom>
              <a:rect b="b" l="l" r="r" t="t"/>
              <a:pathLst>
                <a:path extrusionOk="0" h="232" w="496">
                  <a:moveTo>
                    <a:pt x="496" y="1"/>
                  </a:moveTo>
                  <a:cubicBezTo>
                    <a:pt x="408" y="45"/>
                    <a:pt x="320" y="89"/>
                    <a:pt x="221" y="89"/>
                  </a:cubicBezTo>
                  <a:cubicBezTo>
                    <a:pt x="177" y="133"/>
                    <a:pt x="89" y="188"/>
                    <a:pt x="0" y="232"/>
                  </a:cubicBezTo>
                  <a:lnTo>
                    <a:pt x="44" y="232"/>
                  </a:lnTo>
                  <a:cubicBezTo>
                    <a:pt x="89" y="232"/>
                    <a:pt x="177" y="188"/>
                    <a:pt x="276" y="133"/>
                  </a:cubicBezTo>
                  <a:cubicBezTo>
                    <a:pt x="364" y="133"/>
                    <a:pt x="408" y="89"/>
                    <a:pt x="496" y="45"/>
                  </a:cubicBezTo>
                  <a:lnTo>
                    <a:pt x="496" y="1"/>
                  </a:ln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6048267" y="2960777"/>
              <a:ext cx="60621" cy="148004"/>
            </a:xfrm>
            <a:custGeom>
              <a:rect b="b" l="l" r="r" t="t"/>
              <a:pathLst>
                <a:path extrusionOk="0" h="3711" w="1520">
                  <a:moveTo>
                    <a:pt x="44" y="1"/>
                  </a:moveTo>
                  <a:lnTo>
                    <a:pt x="0" y="45"/>
                  </a:lnTo>
                  <a:cubicBezTo>
                    <a:pt x="231" y="639"/>
                    <a:pt x="507" y="1278"/>
                    <a:pt x="738" y="1883"/>
                  </a:cubicBezTo>
                  <a:cubicBezTo>
                    <a:pt x="969" y="2477"/>
                    <a:pt x="1244" y="3116"/>
                    <a:pt x="1475" y="3710"/>
                  </a:cubicBezTo>
                  <a:lnTo>
                    <a:pt x="1519" y="3710"/>
                  </a:lnTo>
                  <a:cubicBezTo>
                    <a:pt x="1288" y="3072"/>
                    <a:pt x="1057" y="2477"/>
                    <a:pt x="826" y="1828"/>
                  </a:cubicBezTo>
                  <a:cubicBezTo>
                    <a:pt x="551" y="1234"/>
                    <a:pt x="320" y="639"/>
                    <a:pt x="44" y="1"/>
                  </a:cubicBezTo>
                  <a:close/>
                </a:path>
              </a:pathLst>
            </a:custGeom>
            <a:solidFill>
              <a:srgbClr val="965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6256773" y="2792313"/>
              <a:ext cx="157656" cy="168424"/>
            </a:xfrm>
            <a:custGeom>
              <a:rect b="b" l="l" r="r" t="t"/>
              <a:pathLst>
                <a:path extrusionOk="0" h="4223" w="3953">
                  <a:moveTo>
                    <a:pt x="1976" y="1"/>
                  </a:moveTo>
                  <a:cubicBezTo>
                    <a:pt x="1897" y="1"/>
                    <a:pt x="1817" y="48"/>
                    <a:pt x="1795" y="141"/>
                  </a:cubicBezTo>
                  <a:lnTo>
                    <a:pt x="1608" y="1055"/>
                  </a:lnTo>
                  <a:cubicBezTo>
                    <a:pt x="1564" y="1374"/>
                    <a:pt x="1332" y="1649"/>
                    <a:pt x="1057" y="1704"/>
                  </a:cubicBezTo>
                  <a:lnTo>
                    <a:pt x="232" y="1924"/>
                  </a:lnTo>
                  <a:cubicBezTo>
                    <a:pt x="1" y="1979"/>
                    <a:pt x="1" y="2255"/>
                    <a:pt x="232" y="2299"/>
                  </a:cubicBezTo>
                  <a:lnTo>
                    <a:pt x="1057" y="2530"/>
                  </a:lnTo>
                  <a:cubicBezTo>
                    <a:pt x="1332" y="2618"/>
                    <a:pt x="1564" y="2849"/>
                    <a:pt x="1652" y="3168"/>
                  </a:cubicBezTo>
                  <a:lnTo>
                    <a:pt x="1839" y="4082"/>
                  </a:lnTo>
                  <a:cubicBezTo>
                    <a:pt x="1839" y="4175"/>
                    <a:pt x="1908" y="4222"/>
                    <a:pt x="1982" y="4222"/>
                  </a:cubicBezTo>
                  <a:cubicBezTo>
                    <a:pt x="2056" y="4222"/>
                    <a:pt x="2136" y="4175"/>
                    <a:pt x="2158" y="4082"/>
                  </a:cubicBezTo>
                  <a:lnTo>
                    <a:pt x="2345" y="3080"/>
                  </a:lnTo>
                  <a:cubicBezTo>
                    <a:pt x="2389" y="2805"/>
                    <a:pt x="2576" y="2618"/>
                    <a:pt x="2796" y="2530"/>
                  </a:cubicBezTo>
                  <a:lnTo>
                    <a:pt x="3765" y="2299"/>
                  </a:lnTo>
                  <a:cubicBezTo>
                    <a:pt x="3952" y="2255"/>
                    <a:pt x="3952" y="1979"/>
                    <a:pt x="3765" y="1924"/>
                  </a:cubicBezTo>
                  <a:lnTo>
                    <a:pt x="2796" y="1704"/>
                  </a:lnTo>
                  <a:cubicBezTo>
                    <a:pt x="2576" y="1605"/>
                    <a:pt x="2389" y="1429"/>
                    <a:pt x="2345" y="1154"/>
                  </a:cubicBezTo>
                  <a:lnTo>
                    <a:pt x="2158" y="141"/>
                  </a:lnTo>
                  <a:cubicBezTo>
                    <a:pt x="2136" y="48"/>
                    <a:pt x="2056" y="1"/>
                    <a:pt x="1976" y="1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6284451" y="1930493"/>
              <a:ext cx="98789" cy="107045"/>
            </a:xfrm>
            <a:custGeom>
              <a:rect b="b" l="l" r="r" t="t"/>
              <a:pathLst>
                <a:path extrusionOk="0" h="2684" w="2477">
                  <a:moveTo>
                    <a:pt x="1233" y="1"/>
                  </a:moveTo>
                  <a:cubicBezTo>
                    <a:pt x="1181" y="1"/>
                    <a:pt x="1123" y="34"/>
                    <a:pt x="1101" y="100"/>
                  </a:cubicBezTo>
                  <a:lnTo>
                    <a:pt x="1002" y="650"/>
                  </a:lnTo>
                  <a:cubicBezTo>
                    <a:pt x="958" y="881"/>
                    <a:pt x="826" y="1024"/>
                    <a:pt x="638" y="1068"/>
                  </a:cubicBezTo>
                  <a:lnTo>
                    <a:pt x="132" y="1200"/>
                  </a:lnTo>
                  <a:cubicBezTo>
                    <a:pt x="0" y="1244"/>
                    <a:pt x="0" y="1431"/>
                    <a:pt x="132" y="1475"/>
                  </a:cubicBezTo>
                  <a:lnTo>
                    <a:pt x="682" y="1619"/>
                  </a:lnTo>
                  <a:cubicBezTo>
                    <a:pt x="826" y="1619"/>
                    <a:pt x="958" y="1795"/>
                    <a:pt x="1002" y="1982"/>
                  </a:cubicBezTo>
                  <a:lnTo>
                    <a:pt x="1145" y="2576"/>
                  </a:lnTo>
                  <a:cubicBezTo>
                    <a:pt x="1145" y="2648"/>
                    <a:pt x="1192" y="2683"/>
                    <a:pt x="1244" y="2683"/>
                  </a:cubicBezTo>
                  <a:cubicBezTo>
                    <a:pt x="1296" y="2683"/>
                    <a:pt x="1354" y="2648"/>
                    <a:pt x="1376" y="2576"/>
                  </a:cubicBezTo>
                  <a:lnTo>
                    <a:pt x="1464" y="1938"/>
                  </a:lnTo>
                  <a:cubicBezTo>
                    <a:pt x="1508" y="1751"/>
                    <a:pt x="1607" y="1619"/>
                    <a:pt x="1783" y="1619"/>
                  </a:cubicBezTo>
                  <a:lnTo>
                    <a:pt x="2333" y="1431"/>
                  </a:lnTo>
                  <a:cubicBezTo>
                    <a:pt x="2477" y="1387"/>
                    <a:pt x="2477" y="1244"/>
                    <a:pt x="2333" y="1200"/>
                  </a:cubicBezTo>
                  <a:lnTo>
                    <a:pt x="1783" y="1068"/>
                  </a:lnTo>
                  <a:cubicBezTo>
                    <a:pt x="1607" y="1024"/>
                    <a:pt x="1508" y="881"/>
                    <a:pt x="1464" y="694"/>
                  </a:cubicBezTo>
                  <a:lnTo>
                    <a:pt x="1332" y="100"/>
                  </a:lnTo>
                  <a:cubicBezTo>
                    <a:pt x="1332" y="34"/>
                    <a:pt x="1285" y="1"/>
                    <a:pt x="1233" y="1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5042550" y="2846753"/>
              <a:ext cx="138751" cy="148642"/>
            </a:xfrm>
            <a:custGeom>
              <a:rect b="b" l="l" r="r" t="t"/>
              <a:pathLst>
                <a:path extrusionOk="0" h="3727" w="3479">
                  <a:moveTo>
                    <a:pt x="1712" y="1"/>
                  </a:moveTo>
                  <a:cubicBezTo>
                    <a:pt x="1643" y="1"/>
                    <a:pt x="1574" y="37"/>
                    <a:pt x="1552" y="108"/>
                  </a:cubicBezTo>
                  <a:lnTo>
                    <a:pt x="1420" y="934"/>
                  </a:lnTo>
                  <a:cubicBezTo>
                    <a:pt x="1376" y="1209"/>
                    <a:pt x="1189" y="1440"/>
                    <a:pt x="914" y="1528"/>
                  </a:cubicBezTo>
                  <a:lnTo>
                    <a:pt x="177" y="1715"/>
                  </a:lnTo>
                  <a:cubicBezTo>
                    <a:pt x="1" y="1759"/>
                    <a:pt x="1" y="1990"/>
                    <a:pt x="177" y="2034"/>
                  </a:cubicBezTo>
                  <a:lnTo>
                    <a:pt x="914" y="2210"/>
                  </a:lnTo>
                  <a:cubicBezTo>
                    <a:pt x="1189" y="2309"/>
                    <a:pt x="1376" y="2486"/>
                    <a:pt x="1420" y="2816"/>
                  </a:cubicBezTo>
                  <a:lnTo>
                    <a:pt x="1597" y="3586"/>
                  </a:lnTo>
                  <a:cubicBezTo>
                    <a:pt x="1597" y="3680"/>
                    <a:pt x="1665" y="3727"/>
                    <a:pt x="1734" y="3727"/>
                  </a:cubicBezTo>
                  <a:cubicBezTo>
                    <a:pt x="1803" y="3727"/>
                    <a:pt x="1872" y="3680"/>
                    <a:pt x="1872" y="3586"/>
                  </a:cubicBezTo>
                  <a:lnTo>
                    <a:pt x="2059" y="2717"/>
                  </a:lnTo>
                  <a:cubicBezTo>
                    <a:pt x="2103" y="2486"/>
                    <a:pt x="2246" y="2309"/>
                    <a:pt x="2477" y="2210"/>
                  </a:cubicBezTo>
                  <a:lnTo>
                    <a:pt x="3303" y="2034"/>
                  </a:lnTo>
                  <a:cubicBezTo>
                    <a:pt x="3479" y="1990"/>
                    <a:pt x="3479" y="1715"/>
                    <a:pt x="3303" y="1715"/>
                  </a:cubicBezTo>
                  <a:lnTo>
                    <a:pt x="2477" y="1484"/>
                  </a:lnTo>
                  <a:cubicBezTo>
                    <a:pt x="2246" y="1440"/>
                    <a:pt x="2103" y="1253"/>
                    <a:pt x="2059" y="1022"/>
                  </a:cubicBezTo>
                  <a:lnTo>
                    <a:pt x="1872" y="108"/>
                  </a:lnTo>
                  <a:cubicBezTo>
                    <a:pt x="1850" y="37"/>
                    <a:pt x="1781" y="1"/>
                    <a:pt x="1712" y="1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4895942" y="2747565"/>
              <a:ext cx="93524" cy="98669"/>
            </a:xfrm>
            <a:custGeom>
              <a:rect b="b" l="l" r="r" t="t"/>
              <a:pathLst>
                <a:path extrusionOk="0" h="2474" w="2345">
                  <a:moveTo>
                    <a:pt x="1172" y="0"/>
                  </a:moveTo>
                  <a:cubicBezTo>
                    <a:pt x="1126" y="0"/>
                    <a:pt x="1079" y="25"/>
                    <a:pt x="1057" y="74"/>
                  </a:cubicBezTo>
                  <a:lnTo>
                    <a:pt x="969" y="625"/>
                  </a:lnTo>
                  <a:cubicBezTo>
                    <a:pt x="925" y="801"/>
                    <a:pt x="782" y="944"/>
                    <a:pt x="650" y="988"/>
                  </a:cubicBezTo>
                  <a:lnTo>
                    <a:pt x="143" y="1120"/>
                  </a:lnTo>
                  <a:cubicBezTo>
                    <a:pt x="0" y="1175"/>
                    <a:pt x="0" y="1307"/>
                    <a:pt x="143" y="1351"/>
                  </a:cubicBezTo>
                  <a:lnTo>
                    <a:pt x="650" y="1494"/>
                  </a:lnTo>
                  <a:cubicBezTo>
                    <a:pt x="826" y="1538"/>
                    <a:pt x="925" y="1670"/>
                    <a:pt x="969" y="1858"/>
                  </a:cubicBezTo>
                  <a:lnTo>
                    <a:pt x="1101" y="2408"/>
                  </a:lnTo>
                  <a:cubicBezTo>
                    <a:pt x="1101" y="2452"/>
                    <a:pt x="1148" y="2474"/>
                    <a:pt x="1194" y="2474"/>
                  </a:cubicBezTo>
                  <a:cubicBezTo>
                    <a:pt x="1241" y="2474"/>
                    <a:pt x="1288" y="2452"/>
                    <a:pt x="1288" y="2408"/>
                  </a:cubicBezTo>
                  <a:lnTo>
                    <a:pt x="1376" y="1814"/>
                  </a:lnTo>
                  <a:cubicBezTo>
                    <a:pt x="1420" y="1626"/>
                    <a:pt x="1519" y="1538"/>
                    <a:pt x="1651" y="1494"/>
                  </a:cubicBezTo>
                  <a:lnTo>
                    <a:pt x="2202" y="1351"/>
                  </a:lnTo>
                  <a:cubicBezTo>
                    <a:pt x="2345" y="1307"/>
                    <a:pt x="2345" y="1175"/>
                    <a:pt x="2202" y="1120"/>
                  </a:cubicBezTo>
                  <a:lnTo>
                    <a:pt x="1651" y="988"/>
                  </a:lnTo>
                  <a:cubicBezTo>
                    <a:pt x="1519" y="944"/>
                    <a:pt x="1420" y="845"/>
                    <a:pt x="1376" y="669"/>
                  </a:cubicBezTo>
                  <a:lnTo>
                    <a:pt x="1288" y="74"/>
                  </a:lnTo>
                  <a:cubicBezTo>
                    <a:pt x="1266" y="25"/>
                    <a:pt x="1219" y="0"/>
                    <a:pt x="1172" y="0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6359510" y="2634618"/>
              <a:ext cx="91331" cy="99706"/>
            </a:xfrm>
            <a:custGeom>
              <a:rect b="b" l="l" r="r" t="t"/>
              <a:pathLst>
                <a:path extrusionOk="0" h="2500" w="2290">
                  <a:moveTo>
                    <a:pt x="1117" y="1"/>
                  </a:moveTo>
                  <a:cubicBezTo>
                    <a:pt x="1071" y="1"/>
                    <a:pt x="1024" y="34"/>
                    <a:pt x="1002" y="100"/>
                  </a:cubicBezTo>
                  <a:lnTo>
                    <a:pt x="914" y="606"/>
                  </a:lnTo>
                  <a:cubicBezTo>
                    <a:pt x="870" y="837"/>
                    <a:pt x="771" y="980"/>
                    <a:pt x="595" y="1024"/>
                  </a:cubicBezTo>
                  <a:lnTo>
                    <a:pt x="88" y="1156"/>
                  </a:lnTo>
                  <a:cubicBezTo>
                    <a:pt x="0" y="1156"/>
                    <a:pt x="0" y="1343"/>
                    <a:pt x="88" y="1343"/>
                  </a:cubicBezTo>
                  <a:lnTo>
                    <a:pt x="595" y="1476"/>
                  </a:lnTo>
                  <a:cubicBezTo>
                    <a:pt x="771" y="1531"/>
                    <a:pt x="914" y="1663"/>
                    <a:pt x="914" y="1850"/>
                  </a:cubicBezTo>
                  <a:lnTo>
                    <a:pt x="1046" y="2400"/>
                  </a:lnTo>
                  <a:cubicBezTo>
                    <a:pt x="1046" y="2466"/>
                    <a:pt x="1093" y="2499"/>
                    <a:pt x="1139" y="2499"/>
                  </a:cubicBezTo>
                  <a:cubicBezTo>
                    <a:pt x="1186" y="2499"/>
                    <a:pt x="1233" y="2466"/>
                    <a:pt x="1233" y="2400"/>
                  </a:cubicBezTo>
                  <a:lnTo>
                    <a:pt x="1376" y="1806"/>
                  </a:lnTo>
                  <a:cubicBezTo>
                    <a:pt x="1376" y="1663"/>
                    <a:pt x="1508" y="1531"/>
                    <a:pt x="1651" y="1476"/>
                  </a:cubicBezTo>
                  <a:lnTo>
                    <a:pt x="2202" y="1343"/>
                  </a:lnTo>
                  <a:cubicBezTo>
                    <a:pt x="2290" y="1299"/>
                    <a:pt x="2290" y="1156"/>
                    <a:pt x="2202" y="1112"/>
                  </a:cubicBezTo>
                  <a:lnTo>
                    <a:pt x="1651" y="980"/>
                  </a:lnTo>
                  <a:cubicBezTo>
                    <a:pt x="1508" y="980"/>
                    <a:pt x="1376" y="837"/>
                    <a:pt x="1376" y="650"/>
                  </a:cubicBezTo>
                  <a:lnTo>
                    <a:pt x="1233" y="100"/>
                  </a:lnTo>
                  <a:cubicBezTo>
                    <a:pt x="1211" y="34"/>
                    <a:pt x="1164" y="1"/>
                    <a:pt x="1117" y="1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7"/>
            <p:cNvSpPr/>
            <p:nvPr/>
          </p:nvSpPr>
          <p:spPr>
            <a:xfrm>
              <a:off x="4883219" y="2171263"/>
              <a:ext cx="135242" cy="144255"/>
            </a:xfrm>
            <a:custGeom>
              <a:rect b="b" l="l" r="r" t="t"/>
              <a:pathLst>
                <a:path extrusionOk="0" h="3617" w="3391">
                  <a:moveTo>
                    <a:pt x="1697" y="0"/>
                  </a:moveTo>
                  <a:cubicBezTo>
                    <a:pt x="1629" y="0"/>
                    <a:pt x="1563" y="46"/>
                    <a:pt x="1563" y="116"/>
                  </a:cubicBezTo>
                  <a:lnTo>
                    <a:pt x="1376" y="898"/>
                  </a:lnTo>
                  <a:cubicBezTo>
                    <a:pt x="1332" y="1173"/>
                    <a:pt x="1145" y="1404"/>
                    <a:pt x="914" y="1448"/>
                  </a:cubicBezTo>
                  <a:lnTo>
                    <a:pt x="187" y="1679"/>
                  </a:lnTo>
                  <a:cubicBezTo>
                    <a:pt x="0" y="1723"/>
                    <a:pt x="0" y="1955"/>
                    <a:pt x="187" y="1999"/>
                  </a:cubicBezTo>
                  <a:lnTo>
                    <a:pt x="914" y="2186"/>
                  </a:lnTo>
                  <a:cubicBezTo>
                    <a:pt x="1145" y="2230"/>
                    <a:pt x="1332" y="2461"/>
                    <a:pt x="1420" y="2736"/>
                  </a:cubicBezTo>
                  <a:lnTo>
                    <a:pt x="1563" y="3518"/>
                  </a:lnTo>
                  <a:cubicBezTo>
                    <a:pt x="1585" y="3584"/>
                    <a:pt x="1654" y="3617"/>
                    <a:pt x="1723" y="3617"/>
                  </a:cubicBezTo>
                  <a:cubicBezTo>
                    <a:pt x="1791" y="3617"/>
                    <a:pt x="1860" y="3584"/>
                    <a:pt x="1882" y="3518"/>
                  </a:cubicBezTo>
                  <a:lnTo>
                    <a:pt x="2014" y="2637"/>
                  </a:lnTo>
                  <a:cubicBezTo>
                    <a:pt x="2069" y="2417"/>
                    <a:pt x="2201" y="2230"/>
                    <a:pt x="2433" y="2186"/>
                  </a:cubicBezTo>
                  <a:lnTo>
                    <a:pt x="3214" y="1955"/>
                  </a:lnTo>
                  <a:cubicBezTo>
                    <a:pt x="3390" y="1911"/>
                    <a:pt x="3390" y="1679"/>
                    <a:pt x="3214" y="1635"/>
                  </a:cubicBezTo>
                  <a:lnTo>
                    <a:pt x="2433" y="1448"/>
                  </a:lnTo>
                  <a:cubicBezTo>
                    <a:pt x="2201" y="1404"/>
                    <a:pt x="2069" y="1217"/>
                    <a:pt x="2014" y="986"/>
                  </a:cubicBezTo>
                  <a:lnTo>
                    <a:pt x="1838" y="116"/>
                  </a:lnTo>
                  <a:cubicBezTo>
                    <a:pt x="1818" y="35"/>
                    <a:pt x="1757" y="0"/>
                    <a:pt x="1697" y="0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5618493" y="2417338"/>
              <a:ext cx="69396" cy="53163"/>
            </a:xfrm>
            <a:custGeom>
              <a:rect b="b" l="l" r="r" t="t"/>
              <a:pathLst>
                <a:path extrusionOk="0" h="1333" w="1740">
                  <a:moveTo>
                    <a:pt x="364" y="0"/>
                  </a:moveTo>
                  <a:cubicBezTo>
                    <a:pt x="320" y="44"/>
                    <a:pt x="276" y="44"/>
                    <a:pt x="232" y="99"/>
                  </a:cubicBezTo>
                  <a:cubicBezTo>
                    <a:pt x="188" y="99"/>
                    <a:pt x="188" y="99"/>
                    <a:pt x="188" y="143"/>
                  </a:cubicBezTo>
                  <a:cubicBezTo>
                    <a:pt x="144" y="143"/>
                    <a:pt x="89" y="187"/>
                    <a:pt x="89" y="187"/>
                  </a:cubicBezTo>
                  <a:cubicBezTo>
                    <a:pt x="45" y="275"/>
                    <a:pt x="45" y="319"/>
                    <a:pt x="1" y="374"/>
                  </a:cubicBezTo>
                  <a:cubicBezTo>
                    <a:pt x="1" y="418"/>
                    <a:pt x="1" y="462"/>
                    <a:pt x="45" y="507"/>
                  </a:cubicBezTo>
                  <a:cubicBezTo>
                    <a:pt x="45" y="551"/>
                    <a:pt x="89" y="551"/>
                    <a:pt x="144" y="551"/>
                  </a:cubicBezTo>
                  <a:lnTo>
                    <a:pt x="188" y="551"/>
                  </a:lnTo>
                  <a:cubicBezTo>
                    <a:pt x="276" y="551"/>
                    <a:pt x="320" y="507"/>
                    <a:pt x="320" y="462"/>
                  </a:cubicBezTo>
                  <a:lnTo>
                    <a:pt x="320" y="418"/>
                  </a:lnTo>
                  <a:lnTo>
                    <a:pt x="364" y="374"/>
                  </a:lnTo>
                  <a:cubicBezTo>
                    <a:pt x="364" y="418"/>
                    <a:pt x="364" y="462"/>
                    <a:pt x="419" y="507"/>
                  </a:cubicBezTo>
                  <a:cubicBezTo>
                    <a:pt x="419" y="595"/>
                    <a:pt x="463" y="650"/>
                    <a:pt x="507" y="738"/>
                  </a:cubicBezTo>
                  <a:cubicBezTo>
                    <a:pt x="507" y="782"/>
                    <a:pt x="551" y="826"/>
                    <a:pt x="595" y="870"/>
                  </a:cubicBezTo>
                  <a:cubicBezTo>
                    <a:pt x="639" y="969"/>
                    <a:pt x="738" y="1013"/>
                    <a:pt x="782" y="1057"/>
                  </a:cubicBezTo>
                  <a:cubicBezTo>
                    <a:pt x="1057" y="1244"/>
                    <a:pt x="1332" y="1332"/>
                    <a:pt x="1608" y="1332"/>
                  </a:cubicBezTo>
                  <a:cubicBezTo>
                    <a:pt x="1696" y="1288"/>
                    <a:pt x="1740" y="1244"/>
                    <a:pt x="1740" y="1145"/>
                  </a:cubicBezTo>
                  <a:cubicBezTo>
                    <a:pt x="1740" y="1101"/>
                    <a:pt x="1740" y="1057"/>
                    <a:pt x="1696" y="1057"/>
                  </a:cubicBezTo>
                  <a:cubicBezTo>
                    <a:pt x="1652" y="1013"/>
                    <a:pt x="1652" y="1013"/>
                    <a:pt x="1608" y="1013"/>
                  </a:cubicBezTo>
                  <a:lnTo>
                    <a:pt x="1464" y="1013"/>
                  </a:lnTo>
                  <a:cubicBezTo>
                    <a:pt x="1420" y="1013"/>
                    <a:pt x="1332" y="1013"/>
                    <a:pt x="1288" y="969"/>
                  </a:cubicBezTo>
                  <a:cubicBezTo>
                    <a:pt x="1189" y="925"/>
                    <a:pt x="1101" y="870"/>
                    <a:pt x="1013" y="826"/>
                  </a:cubicBezTo>
                  <a:cubicBezTo>
                    <a:pt x="969" y="782"/>
                    <a:pt x="870" y="738"/>
                    <a:pt x="826" y="650"/>
                  </a:cubicBezTo>
                  <a:cubicBezTo>
                    <a:pt x="782" y="595"/>
                    <a:pt x="738" y="551"/>
                    <a:pt x="738" y="507"/>
                  </a:cubicBezTo>
                  <a:cubicBezTo>
                    <a:pt x="694" y="462"/>
                    <a:pt x="694" y="418"/>
                    <a:pt x="694" y="374"/>
                  </a:cubicBezTo>
                  <a:lnTo>
                    <a:pt x="694" y="319"/>
                  </a:lnTo>
                  <a:lnTo>
                    <a:pt x="694" y="275"/>
                  </a:lnTo>
                  <a:cubicBezTo>
                    <a:pt x="738" y="231"/>
                    <a:pt x="738" y="187"/>
                    <a:pt x="738" y="143"/>
                  </a:cubicBezTo>
                  <a:cubicBezTo>
                    <a:pt x="738" y="99"/>
                    <a:pt x="738" y="44"/>
                    <a:pt x="694" y="44"/>
                  </a:cubicBezTo>
                  <a:cubicBezTo>
                    <a:pt x="639" y="0"/>
                    <a:pt x="639" y="0"/>
                    <a:pt x="551" y="0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5536415" y="2300403"/>
              <a:ext cx="56673" cy="91490"/>
            </a:xfrm>
            <a:custGeom>
              <a:rect b="b" l="l" r="r" t="t"/>
              <a:pathLst>
                <a:path extrusionOk="0" h="2294" w="1421">
                  <a:moveTo>
                    <a:pt x="693" y="0"/>
                  </a:moveTo>
                  <a:cubicBezTo>
                    <a:pt x="675" y="0"/>
                    <a:pt x="657" y="2"/>
                    <a:pt x="639" y="4"/>
                  </a:cubicBezTo>
                  <a:lnTo>
                    <a:pt x="595" y="4"/>
                  </a:lnTo>
                  <a:cubicBezTo>
                    <a:pt x="275" y="48"/>
                    <a:pt x="0" y="555"/>
                    <a:pt x="44" y="1193"/>
                  </a:cubicBezTo>
                  <a:cubicBezTo>
                    <a:pt x="88" y="1787"/>
                    <a:pt x="408" y="2294"/>
                    <a:pt x="771" y="2294"/>
                  </a:cubicBezTo>
                  <a:lnTo>
                    <a:pt x="826" y="2294"/>
                  </a:lnTo>
                  <a:cubicBezTo>
                    <a:pt x="1189" y="2206"/>
                    <a:pt x="1420" y="1699"/>
                    <a:pt x="1376" y="1105"/>
                  </a:cubicBezTo>
                  <a:cubicBezTo>
                    <a:pt x="1376" y="488"/>
                    <a:pt x="1038" y="0"/>
                    <a:pt x="693" y="0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5808573" y="2265426"/>
              <a:ext cx="54918" cy="86425"/>
            </a:xfrm>
            <a:custGeom>
              <a:rect b="b" l="l" r="r" t="t"/>
              <a:pathLst>
                <a:path extrusionOk="0" h="2167" w="1377">
                  <a:moveTo>
                    <a:pt x="606" y="1"/>
                  </a:moveTo>
                  <a:cubicBezTo>
                    <a:pt x="276" y="100"/>
                    <a:pt x="1" y="551"/>
                    <a:pt x="56" y="1157"/>
                  </a:cubicBezTo>
                  <a:cubicBezTo>
                    <a:pt x="100" y="1432"/>
                    <a:pt x="144" y="1707"/>
                    <a:pt x="276" y="1883"/>
                  </a:cubicBezTo>
                  <a:cubicBezTo>
                    <a:pt x="400" y="2046"/>
                    <a:pt x="558" y="2167"/>
                    <a:pt x="684" y="2167"/>
                  </a:cubicBezTo>
                  <a:cubicBezTo>
                    <a:pt x="702" y="2167"/>
                    <a:pt x="721" y="2164"/>
                    <a:pt x="738" y="2158"/>
                  </a:cubicBezTo>
                  <a:lnTo>
                    <a:pt x="782" y="2158"/>
                  </a:lnTo>
                  <a:cubicBezTo>
                    <a:pt x="1156" y="2114"/>
                    <a:pt x="1376" y="1608"/>
                    <a:pt x="1332" y="1057"/>
                  </a:cubicBezTo>
                  <a:cubicBezTo>
                    <a:pt x="1288" y="463"/>
                    <a:pt x="969" y="1"/>
                    <a:pt x="650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5701010" y="2205283"/>
              <a:ext cx="82158" cy="208585"/>
            </a:xfrm>
            <a:custGeom>
              <a:rect b="b" l="l" r="r" t="t"/>
              <a:pathLst>
                <a:path extrusionOk="0" h="5230" w="2060">
                  <a:moveTo>
                    <a:pt x="221" y="1"/>
                  </a:moveTo>
                  <a:cubicBezTo>
                    <a:pt x="177" y="1"/>
                    <a:pt x="133" y="45"/>
                    <a:pt x="133" y="89"/>
                  </a:cubicBezTo>
                  <a:cubicBezTo>
                    <a:pt x="89" y="595"/>
                    <a:pt x="45" y="1146"/>
                    <a:pt x="45" y="1652"/>
                  </a:cubicBezTo>
                  <a:cubicBezTo>
                    <a:pt x="1" y="1971"/>
                    <a:pt x="45" y="2246"/>
                    <a:pt x="45" y="2521"/>
                  </a:cubicBezTo>
                  <a:cubicBezTo>
                    <a:pt x="89" y="2665"/>
                    <a:pt x="89" y="2797"/>
                    <a:pt x="133" y="2885"/>
                  </a:cubicBezTo>
                  <a:cubicBezTo>
                    <a:pt x="133" y="3028"/>
                    <a:pt x="177" y="3116"/>
                    <a:pt x="221" y="3259"/>
                  </a:cubicBezTo>
                  <a:lnTo>
                    <a:pt x="221" y="3303"/>
                  </a:lnTo>
                  <a:cubicBezTo>
                    <a:pt x="221" y="3347"/>
                    <a:pt x="276" y="3347"/>
                    <a:pt x="320" y="3347"/>
                  </a:cubicBezTo>
                  <a:lnTo>
                    <a:pt x="364" y="3347"/>
                  </a:lnTo>
                  <a:cubicBezTo>
                    <a:pt x="364" y="3347"/>
                    <a:pt x="408" y="3347"/>
                    <a:pt x="408" y="3303"/>
                  </a:cubicBezTo>
                  <a:lnTo>
                    <a:pt x="452" y="3259"/>
                  </a:lnTo>
                  <a:lnTo>
                    <a:pt x="496" y="3215"/>
                  </a:lnTo>
                  <a:cubicBezTo>
                    <a:pt x="595" y="3116"/>
                    <a:pt x="683" y="3072"/>
                    <a:pt x="727" y="3028"/>
                  </a:cubicBezTo>
                  <a:cubicBezTo>
                    <a:pt x="771" y="3028"/>
                    <a:pt x="870" y="2984"/>
                    <a:pt x="914" y="2984"/>
                  </a:cubicBezTo>
                  <a:lnTo>
                    <a:pt x="958" y="2984"/>
                  </a:lnTo>
                  <a:cubicBezTo>
                    <a:pt x="1002" y="2940"/>
                    <a:pt x="1047" y="2940"/>
                    <a:pt x="1047" y="2940"/>
                  </a:cubicBezTo>
                  <a:cubicBezTo>
                    <a:pt x="1102" y="2940"/>
                    <a:pt x="1146" y="2984"/>
                    <a:pt x="1190" y="2984"/>
                  </a:cubicBezTo>
                  <a:cubicBezTo>
                    <a:pt x="1234" y="2984"/>
                    <a:pt x="1234" y="2984"/>
                    <a:pt x="1278" y="3028"/>
                  </a:cubicBezTo>
                  <a:cubicBezTo>
                    <a:pt x="1322" y="3028"/>
                    <a:pt x="1377" y="3072"/>
                    <a:pt x="1421" y="3116"/>
                  </a:cubicBezTo>
                  <a:cubicBezTo>
                    <a:pt x="1465" y="3160"/>
                    <a:pt x="1509" y="3215"/>
                    <a:pt x="1509" y="3303"/>
                  </a:cubicBezTo>
                  <a:cubicBezTo>
                    <a:pt x="1553" y="3347"/>
                    <a:pt x="1597" y="3435"/>
                    <a:pt x="1652" y="3534"/>
                  </a:cubicBezTo>
                  <a:lnTo>
                    <a:pt x="1652" y="3853"/>
                  </a:lnTo>
                  <a:lnTo>
                    <a:pt x="1652" y="4128"/>
                  </a:lnTo>
                  <a:cubicBezTo>
                    <a:pt x="1597" y="4217"/>
                    <a:pt x="1553" y="4261"/>
                    <a:pt x="1553" y="4360"/>
                  </a:cubicBezTo>
                  <a:cubicBezTo>
                    <a:pt x="1509" y="4404"/>
                    <a:pt x="1465" y="4448"/>
                    <a:pt x="1421" y="4492"/>
                  </a:cubicBezTo>
                  <a:cubicBezTo>
                    <a:pt x="1377" y="4536"/>
                    <a:pt x="1322" y="4591"/>
                    <a:pt x="1234" y="4635"/>
                  </a:cubicBezTo>
                  <a:cubicBezTo>
                    <a:pt x="1190" y="4679"/>
                    <a:pt x="1102" y="4679"/>
                    <a:pt x="1002" y="4723"/>
                  </a:cubicBezTo>
                  <a:lnTo>
                    <a:pt x="683" y="4723"/>
                  </a:lnTo>
                  <a:cubicBezTo>
                    <a:pt x="639" y="4767"/>
                    <a:pt x="595" y="4767"/>
                    <a:pt x="551" y="4811"/>
                  </a:cubicBezTo>
                  <a:cubicBezTo>
                    <a:pt x="496" y="4910"/>
                    <a:pt x="452" y="4954"/>
                    <a:pt x="496" y="4998"/>
                  </a:cubicBezTo>
                  <a:cubicBezTo>
                    <a:pt x="496" y="5141"/>
                    <a:pt x="639" y="5229"/>
                    <a:pt x="727" y="5229"/>
                  </a:cubicBezTo>
                  <a:lnTo>
                    <a:pt x="870" y="5229"/>
                  </a:lnTo>
                  <a:cubicBezTo>
                    <a:pt x="958" y="5229"/>
                    <a:pt x="1047" y="5185"/>
                    <a:pt x="1146" y="5185"/>
                  </a:cubicBezTo>
                  <a:cubicBezTo>
                    <a:pt x="1234" y="5141"/>
                    <a:pt x="1377" y="5086"/>
                    <a:pt x="1465" y="5042"/>
                  </a:cubicBezTo>
                  <a:cubicBezTo>
                    <a:pt x="1597" y="4954"/>
                    <a:pt x="1740" y="4767"/>
                    <a:pt x="1872" y="4591"/>
                  </a:cubicBezTo>
                  <a:cubicBezTo>
                    <a:pt x="1971" y="4448"/>
                    <a:pt x="2015" y="4261"/>
                    <a:pt x="2059" y="4084"/>
                  </a:cubicBezTo>
                  <a:cubicBezTo>
                    <a:pt x="2059" y="3897"/>
                    <a:pt x="2059" y="3710"/>
                    <a:pt x="2015" y="3578"/>
                  </a:cubicBezTo>
                  <a:cubicBezTo>
                    <a:pt x="1971" y="3391"/>
                    <a:pt x="1872" y="3215"/>
                    <a:pt x="1784" y="3072"/>
                  </a:cubicBezTo>
                  <a:cubicBezTo>
                    <a:pt x="1696" y="2940"/>
                    <a:pt x="1597" y="2841"/>
                    <a:pt x="1465" y="2753"/>
                  </a:cubicBezTo>
                  <a:cubicBezTo>
                    <a:pt x="1322" y="2709"/>
                    <a:pt x="1146" y="2665"/>
                    <a:pt x="1002" y="2665"/>
                  </a:cubicBezTo>
                  <a:lnTo>
                    <a:pt x="958" y="2665"/>
                  </a:lnTo>
                  <a:cubicBezTo>
                    <a:pt x="826" y="2709"/>
                    <a:pt x="683" y="2753"/>
                    <a:pt x="496" y="2885"/>
                  </a:cubicBezTo>
                  <a:cubicBezTo>
                    <a:pt x="452" y="2940"/>
                    <a:pt x="408" y="2984"/>
                    <a:pt x="364" y="3028"/>
                  </a:cubicBezTo>
                  <a:lnTo>
                    <a:pt x="320" y="2940"/>
                  </a:lnTo>
                  <a:lnTo>
                    <a:pt x="320" y="2841"/>
                  </a:lnTo>
                  <a:cubicBezTo>
                    <a:pt x="221" y="2477"/>
                    <a:pt x="177" y="2059"/>
                    <a:pt x="177" y="1509"/>
                  </a:cubicBezTo>
                  <a:cubicBezTo>
                    <a:pt x="221" y="1058"/>
                    <a:pt x="276" y="595"/>
                    <a:pt x="320" y="89"/>
                  </a:cubicBezTo>
                  <a:cubicBezTo>
                    <a:pt x="320" y="45"/>
                    <a:pt x="276" y="1"/>
                    <a:pt x="221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8"/>
          <p:cNvSpPr txBox="1"/>
          <p:nvPr>
            <p:ph type="title"/>
          </p:nvPr>
        </p:nvSpPr>
        <p:spPr>
          <a:xfrm>
            <a:off x="457200" y="252800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C.05   Bài đánh giá sản phẩm trên Group Sẻ Vui Vẻ </a:t>
            </a:r>
            <a:endParaRPr/>
          </a:p>
        </p:txBody>
      </p:sp>
      <p:grpSp>
        <p:nvGrpSpPr>
          <p:cNvPr id="1123" name="Google Shape;1123;p38"/>
          <p:cNvGrpSpPr/>
          <p:nvPr/>
        </p:nvGrpSpPr>
        <p:grpSpPr>
          <a:xfrm>
            <a:off x="455461" y="982475"/>
            <a:ext cx="8235448" cy="3739173"/>
            <a:chOff x="455461" y="982475"/>
            <a:chExt cx="8235448" cy="3739173"/>
          </a:xfrm>
        </p:grpSpPr>
        <p:sp>
          <p:nvSpPr>
            <p:cNvPr id="1124" name="Google Shape;1124;p38"/>
            <p:cNvSpPr/>
            <p:nvPr/>
          </p:nvSpPr>
          <p:spPr>
            <a:xfrm>
              <a:off x="2507075" y="982475"/>
              <a:ext cx="4129856" cy="3739173"/>
            </a:xfrm>
            <a:custGeom>
              <a:rect b="b" l="l" r="r" t="t"/>
              <a:pathLst>
                <a:path extrusionOk="0" h="6011" w="6639">
                  <a:moveTo>
                    <a:pt x="3517" y="6010"/>
                  </a:moveTo>
                  <a:cubicBezTo>
                    <a:pt x="3847" y="5966"/>
                    <a:pt x="4326" y="5911"/>
                    <a:pt x="4802" y="5838"/>
                  </a:cubicBezTo>
                  <a:cubicBezTo>
                    <a:pt x="5073" y="5794"/>
                    <a:pt x="5288" y="5648"/>
                    <a:pt x="5490" y="5450"/>
                  </a:cubicBezTo>
                  <a:cubicBezTo>
                    <a:pt x="6445" y="4510"/>
                    <a:pt x="6639" y="3335"/>
                    <a:pt x="6375" y="2069"/>
                  </a:cubicBezTo>
                  <a:cubicBezTo>
                    <a:pt x="6236" y="1428"/>
                    <a:pt x="5859" y="865"/>
                    <a:pt x="5314" y="499"/>
                  </a:cubicBezTo>
                  <a:cubicBezTo>
                    <a:pt x="5087" y="334"/>
                    <a:pt x="4842" y="195"/>
                    <a:pt x="4582" y="85"/>
                  </a:cubicBezTo>
                  <a:cubicBezTo>
                    <a:pt x="4399" y="12"/>
                    <a:pt x="4180" y="1"/>
                    <a:pt x="3978" y="5"/>
                  </a:cubicBezTo>
                  <a:cubicBezTo>
                    <a:pt x="3470" y="19"/>
                    <a:pt x="2957" y="8"/>
                    <a:pt x="2459" y="96"/>
                  </a:cubicBezTo>
                  <a:cubicBezTo>
                    <a:pt x="1669" y="239"/>
                    <a:pt x="1083" y="737"/>
                    <a:pt x="644" y="1443"/>
                  </a:cubicBezTo>
                  <a:cubicBezTo>
                    <a:pt x="55" y="2391"/>
                    <a:pt x="0" y="3393"/>
                    <a:pt x="311" y="4444"/>
                  </a:cubicBezTo>
                  <a:cubicBezTo>
                    <a:pt x="428" y="4835"/>
                    <a:pt x="714" y="5092"/>
                    <a:pt x="1003" y="5337"/>
                  </a:cubicBezTo>
                  <a:cubicBezTo>
                    <a:pt x="1391" y="5663"/>
                    <a:pt x="1819" y="5882"/>
                    <a:pt x="2320" y="5922"/>
                  </a:cubicBezTo>
                  <a:cubicBezTo>
                    <a:pt x="2668" y="5948"/>
                    <a:pt x="3012" y="5974"/>
                    <a:pt x="3517" y="6010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125" name="Google Shape;1125;p38"/>
            <p:cNvGrpSpPr/>
            <p:nvPr/>
          </p:nvGrpSpPr>
          <p:grpSpPr>
            <a:xfrm>
              <a:off x="455461" y="1610723"/>
              <a:ext cx="2124171" cy="2482708"/>
              <a:chOff x="455461" y="1610723"/>
              <a:chExt cx="2124171" cy="2482708"/>
            </a:xfrm>
          </p:grpSpPr>
          <p:grpSp>
            <p:nvGrpSpPr>
              <p:cNvPr id="1126" name="Google Shape;1126;p38"/>
              <p:cNvGrpSpPr/>
              <p:nvPr/>
            </p:nvGrpSpPr>
            <p:grpSpPr>
              <a:xfrm>
                <a:off x="793536" y="2151026"/>
                <a:ext cx="1477294" cy="673178"/>
                <a:chOff x="1244220" y="2915929"/>
                <a:chExt cx="986441" cy="449504"/>
              </a:xfrm>
            </p:grpSpPr>
            <p:sp>
              <p:nvSpPr>
                <p:cNvPr id="1127" name="Google Shape;1127;p38"/>
                <p:cNvSpPr/>
                <p:nvPr/>
              </p:nvSpPr>
              <p:spPr>
                <a:xfrm>
                  <a:off x="1372922" y="3306615"/>
                  <a:ext cx="14190" cy="14190"/>
                </a:xfrm>
                <a:custGeom>
                  <a:rect b="b" l="l" r="r" t="t"/>
                  <a:pathLst>
                    <a:path extrusionOk="0" h="186" w="186">
                      <a:moveTo>
                        <a:pt x="81" y="1"/>
                      </a:moveTo>
                      <a:cubicBezTo>
                        <a:pt x="79" y="2"/>
                        <a:pt x="78" y="3"/>
                        <a:pt x="75" y="3"/>
                      </a:cubicBezTo>
                      <a:lnTo>
                        <a:pt x="69" y="3"/>
                      </a:lnTo>
                      <a:cubicBezTo>
                        <a:pt x="67" y="4"/>
                        <a:pt x="65" y="4"/>
                        <a:pt x="64" y="5"/>
                      </a:cubicBezTo>
                      <a:cubicBezTo>
                        <a:pt x="61" y="6"/>
                        <a:pt x="60" y="8"/>
                        <a:pt x="58" y="8"/>
                      </a:cubicBezTo>
                      <a:cubicBezTo>
                        <a:pt x="56" y="9"/>
                        <a:pt x="54" y="9"/>
                        <a:pt x="52" y="10"/>
                      </a:cubicBezTo>
                      <a:cubicBezTo>
                        <a:pt x="51" y="11"/>
                        <a:pt x="49" y="12"/>
                        <a:pt x="47" y="13"/>
                      </a:cubicBezTo>
                      <a:cubicBezTo>
                        <a:pt x="45" y="14"/>
                        <a:pt x="44" y="16"/>
                        <a:pt x="42" y="18"/>
                      </a:cubicBezTo>
                      <a:lnTo>
                        <a:pt x="38" y="21"/>
                      </a:lnTo>
                      <a:cubicBezTo>
                        <a:pt x="36" y="22"/>
                        <a:pt x="34" y="22"/>
                        <a:pt x="33" y="24"/>
                      </a:cubicBezTo>
                      <a:cubicBezTo>
                        <a:pt x="30" y="25"/>
                        <a:pt x="29" y="26"/>
                        <a:pt x="28" y="28"/>
                      </a:cubicBezTo>
                      <a:lnTo>
                        <a:pt x="24" y="33"/>
                      </a:lnTo>
                      <a:cubicBezTo>
                        <a:pt x="23" y="35"/>
                        <a:pt x="22" y="36"/>
                        <a:pt x="20" y="37"/>
                      </a:cubicBezTo>
                      <a:cubicBezTo>
                        <a:pt x="19" y="39"/>
                        <a:pt x="17" y="40"/>
                        <a:pt x="16" y="41"/>
                      </a:cubicBezTo>
                      <a:cubicBezTo>
                        <a:pt x="14" y="43"/>
                        <a:pt x="13" y="44"/>
                        <a:pt x="12" y="47"/>
                      </a:cubicBezTo>
                      <a:cubicBezTo>
                        <a:pt x="11" y="49"/>
                        <a:pt x="10" y="50"/>
                        <a:pt x="9" y="52"/>
                      </a:cubicBezTo>
                      <a:cubicBezTo>
                        <a:pt x="8" y="54"/>
                        <a:pt x="9" y="56"/>
                        <a:pt x="8" y="58"/>
                      </a:cubicBezTo>
                      <a:cubicBezTo>
                        <a:pt x="7" y="59"/>
                        <a:pt x="7" y="62"/>
                        <a:pt x="6" y="64"/>
                      </a:cubicBezTo>
                      <a:cubicBezTo>
                        <a:pt x="6" y="66"/>
                        <a:pt x="3" y="67"/>
                        <a:pt x="3" y="69"/>
                      </a:cubicBezTo>
                      <a:cubicBezTo>
                        <a:pt x="3" y="71"/>
                        <a:pt x="3" y="73"/>
                        <a:pt x="2" y="75"/>
                      </a:cubicBezTo>
                      <a:cubicBezTo>
                        <a:pt x="2" y="76"/>
                        <a:pt x="3" y="80"/>
                        <a:pt x="3" y="81"/>
                      </a:cubicBezTo>
                      <a:cubicBezTo>
                        <a:pt x="3" y="83"/>
                        <a:pt x="3" y="85"/>
                        <a:pt x="2" y="87"/>
                      </a:cubicBezTo>
                      <a:cubicBezTo>
                        <a:pt x="1" y="89"/>
                        <a:pt x="1" y="91"/>
                        <a:pt x="1" y="94"/>
                      </a:cubicBezTo>
                      <a:cubicBezTo>
                        <a:pt x="1" y="96"/>
                        <a:pt x="1" y="98"/>
                        <a:pt x="1" y="99"/>
                      </a:cubicBezTo>
                      <a:cubicBezTo>
                        <a:pt x="2" y="101"/>
                        <a:pt x="2" y="103"/>
                        <a:pt x="2" y="105"/>
                      </a:cubicBezTo>
                      <a:cubicBezTo>
                        <a:pt x="3" y="107"/>
                        <a:pt x="4" y="109"/>
                        <a:pt x="4" y="111"/>
                      </a:cubicBezTo>
                      <a:lnTo>
                        <a:pt x="4" y="117"/>
                      </a:lnTo>
                      <a:lnTo>
                        <a:pt x="5" y="124"/>
                      </a:lnTo>
                      <a:cubicBezTo>
                        <a:pt x="6" y="125"/>
                        <a:pt x="6" y="127"/>
                        <a:pt x="7" y="129"/>
                      </a:cubicBezTo>
                      <a:cubicBezTo>
                        <a:pt x="8" y="131"/>
                        <a:pt x="8" y="133"/>
                        <a:pt x="9" y="134"/>
                      </a:cubicBezTo>
                      <a:cubicBezTo>
                        <a:pt x="10" y="136"/>
                        <a:pt x="13" y="137"/>
                        <a:pt x="14" y="138"/>
                      </a:cubicBezTo>
                      <a:cubicBezTo>
                        <a:pt x="16" y="141"/>
                        <a:pt x="14" y="143"/>
                        <a:pt x="16" y="145"/>
                      </a:cubicBezTo>
                      <a:cubicBezTo>
                        <a:pt x="18" y="146"/>
                        <a:pt x="18" y="148"/>
                        <a:pt x="19" y="150"/>
                      </a:cubicBezTo>
                      <a:cubicBezTo>
                        <a:pt x="20" y="151"/>
                        <a:pt x="22" y="153"/>
                        <a:pt x="23" y="155"/>
                      </a:cubicBezTo>
                      <a:cubicBezTo>
                        <a:pt x="24" y="156"/>
                        <a:pt x="27" y="157"/>
                        <a:pt x="28" y="158"/>
                      </a:cubicBezTo>
                      <a:cubicBezTo>
                        <a:pt x="29" y="159"/>
                        <a:pt x="30" y="162"/>
                        <a:pt x="32" y="163"/>
                      </a:cubicBezTo>
                      <a:lnTo>
                        <a:pt x="36" y="167"/>
                      </a:lnTo>
                      <a:cubicBezTo>
                        <a:pt x="38" y="168"/>
                        <a:pt x="40" y="168"/>
                        <a:pt x="42" y="169"/>
                      </a:cubicBezTo>
                      <a:cubicBezTo>
                        <a:pt x="43" y="171"/>
                        <a:pt x="44" y="172"/>
                        <a:pt x="47" y="174"/>
                      </a:cubicBezTo>
                      <a:cubicBezTo>
                        <a:pt x="49" y="175"/>
                        <a:pt x="51" y="175"/>
                        <a:pt x="53" y="175"/>
                      </a:cubicBezTo>
                      <a:cubicBezTo>
                        <a:pt x="54" y="176"/>
                        <a:pt x="55" y="179"/>
                        <a:pt x="57" y="179"/>
                      </a:cubicBezTo>
                      <a:lnTo>
                        <a:pt x="64" y="179"/>
                      </a:lnTo>
                      <a:cubicBezTo>
                        <a:pt x="66" y="180"/>
                        <a:pt x="67" y="183"/>
                        <a:pt x="69" y="183"/>
                      </a:cubicBezTo>
                      <a:cubicBezTo>
                        <a:pt x="70" y="183"/>
                        <a:pt x="72" y="183"/>
                        <a:pt x="73" y="183"/>
                      </a:cubicBezTo>
                      <a:cubicBezTo>
                        <a:pt x="73" y="183"/>
                        <a:pt x="74" y="183"/>
                        <a:pt x="74" y="183"/>
                      </a:cubicBezTo>
                      <a:cubicBezTo>
                        <a:pt x="76" y="183"/>
                        <a:pt x="79" y="184"/>
                        <a:pt x="81" y="184"/>
                      </a:cubicBezTo>
                      <a:cubicBezTo>
                        <a:pt x="83" y="184"/>
                        <a:pt x="85" y="186"/>
                        <a:pt x="87" y="186"/>
                      </a:cubicBezTo>
                      <a:lnTo>
                        <a:pt x="92" y="186"/>
                      </a:lnTo>
                      <a:cubicBezTo>
                        <a:pt x="95" y="186"/>
                        <a:pt x="97" y="186"/>
                        <a:pt x="99" y="184"/>
                      </a:cubicBezTo>
                      <a:lnTo>
                        <a:pt x="111" y="184"/>
                      </a:lnTo>
                      <a:cubicBezTo>
                        <a:pt x="113" y="183"/>
                        <a:pt x="115" y="182"/>
                        <a:pt x="117" y="181"/>
                      </a:cubicBezTo>
                      <a:cubicBezTo>
                        <a:pt x="119" y="181"/>
                        <a:pt x="120" y="180"/>
                        <a:pt x="122" y="179"/>
                      </a:cubicBezTo>
                      <a:cubicBezTo>
                        <a:pt x="125" y="179"/>
                        <a:pt x="126" y="178"/>
                        <a:pt x="128" y="177"/>
                      </a:cubicBezTo>
                      <a:cubicBezTo>
                        <a:pt x="130" y="176"/>
                        <a:pt x="131" y="175"/>
                        <a:pt x="133" y="175"/>
                      </a:cubicBezTo>
                      <a:cubicBezTo>
                        <a:pt x="135" y="174"/>
                        <a:pt x="137" y="173"/>
                        <a:pt x="138" y="172"/>
                      </a:cubicBezTo>
                      <a:cubicBezTo>
                        <a:pt x="141" y="171"/>
                        <a:pt x="142" y="169"/>
                        <a:pt x="144" y="168"/>
                      </a:cubicBezTo>
                      <a:cubicBezTo>
                        <a:pt x="145" y="167"/>
                        <a:pt x="147" y="165"/>
                        <a:pt x="148" y="164"/>
                      </a:cubicBezTo>
                      <a:cubicBezTo>
                        <a:pt x="150" y="163"/>
                        <a:pt x="151" y="162"/>
                        <a:pt x="153" y="161"/>
                      </a:cubicBezTo>
                      <a:cubicBezTo>
                        <a:pt x="154" y="160"/>
                        <a:pt x="157" y="159"/>
                        <a:pt x="158" y="158"/>
                      </a:cubicBezTo>
                      <a:cubicBezTo>
                        <a:pt x="160" y="157"/>
                        <a:pt x="161" y="155"/>
                        <a:pt x="162" y="152"/>
                      </a:cubicBezTo>
                      <a:cubicBezTo>
                        <a:pt x="163" y="151"/>
                        <a:pt x="164" y="149"/>
                        <a:pt x="165" y="148"/>
                      </a:cubicBezTo>
                      <a:cubicBezTo>
                        <a:pt x="166" y="146"/>
                        <a:pt x="167" y="145"/>
                        <a:pt x="168" y="143"/>
                      </a:cubicBezTo>
                      <a:cubicBezTo>
                        <a:pt x="169" y="142"/>
                        <a:pt x="171" y="140"/>
                        <a:pt x="172" y="138"/>
                      </a:cubicBezTo>
                      <a:cubicBezTo>
                        <a:pt x="173" y="136"/>
                        <a:pt x="175" y="135"/>
                        <a:pt x="176" y="133"/>
                      </a:cubicBezTo>
                      <a:cubicBezTo>
                        <a:pt x="177" y="131"/>
                        <a:pt x="177" y="129"/>
                        <a:pt x="177" y="128"/>
                      </a:cubicBezTo>
                      <a:cubicBezTo>
                        <a:pt x="178" y="126"/>
                        <a:pt x="179" y="124"/>
                        <a:pt x="179" y="121"/>
                      </a:cubicBezTo>
                      <a:cubicBezTo>
                        <a:pt x="180" y="120"/>
                        <a:pt x="182" y="118"/>
                        <a:pt x="183" y="116"/>
                      </a:cubicBezTo>
                      <a:cubicBezTo>
                        <a:pt x="183" y="115"/>
                        <a:pt x="184" y="113"/>
                        <a:pt x="184" y="111"/>
                      </a:cubicBezTo>
                      <a:cubicBezTo>
                        <a:pt x="184" y="109"/>
                        <a:pt x="184" y="106"/>
                        <a:pt x="184" y="104"/>
                      </a:cubicBezTo>
                      <a:cubicBezTo>
                        <a:pt x="185" y="102"/>
                        <a:pt x="184" y="100"/>
                        <a:pt x="184" y="98"/>
                      </a:cubicBezTo>
                      <a:lnTo>
                        <a:pt x="184" y="93"/>
                      </a:lnTo>
                      <a:cubicBezTo>
                        <a:pt x="184" y="90"/>
                        <a:pt x="183" y="89"/>
                        <a:pt x="183" y="87"/>
                      </a:cubicBezTo>
                      <a:lnTo>
                        <a:pt x="183" y="81"/>
                      </a:lnTo>
                      <a:cubicBezTo>
                        <a:pt x="183" y="80"/>
                        <a:pt x="184" y="78"/>
                        <a:pt x="183" y="75"/>
                      </a:cubicBezTo>
                      <a:cubicBezTo>
                        <a:pt x="183" y="73"/>
                        <a:pt x="182" y="71"/>
                        <a:pt x="182" y="69"/>
                      </a:cubicBezTo>
                      <a:cubicBezTo>
                        <a:pt x="181" y="68"/>
                        <a:pt x="180" y="66"/>
                        <a:pt x="179" y="64"/>
                      </a:cubicBezTo>
                      <a:cubicBezTo>
                        <a:pt x="179" y="62"/>
                        <a:pt x="178" y="60"/>
                        <a:pt x="177" y="58"/>
                      </a:cubicBezTo>
                      <a:cubicBezTo>
                        <a:pt x="177" y="56"/>
                        <a:pt x="176" y="55"/>
                        <a:pt x="175" y="53"/>
                      </a:cubicBezTo>
                      <a:cubicBezTo>
                        <a:pt x="174" y="51"/>
                        <a:pt x="175" y="48"/>
                        <a:pt x="174" y="47"/>
                      </a:cubicBezTo>
                      <a:cubicBezTo>
                        <a:pt x="173" y="44"/>
                        <a:pt x="172" y="43"/>
                        <a:pt x="171" y="41"/>
                      </a:cubicBezTo>
                      <a:cubicBezTo>
                        <a:pt x="169" y="40"/>
                        <a:pt x="167" y="39"/>
                        <a:pt x="166" y="37"/>
                      </a:cubicBezTo>
                      <a:cubicBezTo>
                        <a:pt x="165" y="36"/>
                        <a:pt x="163" y="34"/>
                        <a:pt x="162" y="33"/>
                      </a:cubicBezTo>
                      <a:cubicBezTo>
                        <a:pt x="161" y="31"/>
                        <a:pt x="160" y="28"/>
                        <a:pt x="159" y="27"/>
                      </a:cubicBezTo>
                      <a:cubicBezTo>
                        <a:pt x="158" y="26"/>
                        <a:pt x="156" y="25"/>
                        <a:pt x="154" y="24"/>
                      </a:cubicBezTo>
                      <a:cubicBezTo>
                        <a:pt x="152" y="22"/>
                        <a:pt x="150" y="22"/>
                        <a:pt x="149" y="21"/>
                      </a:cubicBezTo>
                      <a:lnTo>
                        <a:pt x="144" y="18"/>
                      </a:lnTo>
                      <a:cubicBezTo>
                        <a:pt x="142" y="17"/>
                        <a:pt x="142" y="13"/>
                        <a:pt x="141" y="12"/>
                      </a:cubicBezTo>
                      <a:cubicBezTo>
                        <a:pt x="140" y="12"/>
                        <a:pt x="138" y="12"/>
                        <a:pt x="137" y="12"/>
                      </a:cubicBezTo>
                      <a:cubicBezTo>
                        <a:pt x="136" y="12"/>
                        <a:pt x="135" y="12"/>
                        <a:pt x="134" y="11"/>
                      </a:cubicBezTo>
                      <a:cubicBezTo>
                        <a:pt x="132" y="10"/>
                        <a:pt x="131" y="7"/>
                        <a:pt x="129" y="7"/>
                      </a:cubicBezTo>
                      <a:cubicBezTo>
                        <a:pt x="127" y="7"/>
                        <a:pt x="126" y="7"/>
                        <a:pt x="125" y="7"/>
                      </a:cubicBezTo>
                      <a:cubicBezTo>
                        <a:pt x="124" y="7"/>
                        <a:pt x="123" y="7"/>
                        <a:pt x="122" y="7"/>
                      </a:cubicBezTo>
                      <a:cubicBezTo>
                        <a:pt x="121" y="6"/>
                        <a:pt x="119" y="5"/>
                        <a:pt x="117" y="4"/>
                      </a:cubicBezTo>
                      <a:lnTo>
                        <a:pt x="112" y="4"/>
                      </a:lnTo>
                      <a:cubicBezTo>
                        <a:pt x="110" y="3"/>
                        <a:pt x="107" y="3"/>
                        <a:pt x="105" y="3"/>
                      </a:cubicBezTo>
                      <a:cubicBezTo>
                        <a:pt x="103" y="2"/>
                        <a:pt x="101" y="1"/>
                        <a:pt x="99" y="1"/>
                      </a:cubicBezTo>
                      <a:cubicBezTo>
                        <a:pt x="98" y="1"/>
                        <a:pt x="96" y="3"/>
                        <a:pt x="94" y="3"/>
                      </a:cubicBezTo>
                      <a:cubicBezTo>
                        <a:pt x="91" y="3"/>
                        <a:pt x="89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" name="Google Shape;1128;p38"/>
                <p:cNvSpPr/>
                <p:nvPr/>
              </p:nvSpPr>
              <p:spPr>
                <a:xfrm>
                  <a:off x="1314484" y="3000917"/>
                  <a:ext cx="13732" cy="13808"/>
                </a:xfrm>
                <a:custGeom>
                  <a:rect b="b" l="l" r="r" t="t"/>
                  <a:pathLst>
                    <a:path extrusionOk="0" h="181" w="180">
                      <a:moveTo>
                        <a:pt x="78" y="1"/>
                      </a:moveTo>
                      <a:cubicBezTo>
                        <a:pt x="76" y="2"/>
                        <a:pt x="74" y="3"/>
                        <a:pt x="72" y="3"/>
                      </a:cubicBezTo>
                      <a:lnTo>
                        <a:pt x="66" y="3"/>
                      </a:lnTo>
                      <a:cubicBezTo>
                        <a:pt x="64" y="4"/>
                        <a:pt x="62" y="4"/>
                        <a:pt x="60" y="5"/>
                      </a:cubicBezTo>
                      <a:cubicBezTo>
                        <a:pt x="59" y="6"/>
                        <a:pt x="58" y="7"/>
                        <a:pt x="56" y="8"/>
                      </a:cubicBezTo>
                      <a:cubicBezTo>
                        <a:pt x="53" y="9"/>
                        <a:pt x="51" y="9"/>
                        <a:pt x="50" y="10"/>
                      </a:cubicBezTo>
                      <a:lnTo>
                        <a:pt x="45" y="13"/>
                      </a:lnTo>
                      <a:cubicBezTo>
                        <a:pt x="43" y="14"/>
                        <a:pt x="42" y="16"/>
                        <a:pt x="40" y="17"/>
                      </a:cubicBezTo>
                      <a:lnTo>
                        <a:pt x="35" y="20"/>
                      </a:lnTo>
                      <a:cubicBezTo>
                        <a:pt x="34" y="21"/>
                        <a:pt x="32" y="22"/>
                        <a:pt x="30" y="23"/>
                      </a:cubicBezTo>
                      <a:cubicBezTo>
                        <a:pt x="29" y="24"/>
                        <a:pt x="28" y="26"/>
                        <a:pt x="26" y="27"/>
                      </a:cubicBezTo>
                      <a:cubicBezTo>
                        <a:pt x="25" y="29"/>
                        <a:pt x="24" y="31"/>
                        <a:pt x="22" y="32"/>
                      </a:cubicBezTo>
                      <a:cubicBezTo>
                        <a:pt x="21" y="34"/>
                        <a:pt x="19" y="35"/>
                        <a:pt x="18" y="36"/>
                      </a:cubicBezTo>
                      <a:cubicBezTo>
                        <a:pt x="17" y="38"/>
                        <a:pt x="15" y="39"/>
                        <a:pt x="14" y="40"/>
                      </a:cubicBezTo>
                      <a:lnTo>
                        <a:pt x="11" y="46"/>
                      </a:lnTo>
                      <a:lnTo>
                        <a:pt x="8" y="51"/>
                      </a:lnTo>
                      <a:cubicBezTo>
                        <a:pt x="6" y="52"/>
                        <a:pt x="8" y="55"/>
                        <a:pt x="6" y="56"/>
                      </a:cubicBezTo>
                      <a:cubicBezTo>
                        <a:pt x="6" y="58"/>
                        <a:pt x="5" y="61"/>
                        <a:pt x="5" y="62"/>
                      </a:cubicBezTo>
                      <a:cubicBezTo>
                        <a:pt x="4" y="64"/>
                        <a:pt x="3" y="66"/>
                        <a:pt x="2" y="67"/>
                      </a:cubicBezTo>
                      <a:cubicBezTo>
                        <a:pt x="1" y="69"/>
                        <a:pt x="1" y="71"/>
                        <a:pt x="1" y="73"/>
                      </a:cubicBezTo>
                      <a:cubicBezTo>
                        <a:pt x="0" y="76"/>
                        <a:pt x="2" y="78"/>
                        <a:pt x="1" y="79"/>
                      </a:cubicBezTo>
                      <a:cubicBezTo>
                        <a:pt x="1" y="81"/>
                        <a:pt x="1" y="83"/>
                        <a:pt x="1" y="85"/>
                      </a:cubicBezTo>
                      <a:cubicBezTo>
                        <a:pt x="0" y="87"/>
                        <a:pt x="0" y="88"/>
                        <a:pt x="0" y="91"/>
                      </a:cubicBezTo>
                      <a:cubicBezTo>
                        <a:pt x="0" y="93"/>
                        <a:pt x="0" y="95"/>
                        <a:pt x="0" y="97"/>
                      </a:cubicBezTo>
                      <a:cubicBezTo>
                        <a:pt x="0" y="99"/>
                        <a:pt x="1" y="100"/>
                        <a:pt x="1" y="102"/>
                      </a:cubicBezTo>
                      <a:cubicBezTo>
                        <a:pt x="1" y="104"/>
                        <a:pt x="2" y="107"/>
                        <a:pt x="2" y="108"/>
                      </a:cubicBezTo>
                      <a:cubicBezTo>
                        <a:pt x="2" y="110"/>
                        <a:pt x="2" y="112"/>
                        <a:pt x="2" y="114"/>
                      </a:cubicBezTo>
                      <a:cubicBezTo>
                        <a:pt x="3" y="116"/>
                        <a:pt x="3" y="118"/>
                        <a:pt x="4" y="119"/>
                      </a:cubicBezTo>
                      <a:cubicBezTo>
                        <a:pt x="4" y="122"/>
                        <a:pt x="5" y="124"/>
                        <a:pt x="5" y="126"/>
                      </a:cubicBezTo>
                      <a:cubicBezTo>
                        <a:pt x="6" y="127"/>
                        <a:pt x="8" y="129"/>
                        <a:pt x="8" y="131"/>
                      </a:cubicBezTo>
                      <a:cubicBezTo>
                        <a:pt x="9" y="132"/>
                        <a:pt x="12" y="133"/>
                        <a:pt x="13" y="135"/>
                      </a:cubicBezTo>
                      <a:cubicBezTo>
                        <a:pt x="14" y="137"/>
                        <a:pt x="13" y="140"/>
                        <a:pt x="15" y="141"/>
                      </a:cubicBezTo>
                      <a:cubicBezTo>
                        <a:pt x="16" y="143"/>
                        <a:pt x="16" y="145"/>
                        <a:pt x="17" y="146"/>
                      </a:cubicBezTo>
                      <a:cubicBezTo>
                        <a:pt x="18" y="147"/>
                        <a:pt x="20" y="149"/>
                        <a:pt x="21" y="150"/>
                      </a:cubicBezTo>
                      <a:cubicBezTo>
                        <a:pt x="22" y="151"/>
                        <a:pt x="26" y="153"/>
                        <a:pt x="27" y="154"/>
                      </a:cubicBezTo>
                      <a:cubicBezTo>
                        <a:pt x="28" y="155"/>
                        <a:pt x="28" y="158"/>
                        <a:pt x="30" y="159"/>
                      </a:cubicBezTo>
                      <a:lnTo>
                        <a:pt x="34" y="162"/>
                      </a:lnTo>
                      <a:cubicBezTo>
                        <a:pt x="36" y="163"/>
                        <a:pt x="39" y="163"/>
                        <a:pt x="40" y="164"/>
                      </a:cubicBezTo>
                      <a:cubicBezTo>
                        <a:pt x="42" y="165"/>
                        <a:pt x="43" y="168"/>
                        <a:pt x="44" y="169"/>
                      </a:cubicBezTo>
                      <a:cubicBezTo>
                        <a:pt x="46" y="171"/>
                        <a:pt x="48" y="170"/>
                        <a:pt x="50" y="171"/>
                      </a:cubicBezTo>
                      <a:cubicBezTo>
                        <a:pt x="51" y="172"/>
                        <a:pt x="52" y="175"/>
                        <a:pt x="55" y="175"/>
                      </a:cubicBezTo>
                      <a:cubicBezTo>
                        <a:pt x="56" y="175"/>
                        <a:pt x="57" y="175"/>
                        <a:pt x="59" y="175"/>
                      </a:cubicBezTo>
                      <a:cubicBezTo>
                        <a:pt x="60" y="175"/>
                        <a:pt x="60" y="175"/>
                        <a:pt x="61" y="175"/>
                      </a:cubicBezTo>
                      <a:cubicBezTo>
                        <a:pt x="63" y="175"/>
                        <a:pt x="64" y="178"/>
                        <a:pt x="66" y="178"/>
                      </a:cubicBezTo>
                      <a:lnTo>
                        <a:pt x="72" y="178"/>
                      </a:lnTo>
                      <a:cubicBezTo>
                        <a:pt x="74" y="178"/>
                        <a:pt x="76" y="179"/>
                        <a:pt x="77" y="179"/>
                      </a:cubicBezTo>
                      <a:cubicBezTo>
                        <a:pt x="79" y="180"/>
                        <a:pt x="81" y="180"/>
                        <a:pt x="83" y="180"/>
                      </a:cubicBezTo>
                      <a:lnTo>
                        <a:pt x="90" y="180"/>
                      </a:lnTo>
                      <a:cubicBezTo>
                        <a:pt x="91" y="180"/>
                        <a:pt x="92" y="181"/>
                        <a:pt x="93" y="181"/>
                      </a:cubicBezTo>
                      <a:cubicBezTo>
                        <a:pt x="94" y="181"/>
                        <a:pt x="94" y="181"/>
                        <a:pt x="95" y="180"/>
                      </a:cubicBezTo>
                      <a:lnTo>
                        <a:pt x="107" y="180"/>
                      </a:lnTo>
                      <a:cubicBezTo>
                        <a:pt x="109" y="179"/>
                        <a:pt x="111" y="177"/>
                        <a:pt x="112" y="177"/>
                      </a:cubicBezTo>
                      <a:lnTo>
                        <a:pt x="118" y="175"/>
                      </a:lnTo>
                      <a:cubicBezTo>
                        <a:pt x="120" y="175"/>
                        <a:pt x="122" y="173"/>
                        <a:pt x="123" y="173"/>
                      </a:cubicBezTo>
                      <a:lnTo>
                        <a:pt x="128" y="171"/>
                      </a:lnTo>
                      <a:cubicBezTo>
                        <a:pt x="130" y="170"/>
                        <a:pt x="133" y="170"/>
                        <a:pt x="134" y="169"/>
                      </a:cubicBezTo>
                      <a:cubicBezTo>
                        <a:pt x="136" y="168"/>
                        <a:pt x="137" y="165"/>
                        <a:pt x="139" y="164"/>
                      </a:cubicBezTo>
                      <a:cubicBezTo>
                        <a:pt x="140" y="163"/>
                        <a:pt x="141" y="162"/>
                        <a:pt x="143" y="161"/>
                      </a:cubicBezTo>
                      <a:cubicBezTo>
                        <a:pt x="144" y="160"/>
                        <a:pt x="146" y="159"/>
                        <a:pt x="148" y="158"/>
                      </a:cubicBezTo>
                      <a:cubicBezTo>
                        <a:pt x="150" y="157"/>
                        <a:pt x="152" y="156"/>
                        <a:pt x="153" y="155"/>
                      </a:cubicBezTo>
                      <a:cubicBezTo>
                        <a:pt x="154" y="153"/>
                        <a:pt x="155" y="151"/>
                        <a:pt x="156" y="149"/>
                      </a:cubicBezTo>
                      <a:cubicBezTo>
                        <a:pt x="157" y="148"/>
                        <a:pt x="158" y="146"/>
                        <a:pt x="159" y="145"/>
                      </a:cubicBezTo>
                      <a:lnTo>
                        <a:pt x="164" y="140"/>
                      </a:lnTo>
                      <a:cubicBezTo>
                        <a:pt x="165" y="139"/>
                        <a:pt x="166" y="138"/>
                        <a:pt x="167" y="135"/>
                      </a:cubicBezTo>
                      <a:cubicBezTo>
                        <a:pt x="168" y="133"/>
                        <a:pt x="169" y="132"/>
                        <a:pt x="170" y="131"/>
                      </a:cubicBezTo>
                      <a:cubicBezTo>
                        <a:pt x="171" y="129"/>
                        <a:pt x="171" y="127"/>
                        <a:pt x="171" y="125"/>
                      </a:cubicBezTo>
                      <a:cubicBezTo>
                        <a:pt x="172" y="123"/>
                        <a:pt x="173" y="122"/>
                        <a:pt x="173" y="119"/>
                      </a:cubicBezTo>
                      <a:cubicBezTo>
                        <a:pt x="174" y="117"/>
                        <a:pt x="176" y="116"/>
                        <a:pt x="176" y="114"/>
                      </a:cubicBezTo>
                      <a:cubicBezTo>
                        <a:pt x="177" y="113"/>
                        <a:pt x="179" y="111"/>
                        <a:pt x="179" y="109"/>
                      </a:cubicBezTo>
                      <a:cubicBezTo>
                        <a:pt x="179" y="107"/>
                        <a:pt x="177" y="104"/>
                        <a:pt x="179" y="102"/>
                      </a:cubicBezTo>
                      <a:cubicBezTo>
                        <a:pt x="180" y="101"/>
                        <a:pt x="177" y="99"/>
                        <a:pt x="179" y="97"/>
                      </a:cubicBezTo>
                      <a:cubicBezTo>
                        <a:pt x="179" y="95"/>
                        <a:pt x="179" y="93"/>
                        <a:pt x="179" y="91"/>
                      </a:cubicBezTo>
                      <a:cubicBezTo>
                        <a:pt x="179" y="89"/>
                        <a:pt x="177" y="87"/>
                        <a:pt x="177" y="85"/>
                      </a:cubicBezTo>
                      <a:lnTo>
                        <a:pt x="177" y="79"/>
                      </a:lnTo>
                      <a:cubicBezTo>
                        <a:pt x="177" y="78"/>
                        <a:pt x="177" y="76"/>
                        <a:pt x="177" y="73"/>
                      </a:cubicBezTo>
                      <a:cubicBezTo>
                        <a:pt x="177" y="71"/>
                        <a:pt x="175" y="69"/>
                        <a:pt x="175" y="68"/>
                      </a:cubicBezTo>
                      <a:cubicBezTo>
                        <a:pt x="175" y="66"/>
                        <a:pt x="174" y="64"/>
                        <a:pt x="173" y="63"/>
                      </a:cubicBezTo>
                      <a:cubicBezTo>
                        <a:pt x="173" y="61"/>
                        <a:pt x="172" y="58"/>
                        <a:pt x="171" y="56"/>
                      </a:cubicBezTo>
                      <a:cubicBezTo>
                        <a:pt x="171" y="55"/>
                        <a:pt x="170" y="53"/>
                        <a:pt x="169" y="52"/>
                      </a:cubicBezTo>
                      <a:cubicBezTo>
                        <a:pt x="168" y="50"/>
                        <a:pt x="169" y="47"/>
                        <a:pt x="168" y="46"/>
                      </a:cubicBezTo>
                      <a:cubicBezTo>
                        <a:pt x="167" y="44"/>
                        <a:pt x="166" y="42"/>
                        <a:pt x="165" y="40"/>
                      </a:cubicBezTo>
                      <a:cubicBezTo>
                        <a:pt x="164" y="39"/>
                        <a:pt x="161" y="38"/>
                        <a:pt x="160" y="36"/>
                      </a:cubicBezTo>
                      <a:lnTo>
                        <a:pt x="157" y="32"/>
                      </a:lnTo>
                      <a:cubicBezTo>
                        <a:pt x="155" y="31"/>
                        <a:pt x="155" y="29"/>
                        <a:pt x="153" y="27"/>
                      </a:cubicBezTo>
                      <a:cubicBezTo>
                        <a:pt x="152" y="25"/>
                        <a:pt x="151" y="24"/>
                        <a:pt x="149" y="23"/>
                      </a:cubicBezTo>
                      <a:cubicBezTo>
                        <a:pt x="148" y="22"/>
                        <a:pt x="144" y="22"/>
                        <a:pt x="143" y="21"/>
                      </a:cubicBezTo>
                      <a:cubicBezTo>
                        <a:pt x="142" y="19"/>
                        <a:pt x="140" y="19"/>
                        <a:pt x="139" y="18"/>
                      </a:cubicBezTo>
                      <a:cubicBezTo>
                        <a:pt x="137" y="16"/>
                        <a:pt x="137" y="13"/>
                        <a:pt x="135" y="11"/>
                      </a:cubicBezTo>
                      <a:lnTo>
                        <a:pt x="129" y="11"/>
                      </a:lnTo>
                      <a:cubicBezTo>
                        <a:pt x="127" y="10"/>
                        <a:pt x="126" y="7"/>
                        <a:pt x="124" y="7"/>
                      </a:cubicBezTo>
                      <a:lnTo>
                        <a:pt x="119" y="7"/>
                      </a:lnTo>
                      <a:cubicBezTo>
                        <a:pt x="117" y="6"/>
                        <a:pt x="114" y="5"/>
                        <a:pt x="113" y="4"/>
                      </a:cubicBezTo>
                      <a:lnTo>
                        <a:pt x="107" y="4"/>
                      </a:lnTo>
                      <a:cubicBezTo>
                        <a:pt x="105" y="3"/>
                        <a:pt x="103" y="3"/>
                        <a:pt x="102" y="2"/>
                      </a:cubicBezTo>
                      <a:cubicBezTo>
                        <a:pt x="99" y="2"/>
                        <a:pt x="97" y="1"/>
                        <a:pt x="95" y="1"/>
                      </a:cubicBezTo>
                      <a:cubicBezTo>
                        <a:pt x="93" y="1"/>
                        <a:pt x="91" y="2"/>
                        <a:pt x="90" y="2"/>
                      </a:cubicBezTo>
                      <a:cubicBezTo>
                        <a:pt x="88" y="2"/>
                        <a:pt x="86" y="1"/>
                        <a:pt x="8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p38"/>
                <p:cNvSpPr/>
                <p:nvPr/>
              </p:nvSpPr>
              <p:spPr>
                <a:xfrm>
                  <a:off x="1359419" y="3163341"/>
                  <a:ext cx="19835" cy="20064"/>
                </a:xfrm>
                <a:custGeom>
                  <a:rect b="b" l="l" r="r" t="t"/>
                  <a:pathLst>
                    <a:path extrusionOk="0" h="263" w="260">
                      <a:moveTo>
                        <a:pt x="139" y="0"/>
                      </a:moveTo>
                      <a:cubicBezTo>
                        <a:pt x="136" y="0"/>
                        <a:pt x="133" y="2"/>
                        <a:pt x="129" y="2"/>
                      </a:cubicBezTo>
                      <a:cubicBezTo>
                        <a:pt x="127" y="2"/>
                        <a:pt x="124" y="1"/>
                        <a:pt x="121" y="1"/>
                      </a:cubicBezTo>
                      <a:cubicBezTo>
                        <a:pt x="119" y="1"/>
                        <a:pt x="118" y="1"/>
                        <a:pt x="116" y="1"/>
                      </a:cubicBezTo>
                      <a:cubicBezTo>
                        <a:pt x="114" y="1"/>
                        <a:pt x="113" y="1"/>
                        <a:pt x="112" y="1"/>
                      </a:cubicBezTo>
                      <a:cubicBezTo>
                        <a:pt x="110" y="1"/>
                        <a:pt x="107" y="2"/>
                        <a:pt x="105" y="3"/>
                      </a:cubicBezTo>
                      <a:cubicBezTo>
                        <a:pt x="103" y="4"/>
                        <a:pt x="102" y="4"/>
                        <a:pt x="100" y="4"/>
                      </a:cubicBezTo>
                      <a:cubicBezTo>
                        <a:pt x="98" y="4"/>
                        <a:pt x="97" y="4"/>
                        <a:pt x="95" y="5"/>
                      </a:cubicBezTo>
                      <a:cubicBezTo>
                        <a:pt x="93" y="5"/>
                        <a:pt x="90" y="6"/>
                        <a:pt x="88" y="7"/>
                      </a:cubicBezTo>
                      <a:cubicBezTo>
                        <a:pt x="85" y="8"/>
                        <a:pt x="83" y="11"/>
                        <a:pt x="80" y="12"/>
                      </a:cubicBezTo>
                      <a:cubicBezTo>
                        <a:pt x="78" y="13"/>
                        <a:pt x="75" y="13"/>
                        <a:pt x="72" y="14"/>
                      </a:cubicBezTo>
                      <a:cubicBezTo>
                        <a:pt x="70" y="16"/>
                        <a:pt x="67" y="17"/>
                        <a:pt x="64" y="18"/>
                      </a:cubicBezTo>
                      <a:cubicBezTo>
                        <a:pt x="62" y="19"/>
                        <a:pt x="60" y="23"/>
                        <a:pt x="58" y="24"/>
                      </a:cubicBezTo>
                      <a:cubicBezTo>
                        <a:pt x="56" y="26"/>
                        <a:pt x="54" y="27"/>
                        <a:pt x="51" y="29"/>
                      </a:cubicBezTo>
                      <a:cubicBezTo>
                        <a:pt x="49" y="31"/>
                        <a:pt x="46" y="31"/>
                        <a:pt x="44" y="33"/>
                      </a:cubicBezTo>
                      <a:cubicBezTo>
                        <a:pt x="42" y="36"/>
                        <a:pt x="40" y="38"/>
                        <a:pt x="38" y="40"/>
                      </a:cubicBezTo>
                      <a:cubicBezTo>
                        <a:pt x="36" y="42"/>
                        <a:pt x="34" y="44"/>
                        <a:pt x="32" y="46"/>
                      </a:cubicBezTo>
                      <a:cubicBezTo>
                        <a:pt x="31" y="48"/>
                        <a:pt x="29" y="50"/>
                        <a:pt x="27" y="53"/>
                      </a:cubicBezTo>
                      <a:cubicBezTo>
                        <a:pt x="25" y="55"/>
                        <a:pt x="21" y="56"/>
                        <a:pt x="20" y="58"/>
                      </a:cubicBezTo>
                      <a:cubicBezTo>
                        <a:pt x="18" y="61"/>
                        <a:pt x="17" y="63"/>
                        <a:pt x="16" y="65"/>
                      </a:cubicBezTo>
                      <a:cubicBezTo>
                        <a:pt x="14" y="69"/>
                        <a:pt x="13" y="71"/>
                        <a:pt x="12" y="73"/>
                      </a:cubicBezTo>
                      <a:cubicBezTo>
                        <a:pt x="10" y="76"/>
                        <a:pt x="11" y="79"/>
                        <a:pt x="10" y="81"/>
                      </a:cubicBezTo>
                      <a:cubicBezTo>
                        <a:pt x="9" y="85"/>
                        <a:pt x="8" y="87"/>
                        <a:pt x="6" y="90"/>
                      </a:cubicBezTo>
                      <a:cubicBezTo>
                        <a:pt x="6" y="92"/>
                        <a:pt x="3" y="95"/>
                        <a:pt x="2" y="98"/>
                      </a:cubicBezTo>
                      <a:cubicBezTo>
                        <a:pt x="2" y="101"/>
                        <a:pt x="2" y="103"/>
                        <a:pt x="1" y="106"/>
                      </a:cubicBezTo>
                      <a:cubicBezTo>
                        <a:pt x="0" y="108"/>
                        <a:pt x="2" y="112"/>
                        <a:pt x="2" y="115"/>
                      </a:cubicBezTo>
                      <a:cubicBezTo>
                        <a:pt x="2" y="118"/>
                        <a:pt x="1" y="120"/>
                        <a:pt x="1" y="123"/>
                      </a:cubicBezTo>
                      <a:cubicBezTo>
                        <a:pt x="1" y="126"/>
                        <a:pt x="0" y="129"/>
                        <a:pt x="0" y="132"/>
                      </a:cubicBezTo>
                      <a:cubicBezTo>
                        <a:pt x="0" y="135"/>
                        <a:pt x="0" y="137"/>
                        <a:pt x="0" y="140"/>
                      </a:cubicBezTo>
                      <a:cubicBezTo>
                        <a:pt x="0" y="142"/>
                        <a:pt x="1" y="146"/>
                        <a:pt x="1" y="149"/>
                      </a:cubicBezTo>
                      <a:cubicBezTo>
                        <a:pt x="1" y="151"/>
                        <a:pt x="3" y="154"/>
                        <a:pt x="3" y="156"/>
                      </a:cubicBezTo>
                      <a:cubicBezTo>
                        <a:pt x="3" y="160"/>
                        <a:pt x="2" y="163"/>
                        <a:pt x="3" y="165"/>
                      </a:cubicBezTo>
                      <a:cubicBezTo>
                        <a:pt x="4" y="168"/>
                        <a:pt x="4" y="171"/>
                        <a:pt x="5" y="173"/>
                      </a:cubicBezTo>
                      <a:cubicBezTo>
                        <a:pt x="6" y="177"/>
                        <a:pt x="8" y="179"/>
                        <a:pt x="9" y="182"/>
                      </a:cubicBezTo>
                      <a:cubicBezTo>
                        <a:pt x="10" y="184"/>
                        <a:pt x="10" y="187"/>
                        <a:pt x="11" y="189"/>
                      </a:cubicBezTo>
                      <a:cubicBezTo>
                        <a:pt x="13" y="193"/>
                        <a:pt x="17" y="194"/>
                        <a:pt x="18" y="196"/>
                      </a:cubicBezTo>
                      <a:cubicBezTo>
                        <a:pt x="19" y="198"/>
                        <a:pt x="19" y="201"/>
                        <a:pt x="20" y="204"/>
                      </a:cubicBezTo>
                      <a:cubicBezTo>
                        <a:pt x="23" y="207"/>
                        <a:pt x="23" y="210"/>
                        <a:pt x="25" y="212"/>
                      </a:cubicBezTo>
                      <a:cubicBezTo>
                        <a:pt x="27" y="214"/>
                        <a:pt x="29" y="216"/>
                        <a:pt x="31" y="218"/>
                      </a:cubicBezTo>
                      <a:cubicBezTo>
                        <a:pt x="32" y="220"/>
                        <a:pt x="36" y="220"/>
                        <a:pt x="39" y="223"/>
                      </a:cubicBezTo>
                      <a:cubicBezTo>
                        <a:pt x="41" y="225"/>
                        <a:pt x="41" y="228"/>
                        <a:pt x="43" y="230"/>
                      </a:cubicBezTo>
                      <a:cubicBezTo>
                        <a:pt x="45" y="232"/>
                        <a:pt x="47" y="234"/>
                        <a:pt x="49" y="235"/>
                      </a:cubicBezTo>
                      <a:cubicBezTo>
                        <a:pt x="51" y="238"/>
                        <a:pt x="56" y="238"/>
                        <a:pt x="58" y="239"/>
                      </a:cubicBezTo>
                      <a:cubicBezTo>
                        <a:pt x="60" y="241"/>
                        <a:pt x="61" y="243"/>
                        <a:pt x="64" y="245"/>
                      </a:cubicBezTo>
                      <a:cubicBezTo>
                        <a:pt x="66" y="246"/>
                        <a:pt x="70" y="246"/>
                        <a:pt x="72" y="247"/>
                      </a:cubicBezTo>
                      <a:cubicBezTo>
                        <a:pt x="75" y="248"/>
                        <a:pt x="76" y="253"/>
                        <a:pt x="79" y="254"/>
                      </a:cubicBezTo>
                      <a:cubicBezTo>
                        <a:pt x="81" y="254"/>
                        <a:pt x="83" y="253"/>
                        <a:pt x="85" y="253"/>
                      </a:cubicBezTo>
                      <a:cubicBezTo>
                        <a:pt x="86" y="253"/>
                        <a:pt x="87" y="253"/>
                        <a:pt x="88" y="254"/>
                      </a:cubicBezTo>
                      <a:cubicBezTo>
                        <a:pt x="91" y="255"/>
                        <a:pt x="92" y="259"/>
                        <a:pt x="95" y="259"/>
                      </a:cubicBezTo>
                      <a:cubicBezTo>
                        <a:pt x="97" y="259"/>
                        <a:pt x="100" y="258"/>
                        <a:pt x="101" y="258"/>
                      </a:cubicBezTo>
                      <a:cubicBezTo>
                        <a:pt x="102" y="258"/>
                        <a:pt x="103" y="259"/>
                        <a:pt x="104" y="259"/>
                      </a:cubicBezTo>
                      <a:cubicBezTo>
                        <a:pt x="107" y="259"/>
                        <a:pt x="109" y="260"/>
                        <a:pt x="112" y="261"/>
                      </a:cubicBezTo>
                      <a:cubicBezTo>
                        <a:pt x="114" y="261"/>
                        <a:pt x="118" y="262"/>
                        <a:pt x="121" y="262"/>
                      </a:cubicBezTo>
                      <a:lnTo>
                        <a:pt x="129" y="262"/>
                      </a:lnTo>
                      <a:cubicBezTo>
                        <a:pt x="133" y="262"/>
                        <a:pt x="135" y="261"/>
                        <a:pt x="138" y="261"/>
                      </a:cubicBezTo>
                      <a:cubicBezTo>
                        <a:pt x="141" y="261"/>
                        <a:pt x="143" y="260"/>
                        <a:pt x="147" y="260"/>
                      </a:cubicBezTo>
                      <a:cubicBezTo>
                        <a:pt x="149" y="260"/>
                        <a:pt x="150" y="261"/>
                        <a:pt x="152" y="261"/>
                      </a:cubicBezTo>
                      <a:cubicBezTo>
                        <a:pt x="153" y="261"/>
                        <a:pt x="154" y="260"/>
                        <a:pt x="155" y="260"/>
                      </a:cubicBezTo>
                      <a:cubicBezTo>
                        <a:pt x="158" y="259"/>
                        <a:pt x="160" y="257"/>
                        <a:pt x="163" y="256"/>
                      </a:cubicBezTo>
                      <a:cubicBezTo>
                        <a:pt x="166" y="256"/>
                        <a:pt x="168" y="255"/>
                        <a:pt x="171" y="254"/>
                      </a:cubicBezTo>
                      <a:cubicBezTo>
                        <a:pt x="173" y="253"/>
                        <a:pt x="175" y="250"/>
                        <a:pt x="179" y="249"/>
                      </a:cubicBezTo>
                      <a:lnTo>
                        <a:pt x="186" y="246"/>
                      </a:lnTo>
                      <a:cubicBezTo>
                        <a:pt x="189" y="245"/>
                        <a:pt x="191" y="244"/>
                        <a:pt x="194" y="243"/>
                      </a:cubicBezTo>
                      <a:cubicBezTo>
                        <a:pt x="197" y="242"/>
                        <a:pt x="199" y="240"/>
                        <a:pt x="201" y="238"/>
                      </a:cubicBezTo>
                      <a:cubicBezTo>
                        <a:pt x="203" y="237"/>
                        <a:pt x="205" y="234"/>
                        <a:pt x="207" y="232"/>
                      </a:cubicBezTo>
                      <a:cubicBezTo>
                        <a:pt x="210" y="231"/>
                        <a:pt x="212" y="229"/>
                        <a:pt x="214" y="228"/>
                      </a:cubicBezTo>
                      <a:cubicBezTo>
                        <a:pt x="216" y="226"/>
                        <a:pt x="219" y="225"/>
                        <a:pt x="221" y="223"/>
                      </a:cubicBezTo>
                      <a:cubicBezTo>
                        <a:pt x="224" y="220"/>
                        <a:pt x="225" y="218"/>
                        <a:pt x="227" y="216"/>
                      </a:cubicBezTo>
                      <a:cubicBezTo>
                        <a:pt x="229" y="214"/>
                        <a:pt x="230" y="211"/>
                        <a:pt x="232" y="209"/>
                      </a:cubicBezTo>
                      <a:cubicBezTo>
                        <a:pt x="233" y="207"/>
                        <a:pt x="235" y="204"/>
                        <a:pt x="236" y="202"/>
                      </a:cubicBezTo>
                      <a:cubicBezTo>
                        <a:pt x="237" y="200"/>
                        <a:pt x="240" y="198"/>
                        <a:pt x="241" y="195"/>
                      </a:cubicBezTo>
                      <a:cubicBezTo>
                        <a:pt x="243" y="193"/>
                        <a:pt x="245" y="192"/>
                        <a:pt x="247" y="188"/>
                      </a:cubicBezTo>
                      <a:cubicBezTo>
                        <a:pt x="248" y="186"/>
                        <a:pt x="247" y="183"/>
                        <a:pt x="248" y="180"/>
                      </a:cubicBezTo>
                      <a:cubicBezTo>
                        <a:pt x="249" y="178"/>
                        <a:pt x="250" y="175"/>
                        <a:pt x="251" y="172"/>
                      </a:cubicBezTo>
                      <a:cubicBezTo>
                        <a:pt x="252" y="169"/>
                        <a:pt x="256" y="167"/>
                        <a:pt x="257" y="165"/>
                      </a:cubicBezTo>
                      <a:cubicBezTo>
                        <a:pt x="257" y="162"/>
                        <a:pt x="258" y="160"/>
                        <a:pt x="259" y="156"/>
                      </a:cubicBezTo>
                      <a:cubicBezTo>
                        <a:pt x="259" y="153"/>
                        <a:pt x="259" y="151"/>
                        <a:pt x="259" y="148"/>
                      </a:cubicBezTo>
                      <a:cubicBezTo>
                        <a:pt x="260" y="145"/>
                        <a:pt x="258" y="141"/>
                        <a:pt x="259" y="139"/>
                      </a:cubicBezTo>
                      <a:cubicBezTo>
                        <a:pt x="259" y="136"/>
                        <a:pt x="260" y="134"/>
                        <a:pt x="260" y="131"/>
                      </a:cubicBezTo>
                      <a:cubicBezTo>
                        <a:pt x="260" y="127"/>
                        <a:pt x="258" y="125"/>
                        <a:pt x="259" y="123"/>
                      </a:cubicBezTo>
                      <a:cubicBezTo>
                        <a:pt x="259" y="120"/>
                        <a:pt x="258" y="118"/>
                        <a:pt x="258" y="115"/>
                      </a:cubicBezTo>
                      <a:cubicBezTo>
                        <a:pt x="258" y="112"/>
                        <a:pt x="258" y="109"/>
                        <a:pt x="258" y="106"/>
                      </a:cubicBezTo>
                      <a:cubicBezTo>
                        <a:pt x="257" y="104"/>
                        <a:pt x="256" y="101"/>
                        <a:pt x="255" y="99"/>
                      </a:cubicBezTo>
                      <a:cubicBezTo>
                        <a:pt x="255" y="95"/>
                        <a:pt x="252" y="93"/>
                        <a:pt x="251" y="90"/>
                      </a:cubicBezTo>
                      <a:cubicBezTo>
                        <a:pt x="250" y="88"/>
                        <a:pt x="250" y="85"/>
                        <a:pt x="249" y="83"/>
                      </a:cubicBezTo>
                      <a:cubicBezTo>
                        <a:pt x="248" y="79"/>
                        <a:pt x="247" y="77"/>
                        <a:pt x="246" y="75"/>
                      </a:cubicBezTo>
                      <a:cubicBezTo>
                        <a:pt x="244" y="72"/>
                        <a:pt x="246" y="69"/>
                        <a:pt x="244" y="65"/>
                      </a:cubicBezTo>
                      <a:cubicBezTo>
                        <a:pt x="243" y="63"/>
                        <a:pt x="241" y="61"/>
                        <a:pt x="240" y="59"/>
                      </a:cubicBezTo>
                      <a:cubicBezTo>
                        <a:pt x="237" y="57"/>
                        <a:pt x="234" y="55"/>
                        <a:pt x="232" y="53"/>
                      </a:cubicBezTo>
                      <a:cubicBezTo>
                        <a:pt x="231" y="50"/>
                        <a:pt x="229" y="48"/>
                        <a:pt x="228" y="46"/>
                      </a:cubicBezTo>
                      <a:cubicBezTo>
                        <a:pt x="226" y="44"/>
                        <a:pt x="225" y="41"/>
                        <a:pt x="222" y="39"/>
                      </a:cubicBezTo>
                      <a:cubicBezTo>
                        <a:pt x="220" y="38"/>
                        <a:pt x="218" y="36"/>
                        <a:pt x="216" y="33"/>
                      </a:cubicBezTo>
                      <a:cubicBezTo>
                        <a:pt x="214" y="32"/>
                        <a:pt x="211" y="31"/>
                        <a:pt x="209" y="30"/>
                      </a:cubicBezTo>
                      <a:cubicBezTo>
                        <a:pt x="205" y="28"/>
                        <a:pt x="203" y="27"/>
                        <a:pt x="201" y="25"/>
                      </a:cubicBezTo>
                      <a:cubicBezTo>
                        <a:pt x="199" y="24"/>
                        <a:pt x="199" y="18"/>
                        <a:pt x="196" y="17"/>
                      </a:cubicBezTo>
                      <a:cubicBezTo>
                        <a:pt x="195" y="17"/>
                        <a:pt x="193" y="17"/>
                        <a:pt x="191" y="17"/>
                      </a:cubicBezTo>
                      <a:cubicBezTo>
                        <a:pt x="190" y="17"/>
                        <a:pt x="188" y="17"/>
                        <a:pt x="187" y="16"/>
                      </a:cubicBezTo>
                      <a:cubicBezTo>
                        <a:pt x="185" y="14"/>
                        <a:pt x="183" y="11"/>
                        <a:pt x="181" y="10"/>
                      </a:cubicBezTo>
                      <a:cubicBezTo>
                        <a:pt x="179" y="9"/>
                        <a:pt x="178" y="9"/>
                        <a:pt x="176" y="9"/>
                      </a:cubicBezTo>
                      <a:cubicBezTo>
                        <a:pt x="174" y="9"/>
                        <a:pt x="173" y="9"/>
                        <a:pt x="171" y="9"/>
                      </a:cubicBezTo>
                      <a:cubicBezTo>
                        <a:pt x="169" y="8"/>
                        <a:pt x="167" y="7"/>
                        <a:pt x="164" y="6"/>
                      </a:cubicBezTo>
                      <a:cubicBezTo>
                        <a:pt x="162" y="5"/>
                        <a:pt x="158" y="5"/>
                        <a:pt x="155" y="5"/>
                      </a:cubicBezTo>
                      <a:cubicBezTo>
                        <a:pt x="153" y="3"/>
                        <a:pt x="150" y="2"/>
                        <a:pt x="147" y="2"/>
                      </a:cubicBezTo>
                      <a:cubicBezTo>
                        <a:pt x="144" y="2"/>
                        <a:pt x="14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30" name="Google Shape;1130;p38"/>
                <p:cNvGrpSpPr/>
                <p:nvPr/>
              </p:nvGrpSpPr>
              <p:grpSpPr>
                <a:xfrm>
                  <a:off x="2071976" y="2915929"/>
                  <a:ext cx="158685" cy="415556"/>
                  <a:chOff x="2071976" y="2915929"/>
                  <a:chExt cx="158685" cy="415556"/>
                </a:xfrm>
              </p:grpSpPr>
              <p:sp>
                <p:nvSpPr>
                  <p:cNvPr id="1131" name="Google Shape;1131;p38"/>
                  <p:cNvSpPr/>
                  <p:nvPr/>
                </p:nvSpPr>
                <p:spPr>
                  <a:xfrm>
                    <a:off x="2196940" y="3317219"/>
                    <a:ext cx="14190" cy="14266"/>
                  </a:xfrm>
                  <a:custGeom>
                    <a:rect b="b" l="l" r="r" t="t"/>
                    <a:pathLst>
                      <a:path extrusionOk="0" h="187" w="186">
                        <a:moveTo>
                          <a:pt x="85" y="1"/>
                        </a:moveTo>
                        <a:cubicBezTo>
                          <a:pt x="83" y="1"/>
                          <a:pt x="82" y="1"/>
                          <a:pt x="79" y="2"/>
                        </a:cubicBezTo>
                        <a:cubicBezTo>
                          <a:pt x="77" y="2"/>
                          <a:pt x="75" y="3"/>
                          <a:pt x="73" y="4"/>
                        </a:cubicBezTo>
                        <a:cubicBezTo>
                          <a:pt x="72" y="5"/>
                          <a:pt x="70" y="5"/>
                          <a:pt x="68" y="5"/>
                        </a:cubicBezTo>
                        <a:lnTo>
                          <a:pt x="61" y="7"/>
                        </a:lnTo>
                        <a:cubicBezTo>
                          <a:pt x="60" y="7"/>
                          <a:pt x="58" y="9"/>
                          <a:pt x="56" y="10"/>
                        </a:cubicBezTo>
                        <a:cubicBezTo>
                          <a:pt x="55" y="10"/>
                          <a:pt x="53" y="11"/>
                          <a:pt x="51" y="12"/>
                        </a:cubicBezTo>
                        <a:cubicBezTo>
                          <a:pt x="49" y="13"/>
                          <a:pt x="47" y="13"/>
                          <a:pt x="45" y="14"/>
                        </a:cubicBezTo>
                        <a:cubicBezTo>
                          <a:pt x="43" y="16"/>
                          <a:pt x="42" y="17"/>
                          <a:pt x="41" y="18"/>
                        </a:cubicBezTo>
                        <a:cubicBezTo>
                          <a:pt x="39" y="20"/>
                          <a:pt x="37" y="21"/>
                          <a:pt x="36" y="22"/>
                        </a:cubicBezTo>
                        <a:cubicBezTo>
                          <a:pt x="34" y="23"/>
                          <a:pt x="32" y="24"/>
                          <a:pt x="31" y="26"/>
                        </a:cubicBezTo>
                        <a:cubicBezTo>
                          <a:pt x="29" y="27"/>
                          <a:pt x="27" y="27"/>
                          <a:pt x="26" y="29"/>
                        </a:cubicBezTo>
                        <a:cubicBezTo>
                          <a:pt x="25" y="30"/>
                          <a:pt x="23" y="32"/>
                          <a:pt x="22" y="34"/>
                        </a:cubicBezTo>
                        <a:cubicBezTo>
                          <a:pt x="21" y="35"/>
                          <a:pt x="18" y="37"/>
                          <a:pt x="17" y="38"/>
                        </a:cubicBezTo>
                        <a:cubicBezTo>
                          <a:pt x="16" y="40"/>
                          <a:pt x="16" y="42"/>
                          <a:pt x="15" y="44"/>
                        </a:cubicBezTo>
                        <a:cubicBezTo>
                          <a:pt x="14" y="45"/>
                          <a:pt x="13" y="48"/>
                          <a:pt x="12" y="50"/>
                        </a:cubicBezTo>
                        <a:cubicBezTo>
                          <a:pt x="12" y="51"/>
                          <a:pt x="9" y="52"/>
                          <a:pt x="9" y="54"/>
                        </a:cubicBezTo>
                        <a:cubicBezTo>
                          <a:pt x="8" y="56"/>
                          <a:pt x="7" y="58"/>
                          <a:pt x="7" y="59"/>
                        </a:cubicBezTo>
                        <a:cubicBezTo>
                          <a:pt x="7" y="62"/>
                          <a:pt x="7" y="65"/>
                          <a:pt x="7" y="66"/>
                        </a:cubicBezTo>
                        <a:cubicBezTo>
                          <a:pt x="6" y="68"/>
                          <a:pt x="5" y="70"/>
                          <a:pt x="5" y="72"/>
                        </a:cubicBezTo>
                        <a:cubicBezTo>
                          <a:pt x="5" y="73"/>
                          <a:pt x="3" y="75"/>
                          <a:pt x="2" y="78"/>
                        </a:cubicBezTo>
                        <a:cubicBezTo>
                          <a:pt x="2" y="80"/>
                          <a:pt x="2" y="82"/>
                          <a:pt x="2" y="84"/>
                        </a:cubicBezTo>
                        <a:lnTo>
                          <a:pt x="2" y="89"/>
                        </a:lnTo>
                        <a:cubicBezTo>
                          <a:pt x="2" y="91"/>
                          <a:pt x="2" y="94"/>
                          <a:pt x="2" y="96"/>
                        </a:cubicBezTo>
                        <a:cubicBezTo>
                          <a:pt x="2" y="98"/>
                          <a:pt x="1" y="100"/>
                          <a:pt x="1" y="102"/>
                        </a:cubicBezTo>
                        <a:cubicBezTo>
                          <a:pt x="1" y="103"/>
                          <a:pt x="0" y="105"/>
                          <a:pt x="1" y="107"/>
                        </a:cubicBezTo>
                        <a:cubicBezTo>
                          <a:pt x="1" y="110"/>
                          <a:pt x="0" y="112"/>
                          <a:pt x="1" y="114"/>
                        </a:cubicBezTo>
                        <a:cubicBezTo>
                          <a:pt x="2" y="116"/>
                          <a:pt x="2" y="117"/>
                          <a:pt x="2" y="119"/>
                        </a:cubicBezTo>
                        <a:cubicBezTo>
                          <a:pt x="3" y="121"/>
                          <a:pt x="7" y="122"/>
                          <a:pt x="7" y="125"/>
                        </a:cubicBezTo>
                        <a:cubicBezTo>
                          <a:pt x="8" y="127"/>
                          <a:pt x="7" y="129"/>
                          <a:pt x="8" y="131"/>
                        </a:cubicBezTo>
                        <a:cubicBezTo>
                          <a:pt x="9" y="133"/>
                          <a:pt x="9" y="135"/>
                          <a:pt x="10" y="136"/>
                        </a:cubicBezTo>
                        <a:cubicBezTo>
                          <a:pt x="11" y="138"/>
                          <a:pt x="12" y="140"/>
                          <a:pt x="13" y="142"/>
                        </a:cubicBezTo>
                        <a:cubicBezTo>
                          <a:pt x="14" y="144"/>
                          <a:pt x="16" y="144"/>
                          <a:pt x="17" y="146"/>
                        </a:cubicBezTo>
                        <a:cubicBezTo>
                          <a:pt x="18" y="147"/>
                          <a:pt x="18" y="150"/>
                          <a:pt x="20" y="151"/>
                        </a:cubicBezTo>
                        <a:cubicBezTo>
                          <a:pt x="21" y="153"/>
                          <a:pt x="23" y="155"/>
                          <a:pt x="24" y="157"/>
                        </a:cubicBezTo>
                        <a:cubicBezTo>
                          <a:pt x="25" y="158"/>
                          <a:pt x="28" y="158"/>
                          <a:pt x="29" y="160"/>
                        </a:cubicBezTo>
                        <a:cubicBezTo>
                          <a:pt x="30" y="161"/>
                          <a:pt x="31" y="163"/>
                          <a:pt x="32" y="164"/>
                        </a:cubicBezTo>
                        <a:cubicBezTo>
                          <a:pt x="34" y="166"/>
                          <a:pt x="37" y="166"/>
                          <a:pt x="39" y="167"/>
                        </a:cubicBezTo>
                        <a:cubicBezTo>
                          <a:pt x="40" y="168"/>
                          <a:pt x="41" y="171"/>
                          <a:pt x="42" y="173"/>
                        </a:cubicBezTo>
                        <a:cubicBezTo>
                          <a:pt x="43" y="173"/>
                          <a:pt x="44" y="173"/>
                          <a:pt x="45" y="173"/>
                        </a:cubicBezTo>
                        <a:cubicBezTo>
                          <a:pt x="46" y="173"/>
                          <a:pt x="47" y="173"/>
                          <a:pt x="48" y="174"/>
                        </a:cubicBezTo>
                        <a:cubicBezTo>
                          <a:pt x="51" y="175"/>
                          <a:pt x="52" y="177"/>
                          <a:pt x="53" y="178"/>
                        </a:cubicBezTo>
                        <a:cubicBezTo>
                          <a:pt x="55" y="179"/>
                          <a:pt x="57" y="179"/>
                          <a:pt x="59" y="179"/>
                        </a:cubicBezTo>
                        <a:cubicBezTo>
                          <a:pt x="61" y="180"/>
                          <a:pt x="62" y="181"/>
                          <a:pt x="64" y="182"/>
                        </a:cubicBezTo>
                        <a:cubicBezTo>
                          <a:pt x="67" y="182"/>
                          <a:pt x="68" y="183"/>
                          <a:pt x="70" y="184"/>
                        </a:cubicBezTo>
                        <a:cubicBezTo>
                          <a:pt x="72" y="186"/>
                          <a:pt x="74" y="186"/>
                          <a:pt x="76" y="186"/>
                        </a:cubicBezTo>
                        <a:lnTo>
                          <a:pt x="88" y="186"/>
                        </a:lnTo>
                        <a:cubicBezTo>
                          <a:pt x="90" y="186"/>
                          <a:pt x="92" y="187"/>
                          <a:pt x="94" y="187"/>
                        </a:cubicBezTo>
                        <a:cubicBezTo>
                          <a:pt x="96" y="187"/>
                          <a:pt x="99" y="186"/>
                          <a:pt x="101" y="184"/>
                        </a:cubicBezTo>
                        <a:lnTo>
                          <a:pt x="106" y="184"/>
                        </a:lnTo>
                        <a:cubicBezTo>
                          <a:pt x="108" y="183"/>
                          <a:pt x="110" y="182"/>
                          <a:pt x="113" y="182"/>
                        </a:cubicBezTo>
                        <a:lnTo>
                          <a:pt x="118" y="181"/>
                        </a:lnTo>
                        <a:cubicBezTo>
                          <a:pt x="120" y="180"/>
                          <a:pt x="122" y="180"/>
                          <a:pt x="123" y="179"/>
                        </a:cubicBezTo>
                        <a:cubicBezTo>
                          <a:pt x="125" y="179"/>
                          <a:pt x="127" y="177"/>
                          <a:pt x="129" y="177"/>
                        </a:cubicBezTo>
                        <a:cubicBezTo>
                          <a:pt x="131" y="176"/>
                          <a:pt x="133" y="175"/>
                          <a:pt x="134" y="174"/>
                        </a:cubicBezTo>
                        <a:cubicBezTo>
                          <a:pt x="136" y="173"/>
                          <a:pt x="138" y="173"/>
                          <a:pt x="139" y="172"/>
                        </a:cubicBezTo>
                        <a:cubicBezTo>
                          <a:pt x="141" y="171"/>
                          <a:pt x="144" y="169"/>
                          <a:pt x="146" y="168"/>
                        </a:cubicBezTo>
                        <a:cubicBezTo>
                          <a:pt x="147" y="167"/>
                          <a:pt x="148" y="166"/>
                          <a:pt x="150" y="164"/>
                        </a:cubicBezTo>
                        <a:cubicBezTo>
                          <a:pt x="151" y="163"/>
                          <a:pt x="152" y="162"/>
                          <a:pt x="154" y="161"/>
                        </a:cubicBezTo>
                        <a:cubicBezTo>
                          <a:pt x="155" y="159"/>
                          <a:pt x="156" y="158"/>
                          <a:pt x="158" y="157"/>
                        </a:cubicBezTo>
                        <a:cubicBezTo>
                          <a:pt x="160" y="155"/>
                          <a:pt x="161" y="153"/>
                          <a:pt x="163" y="152"/>
                        </a:cubicBezTo>
                        <a:cubicBezTo>
                          <a:pt x="164" y="150"/>
                          <a:pt x="166" y="150"/>
                          <a:pt x="167" y="148"/>
                        </a:cubicBezTo>
                        <a:cubicBezTo>
                          <a:pt x="168" y="146"/>
                          <a:pt x="168" y="144"/>
                          <a:pt x="169" y="143"/>
                        </a:cubicBezTo>
                        <a:cubicBezTo>
                          <a:pt x="170" y="141"/>
                          <a:pt x="171" y="138"/>
                          <a:pt x="172" y="137"/>
                        </a:cubicBezTo>
                        <a:cubicBezTo>
                          <a:pt x="173" y="135"/>
                          <a:pt x="176" y="134"/>
                          <a:pt x="177" y="133"/>
                        </a:cubicBezTo>
                        <a:cubicBezTo>
                          <a:pt x="178" y="131"/>
                          <a:pt x="179" y="129"/>
                          <a:pt x="179" y="127"/>
                        </a:cubicBezTo>
                        <a:cubicBezTo>
                          <a:pt x="180" y="125"/>
                          <a:pt x="181" y="122"/>
                          <a:pt x="181" y="121"/>
                        </a:cubicBezTo>
                        <a:cubicBezTo>
                          <a:pt x="181" y="119"/>
                          <a:pt x="180" y="117"/>
                          <a:pt x="181" y="115"/>
                        </a:cubicBezTo>
                        <a:cubicBezTo>
                          <a:pt x="181" y="113"/>
                          <a:pt x="183" y="112"/>
                          <a:pt x="183" y="110"/>
                        </a:cubicBezTo>
                        <a:cubicBezTo>
                          <a:pt x="183" y="107"/>
                          <a:pt x="182" y="105"/>
                          <a:pt x="184" y="104"/>
                        </a:cubicBezTo>
                        <a:lnTo>
                          <a:pt x="184" y="98"/>
                        </a:lnTo>
                        <a:cubicBezTo>
                          <a:pt x="184" y="97"/>
                          <a:pt x="185" y="95"/>
                          <a:pt x="185" y="93"/>
                        </a:cubicBezTo>
                        <a:cubicBezTo>
                          <a:pt x="185" y="90"/>
                          <a:pt x="184" y="88"/>
                          <a:pt x="184" y="86"/>
                        </a:cubicBezTo>
                        <a:cubicBezTo>
                          <a:pt x="184" y="84"/>
                          <a:pt x="184" y="83"/>
                          <a:pt x="183" y="81"/>
                        </a:cubicBezTo>
                        <a:cubicBezTo>
                          <a:pt x="182" y="79"/>
                          <a:pt x="182" y="76"/>
                          <a:pt x="182" y="74"/>
                        </a:cubicBezTo>
                        <a:cubicBezTo>
                          <a:pt x="182" y="72"/>
                          <a:pt x="182" y="71"/>
                          <a:pt x="181" y="69"/>
                        </a:cubicBezTo>
                        <a:cubicBezTo>
                          <a:pt x="180" y="67"/>
                          <a:pt x="182" y="65"/>
                          <a:pt x="181" y="63"/>
                        </a:cubicBezTo>
                        <a:cubicBezTo>
                          <a:pt x="180" y="60"/>
                          <a:pt x="179" y="58"/>
                          <a:pt x="178" y="57"/>
                        </a:cubicBezTo>
                        <a:cubicBezTo>
                          <a:pt x="178" y="55"/>
                          <a:pt x="176" y="54"/>
                          <a:pt x="175" y="52"/>
                        </a:cubicBezTo>
                        <a:cubicBezTo>
                          <a:pt x="173" y="50"/>
                          <a:pt x="172" y="49"/>
                          <a:pt x="171" y="47"/>
                        </a:cubicBezTo>
                        <a:cubicBezTo>
                          <a:pt x="170" y="45"/>
                          <a:pt x="170" y="43"/>
                          <a:pt x="169" y="41"/>
                        </a:cubicBezTo>
                        <a:cubicBezTo>
                          <a:pt x="168" y="39"/>
                          <a:pt x="166" y="38"/>
                          <a:pt x="165" y="37"/>
                        </a:cubicBezTo>
                        <a:cubicBezTo>
                          <a:pt x="164" y="35"/>
                          <a:pt x="162" y="35"/>
                          <a:pt x="161" y="33"/>
                        </a:cubicBezTo>
                        <a:cubicBezTo>
                          <a:pt x="158" y="32"/>
                          <a:pt x="157" y="30"/>
                          <a:pt x="156" y="28"/>
                        </a:cubicBezTo>
                        <a:cubicBezTo>
                          <a:pt x="154" y="27"/>
                          <a:pt x="155" y="24"/>
                          <a:pt x="153" y="23"/>
                        </a:cubicBezTo>
                        <a:cubicBezTo>
                          <a:pt x="152" y="21"/>
                          <a:pt x="149" y="22"/>
                          <a:pt x="147" y="21"/>
                        </a:cubicBezTo>
                        <a:cubicBezTo>
                          <a:pt x="146" y="19"/>
                          <a:pt x="145" y="18"/>
                          <a:pt x="144" y="16"/>
                        </a:cubicBezTo>
                        <a:cubicBezTo>
                          <a:pt x="141" y="13"/>
                          <a:pt x="139" y="14"/>
                          <a:pt x="137" y="13"/>
                        </a:cubicBezTo>
                        <a:cubicBezTo>
                          <a:pt x="135" y="13"/>
                          <a:pt x="134" y="11"/>
                          <a:pt x="132" y="10"/>
                        </a:cubicBezTo>
                        <a:cubicBezTo>
                          <a:pt x="131" y="9"/>
                          <a:pt x="129" y="9"/>
                          <a:pt x="126" y="8"/>
                        </a:cubicBezTo>
                        <a:lnTo>
                          <a:pt x="121" y="6"/>
                        </a:lnTo>
                        <a:cubicBezTo>
                          <a:pt x="119" y="6"/>
                          <a:pt x="117" y="5"/>
                          <a:pt x="116" y="4"/>
                        </a:cubicBezTo>
                        <a:cubicBezTo>
                          <a:pt x="115" y="3"/>
                          <a:pt x="114" y="3"/>
                          <a:pt x="114" y="3"/>
                        </a:cubicBezTo>
                        <a:cubicBezTo>
                          <a:pt x="112" y="3"/>
                          <a:pt x="111" y="4"/>
                          <a:pt x="109" y="4"/>
                        </a:cubicBezTo>
                        <a:cubicBezTo>
                          <a:pt x="107" y="3"/>
                          <a:pt x="105" y="2"/>
                          <a:pt x="103" y="2"/>
                        </a:cubicBezTo>
                        <a:cubicBezTo>
                          <a:pt x="102" y="2"/>
                          <a:pt x="100" y="1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2" name="Google Shape;1132;p38"/>
                  <p:cNvSpPr/>
                  <p:nvPr/>
                </p:nvSpPr>
                <p:spPr>
                  <a:xfrm>
                    <a:off x="2128584" y="2915929"/>
                    <a:ext cx="21819" cy="22048"/>
                  </a:xfrm>
                  <a:custGeom>
                    <a:rect b="b" l="l" r="r" t="t"/>
                    <a:pathLst>
                      <a:path extrusionOk="0" h="289" w="286">
                        <a:moveTo>
                          <a:pt x="147" y="0"/>
                        </a:moveTo>
                        <a:cubicBezTo>
                          <a:pt x="145" y="0"/>
                          <a:pt x="143" y="1"/>
                          <a:pt x="140" y="2"/>
                        </a:cubicBezTo>
                        <a:cubicBezTo>
                          <a:pt x="138" y="2"/>
                          <a:pt x="135" y="0"/>
                          <a:pt x="133" y="0"/>
                        </a:cubicBezTo>
                        <a:cubicBezTo>
                          <a:pt x="132" y="0"/>
                          <a:pt x="131" y="1"/>
                          <a:pt x="131" y="1"/>
                        </a:cubicBezTo>
                        <a:cubicBezTo>
                          <a:pt x="128" y="1"/>
                          <a:pt x="124" y="2"/>
                          <a:pt x="121" y="2"/>
                        </a:cubicBezTo>
                        <a:cubicBezTo>
                          <a:pt x="118" y="3"/>
                          <a:pt x="116" y="5"/>
                          <a:pt x="113" y="6"/>
                        </a:cubicBezTo>
                        <a:cubicBezTo>
                          <a:pt x="109" y="6"/>
                          <a:pt x="106" y="6"/>
                          <a:pt x="103" y="7"/>
                        </a:cubicBezTo>
                        <a:cubicBezTo>
                          <a:pt x="100" y="8"/>
                          <a:pt x="98" y="9"/>
                          <a:pt x="94" y="10"/>
                        </a:cubicBezTo>
                        <a:cubicBezTo>
                          <a:pt x="91" y="11"/>
                          <a:pt x="89" y="14"/>
                          <a:pt x="86" y="15"/>
                        </a:cubicBezTo>
                        <a:lnTo>
                          <a:pt x="78" y="19"/>
                        </a:lnTo>
                        <a:cubicBezTo>
                          <a:pt x="75" y="20"/>
                          <a:pt x="72" y="20"/>
                          <a:pt x="69" y="22"/>
                        </a:cubicBezTo>
                        <a:cubicBezTo>
                          <a:pt x="67" y="23"/>
                          <a:pt x="65" y="26"/>
                          <a:pt x="61" y="28"/>
                        </a:cubicBezTo>
                        <a:cubicBezTo>
                          <a:pt x="59" y="30"/>
                          <a:pt x="57" y="32"/>
                          <a:pt x="55" y="34"/>
                        </a:cubicBezTo>
                        <a:cubicBezTo>
                          <a:pt x="52" y="36"/>
                          <a:pt x="50" y="37"/>
                          <a:pt x="47" y="39"/>
                        </a:cubicBezTo>
                        <a:cubicBezTo>
                          <a:pt x="45" y="41"/>
                          <a:pt x="41" y="42"/>
                          <a:pt x="39" y="45"/>
                        </a:cubicBezTo>
                        <a:cubicBezTo>
                          <a:pt x="37" y="47"/>
                          <a:pt x="35" y="50"/>
                          <a:pt x="32" y="52"/>
                        </a:cubicBezTo>
                        <a:cubicBezTo>
                          <a:pt x="30" y="54"/>
                          <a:pt x="28" y="56"/>
                          <a:pt x="27" y="59"/>
                        </a:cubicBezTo>
                        <a:cubicBezTo>
                          <a:pt x="25" y="62"/>
                          <a:pt x="25" y="65"/>
                          <a:pt x="23" y="68"/>
                        </a:cubicBezTo>
                        <a:cubicBezTo>
                          <a:pt x="22" y="70"/>
                          <a:pt x="20" y="73"/>
                          <a:pt x="19" y="77"/>
                        </a:cubicBezTo>
                        <a:cubicBezTo>
                          <a:pt x="17" y="79"/>
                          <a:pt x="14" y="81"/>
                          <a:pt x="12" y="83"/>
                        </a:cubicBezTo>
                        <a:cubicBezTo>
                          <a:pt x="11" y="86"/>
                          <a:pt x="9" y="90"/>
                          <a:pt x="9" y="93"/>
                        </a:cubicBezTo>
                        <a:cubicBezTo>
                          <a:pt x="9" y="95"/>
                          <a:pt x="10" y="99"/>
                          <a:pt x="9" y="102"/>
                        </a:cubicBezTo>
                        <a:cubicBezTo>
                          <a:pt x="8" y="104"/>
                          <a:pt x="7" y="108"/>
                          <a:pt x="6" y="111"/>
                        </a:cubicBezTo>
                        <a:cubicBezTo>
                          <a:pt x="6" y="114"/>
                          <a:pt x="5" y="116"/>
                          <a:pt x="4" y="119"/>
                        </a:cubicBezTo>
                        <a:cubicBezTo>
                          <a:pt x="3" y="123"/>
                          <a:pt x="3" y="126"/>
                          <a:pt x="3" y="129"/>
                        </a:cubicBezTo>
                        <a:cubicBezTo>
                          <a:pt x="3" y="132"/>
                          <a:pt x="3" y="135"/>
                          <a:pt x="3" y="139"/>
                        </a:cubicBezTo>
                        <a:cubicBezTo>
                          <a:pt x="3" y="142"/>
                          <a:pt x="4" y="144"/>
                          <a:pt x="4" y="147"/>
                        </a:cubicBezTo>
                        <a:cubicBezTo>
                          <a:pt x="4" y="150"/>
                          <a:pt x="0" y="154"/>
                          <a:pt x="1" y="157"/>
                        </a:cubicBezTo>
                        <a:cubicBezTo>
                          <a:pt x="3" y="160"/>
                          <a:pt x="1" y="163"/>
                          <a:pt x="3" y="166"/>
                        </a:cubicBezTo>
                        <a:cubicBezTo>
                          <a:pt x="3" y="170"/>
                          <a:pt x="3" y="173"/>
                          <a:pt x="4" y="175"/>
                        </a:cubicBezTo>
                        <a:cubicBezTo>
                          <a:pt x="5" y="178"/>
                          <a:pt x="5" y="181"/>
                          <a:pt x="6" y="185"/>
                        </a:cubicBezTo>
                        <a:cubicBezTo>
                          <a:pt x="7" y="188"/>
                          <a:pt x="11" y="190"/>
                          <a:pt x="12" y="192"/>
                        </a:cubicBezTo>
                        <a:cubicBezTo>
                          <a:pt x="13" y="195"/>
                          <a:pt x="12" y="199"/>
                          <a:pt x="13" y="202"/>
                        </a:cubicBezTo>
                        <a:cubicBezTo>
                          <a:pt x="14" y="205"/>
                          <a:pt x="14" y="208"/>
                          <a:pt x="15" y="211"/>
                        </a:cubicBezTo>
                        <a:cubicBezTo>
                          <a:pt x="17" y="214"/>
                          <a:pt x="20" y="217"/>
                          <a:pt x="21" y="219"/>
                        </a:cubicBezTo>
                        <a:cubicBezTo>
                          <a:pt x="23" y="222"/>
                          <a:pt x="26" y="223"/>
                          <a:pt x="28" y="225"/>
                        </a:cubicBezTo>
                        <a:cubicBezTo>
                          <a:pt x="30" y="227"/>
                          <a:pt x="30" y="232"/>
                          <a:pt x="31" y="235"/>
                        </a:cubicBezTo>
                        <a:cubicBezTo>
                          <a:pt x="34" y="237"/>
                          <a:pt x="36" y="239"/>
                          <a:pt x="38" y="241"/>
                        </a:cubicBezTo>
                        <a:cubicBezTo>
                          <a:pt x="40" y="243"/>
                          <a:pt x="44" y="245"/>
                          <a:pt x="46" y="247"/>
                        </a:cubicBezTo>
                        <a:cubicBezTo>
                          <a:pt x="48" y="249"/>
                          <a:pt x="50" y="252"/>
                          <a:pt x="52" y="254"/>
                        </a:cubicBezTo>
                        <a:cubicBezTo>
                          <a:pt x="54" y="256"/>
                          <a:pt x="58" y="256"/>
                          <a:pt x="60" y="258"/>
                        </a:cubicBezTo>
                        <a:cubicBezTo>
                          <a:pt x="62" y="261"/>
                          <a:pt x="63" y="264"/>
                          <a:pt x="67" y="266"/>
                        </a:cubicBezTo>
                        <a:cubicBezTo>
                          <a:pt x="69" y="268"/>
                          <a:pt x="73" y="267"/>
                          <a:pt x="76" y="268"/>
                        </a:cubicBezTo>
                        <a:cubicBezTo>
                          <a:pt x="78" y="269"/>
                          <a:pt x="80" y="273"/>
                          <a:pt x="83" y="276"/>
                        </a:cubicBezTo>
                        <a:cubicBezTo>
                          <a:pt x="86" y="277"/>
                          <a:pt x="89" y="276"/>
                          <a:pt x="92" y="278"/>
                        </a:cubicBezTo>
                        <a:cubicBezTo>
                          <a:pt x="94" y="279"/>
                          <a:pt x="98" y="280"/>
                          <a:pt x="101" y="281"/>
                        </a:cubicBezTo>
                        <a:cubicBezTo>
                          <a:pt x="103" y="282"/>
                          <a:pt x="106" y="284"/>
                          <a:pt x="109" y="284"/>
                        </a:cubicBezTo>
                        <a:cubicBezTo>
                          <a:pt x="113" y="285"/>
                          <a:pt x="116" y="286"/>
                          <a:pt x="119" y="286"/>
                        </a:cubicBezTo>
                        <a:lnTo>
                          <a:pt x="137" y="286"/>
                        </a:lnTo>
                        <a:cubicBezTo>
                          <a:pt x="140" y="286"/>
                          <a:pt x="144" y="288"/>
                          <a:pt x="147" y="288"/>
                        </a:cubicBezTo>
                        <a:cubicBezTo>
                          <a:pt x="150" y="288"/>
                          <a:pt x="153" y="285"/>
                          <a:pt x="155" y="285"/>
                        </a:cubicBezTo>
                        <a:cubicBezTo>
                          <a:pt x="159" y="285"/>
                          <a:pt x="162" y="284"/>
                          <a:pt x="165" y="284"/>
                        </a:cubicBezTo>
                        <a:cubicBezTo>
                          <a:pt x="168" y="283"/>
                          <a:pt x="171" y="282"/>
                          <a:pt x="174" y="281"/>
                        </a:cubicBezTo>
                        <a:cubicBezTo>
                          <a:pt x="177" y="281"/>
                          <a:pt x="180" y="280"/>
                          <a:pt x="183" y="279"/>
                        </a:cubicBezTo>
                        <a:cubicBezTo>
                          <a:pt x="186" y="279"/>
                          <a:pt x="190" y="278"/>
                          <a:pt x="192" y="277"/>
                        </a:cubicBezTo>
                        <a:cubicBezTo>
                          <a:pt x="195" y="276"/>
                          <a:pt x="197" y="274"/>
                          <a:pt x="200" y="272"/>
                        </a:cubicBezTo>
                        <a:cubicBezTo>
                          <a:pt x="204" y="271"/>
                          <a:pt x="206" y="269"/>
                          <a:pt x="208" y="268"/>
                        </a:cubicBezTo>
                        <a:cubicBezTo>
                          <a:pt x="211" y="267"/>
                          <a:pt x="214" y="266"/>
                          <a:pt x="216" y="264"/>
                        </a:cubicBezTo>
                        <a:cubicBezTo>
                          <a:pt x="220" y="263"/>
                          <a:pt x="223" y="263"/>
                          <a:pt x="225" y="261"/>
                        </a:cubicBezTo>
                        <a:cubicBezTo>
                          <a:pt x="228" y="258"/>
                          <a:pt x="229" y="256"/>
                          <a:pt x="232" y="254"/>
                        </a:cubicBezTo>
                        <a:cubicBezTo>
                          <a:pt x="235" y="252"/>
                          <a:pt x="237" y="250"/>
                          <a:pt x="239" y="248"/>
                        </a:cubicBezTo>
                        <a:cubicBezTo>
                          <a:pt x="241" y="246"/>
                          <a:pt x="243" y="243"/>
                          <a:pt x="245" y="241"/>
                        </a:cubicBezTo>
                        <a:cubicBezTo>
                          <a:pt x="247" y="239"/>
                          <a:pt x="249" y="237"/>
                          <a:pt x="252" y="235"/>
                        </a:cubicBezTo>
                        <a:cubicBezTo>
                          <a:pt x="254" y="232"/>
                          <a:pt x="257" y="231"/>
                          <a:pt x="259" y="228"/>
                        </a:cubicBezTo>
                        <a:cubicBezTo>
                          <a:pt x="261" y="226"/>
                          <a:pt x="261" y="222"/>
                          <a:pt x="262" y="220"/>
                        </a:cubicBezTo>
                        <a:cubicBezTo>
                          <a:pt x="264" y="217"/>
                          <a:pt x="266" y="215"/>
                          <a:pt x="267" y="211"/>
                        </a:cubicBezTo>
                        <a:cubicBezTo>
                          <a:pt x="269" y="208"/>
                          <a:pt x="273" y="207"/>
                          <a:pt x="274" y="204"/>
                        </a:cubicBezTo>
                        <a:cubicBezTo>
                          <a:pt x="275" y="202"/>
                          <a:pt x="276" y="199"/>
                          <a:pt x="277" y="195"/>
                        </a:cubicBezTo>
                        <a:cubicBezTo>
                          <a:pt x="278" y="193"/>
                          <a:pt x="279" y="190"/>
                          <a:pt x="280" y="187"/>
                        </a:cubicBezTo>
                        <a:cubicBezTo>
                          <a:pt x="282" y="184"/>
                          <a:pt x="280" y="180"/>
                          <a:pt x="282" y="177"/>
                        </a:cubicBezTo>
                        <a:cubicBezTo>
                          <a:pt x="282" y="174"/>
                          <a:pt x="284" y="172"/>
                          <a:pt x="284" y="169"/>
                        </a:cubicBezTo>
                        <a:cubicBezTo>
                          <a:pt x="285" y="165"/>
                          <a:pt x="283" y="163"/>
                          <a:pt x="284" y="160"/>
                        </a:cubicBezTo>
                        <a:cubicBezTo>
                          <a:pt x="284" y="157"/>
                          <a:pt x="284" y="154"/>
                          <a:pt x="284" y="150"/>
                        </a:cubicBezTo>
                        <a:cubicBezTo>
                          <a:pt x="284" y="147"/>
                          <a:pt x="286" y="144"/>
                          <a:pt x="286" y="142"/>
                        </a:cubicBezTo>
                        <a:cubicBezTo>
                          <a:pt x="286" y="139"/>
                          <a:pt x="285" y="135"/>
                          <a:pt x="285" y="132"/>
                        </a:cubicBezTo>
                        <a:cubicBezTo>
                          <a:pt x="284" y="129"/>
                          <a:pt x="283" y="126"/>
                          <a:pt x="282" y="124"/>
                        </a:cubicBezTo>
                        <a:cubicBezTo>
                          <a:pt x="282" y="121"/>
                          <a:pt x="282" y="117"/>
                          <a:pt x="280" y="114"/>
                        </a:cubicBezTo>
                        <a:cubicBezTo>
                          <a:pt x="280" y="111"/>
                          <a:pt x="279" y="108"/>
                          <a:pt x="278" y="106"/>
                        </a:cubicBezTo>
                        <a:cubicBezTo>
                          <a:pt x="277" y="102"/>
                          <a:pt x="279" y="98"/>
                          <a:pt x="278" y="95"/>
                        </a:cubicBezTo>
                        <a:cubicBezTo>
                          <a:pt x="277" y="93"/>
                          <a:pt x="276" y="90"/>
                          <a:pt x="275" y="86"/>
                        </a:cubicBezTo>
                        <a:cubicBezTo>
                          <a:pt x="273" y="84"/>
                          <a:pt x="270" y="82"/>
                          <a:pt x="269" y="79"/>
                        </a:cubicBezTo>
                        <a:cubicBezTo>
                          <a:pt x="268" y="77"/>
                          <a:pt x="266" y="73"/>
                          <a:pt x="264" y="71"/>
                        </a:cubicBezTo>
                        <a:cubicBezTo>
                          <a:pt x="262" y="68"/>
                          <a:pt x="262" y="65"/>
                          <a:pt x="260" y="63"/>
                        </a:cubicBezTo>
                        <a:cubicBezTo>
                          <a:pt x="259" y="60"/>
                          <a:pt x="257" y="57"/>
                          <a:pt x="255" y="55"/>
                        </a:cubicBezTo>
                        <a:cubicBezTo>
                          <a:pt x="253" y="53"/>
                          <a:pt x="248" y="52"/>
                          <a:pt x="246" y="50"/>
                        </a:cubicBezTo>
                        <a:cubicBezTo>
                          <a:pt x="245" y="48"/>
                          <a:pt x="243" y="46"/>
                          <a:pt x="240" y="44"/>
                        </a:cubicBezTo>
                        <a:cubicBezTo>
                          <a:pt x="238" y="41"/>
                          <a:pt x="239" y="36"/>
                          <a:pt x="237" y="34"/>
                        </a:cubicBezTo>
                        <a:cubicBezTo>
                          <a:pt x="233" y="32"/>
                          <a:pt x="229" y="33"/>
                          <a:pt x="227" y="31"/>
                        </a:cubicBezTo>
                        <a:cubicBezTo>
                          <a:pt x="225" y="29"/>
                          <a:pt x="224" y="24"/>
                          <a:pt x="221" y="23"/>
                        </a:cubicBezTo>
                        <a:cubicBezTo>
                          <a:pt x="218" y="21"/>
                          <a:pt x="214" y="22"/>
                          <a:pt x="211" y="20"/>
                        </a:cubicBezTo>
                        <a:cubicBezTo>
                          <a:pt x="209" y="19"/>
                          <a:pt x="207" y="16"/>
                          <a:pt x="204" y="15"/>
                        </a:cubicBezTo>
                        <a:cubicBezTo>
                          <a:pt x="201" y="14"/>
                          <a:pt x="197" y="13"/>
                          <a:pt x="195" y="11"/>
                        </a:cubicBezTo>
                        <a:cubicBezTo>
                          <a:pt x="192" y="10"/>
                          <a:pt x="189" y="9"/>
                          <a:pt x="186" y="8"/>
                        </a:cubicBezTo>
                        <a:cubicBezTo>
                          <a:pt x="183" y="7"/>
                          <a:pt x="180" y="5"/>
                          <a:pt x="178" y="4"/>
                        </a:cubicBezTo>
                        <a:cubicBezTo>
                          <a:pt x="175" y="4"/>
                          <a:pt x="172" y="5"/>
                          <a:pt x="170" y="5"/>
                        </a:cubicBezTo>
                        <a:cubicBezTo>
                          <a:pt x="169" y="5"/>
                          <a:pt x="169" y="5"/>
                          <a:pt x="168" y="5"/>
                        </a:cubicBezTo>
                        <a:cubicBezTo>
                          <a:pt x="165" y="5"/>
                          <a:pt x="162" y="2"/>
                          <a:pt x="159" y="2"/>
                        </a:cubicBezTo>
                        <a:cubicBezTo>
                          <a:pt x="155" y="2"/>
                          <a:pt x="153" y="1"/>
                          <a:pt x="150" y="1"/>
                        </a:cubicBezTo>
                        <a:cubicBezTo>
                          <a:pt x="149" y="0"/>
                          <a:pt x="148" y="0"/>
                          <a:pt x="14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8"/>
                  <p:cNvSpPr/>
                  <p:nvPr/>
                </p:nvSpPr>
                <p:spPr>
                  <a:xfrm>
                    <a:off x="2071976" y="3129773"/>
                    <a:ext cx="9536" cy="9460"/>
                  </a:xfrm>
                  <a:custGeom>
                    <a:rect b="b" l="l" r="r" t="t"/>
                    <a:pathLst>
                      <a:path extrusionOk="0" h="124" w="125">
                        <a:moveTo>
                          <a:pt x="53" y="1"/>
                        </a:moveTo>
                        <a:cubicBezTo>
                          <a:pt x="52" y="1"/>
                          <a:pt x="51" y="2"/>
                          <a:pt x="49" y="2"/>
                        </a:cubicBezTo>
                        <a:lnTo>
                          <a:pt x="45" y="2"/>
                        </a:lnTo>
                        <a:lnTo>
                          <a:pt x="41" y="3"/>
                        </a:lnTo>
                        <a:cubicBezTo>
                          <a:pt x="40" y="4"/>
                          <a:pt x="39" y="5"/>
                          <a:pt x="38" y="5"/>
                        </a:cubicBezTo>
                        <a:lnTo>
                          <a:pt x="34" y="7"/>
                        </a:lnTo>
                        <a:cubicBezTo>
                          <a:pt x="33" y="8"/>
                          <a:pt x="30" y="8"/>
                          <a:pt x="29" y="8"/>
                        </a:cubicBezTo>
                        <a:cubicBezTo>
                          <a:pt x="29" y="9"/>
                          <a:pt x="28" y="12"/>
                          <a:pt x="27" y="12"/>
                        </a:cubicBezTo>
                        <a:cubicBezTo>
                          <a:pt x="26" y="12"/>
                          <a:pt x="25" y="13"/>
                          <a:pt x="24" y="14"/>
                        </a:cubicBezTo>
                        <a:lnTo>
                          <a:pt x="21" y="16"/>
                        </a:lnTo>
                        <a:cubicBezTo>
                          <a:pt x="20" y="17"/>
                          <a:pt x="18" y="18"/>
                          <a:pt x="17" y="19"/>
                        </a:cubicBezTo>
                        <a:lnTo>
                          <a:pt x="14" y="21"/>
                        </a:lnTo>
                        <a:lnTo>
                          <a:pt x="11" y="24"/>
                        </a:lnTo>
                        <a:cubicBezTo>
                          <a:pt x="10" y="25"/>
                          <a:pt x="11" y="28"/>
                          <a:pt x="10" y="29"/>
                        </a:cubicBezTo>
                        <a:cubicBezTo>
                          <a:pt x="9" y="30"/>
                          <a:pt x="9" y="31"/>
                          <a:pt x="8" y="32"/>
                        </a:cubicBezTo>
                        <a:cubicBezTo>
                          <a:pt x="8" y="33"/>
                          <a:pt x="6" y="34"/>
                          <a:pt x="6" y="35"/>
                        </a:cubicBezTo>
                        <a:cubicBezTo>
                          <a:pt x="5" y="36"/>
                          <a:pt x="4" y="38"/>
                          <a:pt x="4" y="39"/>
                        </a:cubicBezTo>
                        <a:cubicBezTo>
                          <a:pt x="4" y="40"/>
                          <a:pt x="5" y="43"/>
                          <a:pt x="4" y="44"/>
                        </a:cubicBezTo>
                        <a:cubicBezTo>
                          <a:pt x="4" y="45"/>
                          <a:pt x="3" y="46"/>
                          <a:pt x="3" y="47"/>
                        </a:cubicBezTo>
                        <a:cubicBezTo>
                          <a:pt x="3" y="49"/>
                          <a:pt x="2" y="50"/>
                          <a:pt x="2" y="51"/>
                        </a:cubicBezTo>
                        <a:lnTo>
                          <a:pt x="2" y="55"/>
                        </a:lnTo>
                        <a:lnTo>
                          <a:pt x="2" y="60"/>
                        </a:lnTo>
                        <a:lnTo>
                          <a:pt x="2" y="63"/>
                        </a:lnTo>
                        <a:cubicBezTo>
                          <a:pt x="2" y="65"/>
                          <a:pt x="0" y="66"/>
                          <a:pt x="0" y="67"/>
                        </a:cubicBezTo>
                        <a:lnTo>
                          <a:pt x="0" y="71"/>
                        </a:lnTo>
                        <a:lnTo>
                          <a:pt x="0" y="76"/>
                        </a:lnTo>
                        <a:cubicBezTo>
                          <a:pt x="0" y="77"/>
                          <a:pt x="2" y="78"/>
                          <a:pt x="2" y="79"/>
                        </a:cubicBezTo>
                        <a:cubicBezTo>
                          <a:pt x="2" y="81"/>
                          <a:pt x="4" y="81"/>
                          <a:pt x="4" y="82"/>
                        </a:cubicBezTo>
                        <a:cubicBezTo>
                          <a:pt x="4" y="84"/>
                          <a:pt x="3" y="85"/>
                          <a:pt x="4" y="86"/>
                        </a:cubicBezTo>
                        <a:cubicBezTo>
                          <a:pt x="5" y="87"/>
                          <a:pt x="5" y="90"/>
                          <a:pt x="5" y="91"/>
                        </a:cubicBezTo>
                        <a:cubicBezTo>
                          <a:pt x="6" y="92"/>
                          <a:pt x="7" y="93"/>
                          <a:pt x="8" y="94"/>
                        </a:cubicBezTo>
                        <a:cubicBezTo>
                          <a:pt x="8" y="95"/>
                          <a:pt x="9" y="96"/>
                          <a:pt x="11" y="97"/>
                        </a:cubicBezTo>
                        <a:cubicBezTo>
                          <a:pt x="12" y="98"/>
                          <a:pt x="11" y="99"/>
                          <a:pt x="12" y="100"/>
                        </a:cubicBezTo>
                        <a:cubicBezTo>
                          <a:pt x="13" y="101"/>
                          <a:pt x="14" y="102"/>
                          <a:pt x="14" y="103"/>
                        </a:cubicBezTo>
                        <a:cubicBezTo>
                          <a:pt x="15" y="105"/>
                          <a:pt x="18" y="105"/>
                          <a:pt x="19" y="106"/>
                        </a:cubicBezTo>
                        <a:cubicBezTo>
                          <a:pt x="20" y="107"/>
                          <a:pt x="20" y="109"/>
                          <a:pt x="21" y="110"/>
                        </a:cubicBezTo>
                        <a:cubicBezTo>
                          <a:pt x="22" y="110"/>
                          <a:pt x="23" y="110"/>
                          <a:pt x="24" y="111"/>
                        </a:cubicBezTo>
                        <a:cubicBezTo>
                          <a:pt x="25" y="112"/>
                          <a:pt x="26" y="113"/>
                          <a:pt x="27" y="114"/>
                        </a:cubicBezTo>
                        <a:cubicBezTo>
                          <a:pt x="28" y="115"/>
                          <a:pt x="30" y="115"/>
                          <a:pt x="31" y="115"/>
                        </a:cubicBezTo>
                        <a:cubicBezTo>
                          <a:pt x="33" y="116"/>
                          <a:pt x="34" y="117"/>
                          <a:pt x="35" y="118"/>
                        </a:cubicBezTo>
                        <a:cubicBezTo>
                          <a:pt x="35" y="119"/>
                          <a:pt x="36" y="119"/>
                          <a:pt x="36" y="119"/>
                        </a:cubicBezTo>
                        <a:cubicBezTo>
                          <a:pt x="37" y="119"/>
                          <a:pt x="37" y="119"/>
                          <a:pt x="38" y="120"/>
                        </a:cubicBezTo>
                        <a:cubicBezTo>
                          <a:pt x="40" y="120"/>
                          <a:pt x="41" y="121"/>
                          <a:pt x="42" y="121"/>
                        </a:cubicBezTo>
                        <a:cubicBezTo>
                          <a:pt x="43" y="122"/>
                          <a:pt x="44" y="123"/>
                          <a:pt x="45" y="123"/>
                        </a:cubicBezTo>
                        <a:lnTo>
                          <a:pt x="59" y="123"/>
                        </a:lnTo>
                        <a:cubicBezTo>
                          <a:pt x="60" y="123"/>
                          <a:pt x="61" y="124"/>
                          <a:pt x="62" y="124"/>
                        </a:cubicBezTo>
                        <a:cubicBezTo>
                          <a:pt x="65" y="124"/>
                          <a:pt x="66" y="123"/>
                          <a:pt x="67" y="123"/>
                        </a:cubicBezTo>
                        <a:lnTo>
                          <a:pt x="71" y="123"/>
                        </a:lnTo>
                        <a:lnTo>
                          <a:pt x="74" y="122"/>
                        </a:lnTo>
                        <a:lnTo>
                          <a:pt x="79" y="121"/>
                        </a:lnTo>
                        <a:cubicBezTo>
                          <a:pt x="80" y="121"/>
                          <a:pt x="81" y="121"/>
                          <a:pt x="83" y="120"/>
                        </a:cubicBezTo>
                        <a:cubicBezTo>
                          <a:pt x="84" y="120"/>
                          <a:pt x="85" y="118"/>
                          <a:pt x="86" y="118"/>
                        </a:cubicBezTo>
                        <a:cubicBezTo>
                          <a:pt x="87" y="117"/>
                          <a:pt x="88" y="116"/>
                          <a:pt x="89" y="116"/>
                        </a:cubicBezTo>
                        <a:cubicBezTo>
                          <a:pt x="90" y="115"/>
                          <a:pt x="92" y="114"/>
                          <a:pt x="93" y="114"/>
                        </a:cubicBezTo>
                        <a:cubicBezTo>
                          <a:pt x="95" y="114"/>
                          <a:pt x="96" y="113"/>
                          <a:pt x="97" y="113"/>
                        </a:cubicBezTo>
                        <a:cubicBezTo>
                          <a:pt x="98" y="112"/>
                          <a:pt x="99" y="111"/>
                          <a:pt x="100" y="110"/>
                        </a:cubicBezTo>
                        <a:lnTo>
                          <a:pt x="103" y="107"/>
                        </a:lnTo>
                        <a:cubicBezTo>
                          <a:pt x="104" y="107"/>
                          <a:pt x="104" y="106"/>
                          <a:pt x="105" y="105"/>
                        </a:cubicBezTo>
                        <a:lnTo>
                          <a:pt x="108" y="101"/>
                        </a:lnTo>
                        <a:cubicBezTo>
                          <a:pt x="110" y="100"/>
                          <a:pt x="111" y="100"/>
                          <a:pt x="112" y="99"/>
                        </a:cubicBezTo>
                        <a:cubicBezTo>
                          <a:pt x="113" y="98"/>
                          <a:pt x="113" y="96"/>
                          <a:pt x="113" y="95"/>
                        </a:cubicBezTo>
                        <a:cubicBezTo>
                          <a:pt x="114" y="94"/>
                          <a:pt x="115" y="93"/>
                          <a:pt x="115" y="92"/>
                        </a:cubicBezTo>
                        <a:cubicBezTo>
                          <a:pt x="116" y="91"/>
                          <a:pt x="118" y="90"/>
                          <a:pt x="118" y="89"/>
                        </a:cubicBezTo>
                        <a:lnTo>
                          <a:pt x="119" y="84"/>
                        </a:lnTo>
                        <a:cubicBezTo>
                          <a:pt x="120" y="83"/>
                          <a:pt x="120" y="82"/>
                          <a:pt x="121" y="81"/>
                        </a:cubicBezTo>
                        <a:cubicBezTo>
                          <a:pt x="121" y="80"/>
                          <a:pt x="120" y="78"/>
                          <a:pt x="121" y="77"/>
                        </a:cubicBezTo>
                        <a:cubicBezTo>
                          <a:pt x="121" y="76"/>
                          <a:pt x="122" y="75"/>
                          <a:pt x="122" y="72"/>
                        </a:cubicBezTo>
                        <a:cubicBezTo>
                          <a:pt x="122" y="71"/>
                          <a:pt x="122" y="70"/>
                          <a:pt x="122" y="69"/>
                        </a:cubicBezTo>
                        <a:cubicBezTo>
                          <a:pt x="122" y="68"/>
                          <a:pt x="122" y="67"/>
                          <a:pt x="122" y="65"/>
                        </a:cubicBezTo>
                        <a:cubicBezTo>
                          <a:pt x="122" y="64"/>
                          <a:pt x="124" y="63"/>
                          <a:pt x="123" y="62"/>
                        </a:cubicBezTo>
                        <a:cubicBezTo>
                          <a:pt x="122" y="60"/>
                          <a:pt x="123" y="59"/>
                          <a:pt x="122" y="58"/>
                        </a:cubicBezTo>
                        <a:cubicBezTo>
                          <a:pt x="122" y="56"/>
                          <a:pt x="121" y="55"/>
                          <a:pt x="121" y="53"/>
                        </a:cubicBezTo>
                        <a:cubicBezTo>
                          <a:pt x="121" y="52"/>
                          <a:pt x="121" y="51"/>
                          <a:pt x="121" y="50"/>
                        </a:cubicBezTo>
                        <a:lnTo>
                          <a:pt x="121" y="46"/>
                        </a:lnTo>
                        <a:cubicBezTo>
                          <a:pt x="121" y="45"/>
                          <a:pt x="121" y="43"/>
                          <a:pt x="121" y="41"/>
                        </a:cubicBezTo>
                        <a:cubicBezTo>
                          <a:pt x="120" y="40"/>
                          <a:pt x="120" y="39"/>
                          <a:pt x="119" y="37"/>
                        </a:cubicBezTo>
                        <a:cubicBezTo>
                          <a:pt x="119" y="36"/>
                          <a:pt x="117" y="36"/>
                          <a:pt x="117" y="34"/>
                        </a:cubicBezTo>
                        <a:lnTo>
                          <a:pt x="115" y="31"/>
                        </a:lnTo>
                        <a:cubicBezTo>
                          <a:pt x="114" y="30"/>
                          <a:pt x="114" y="29"/>
                          <a:pt x="113" y="28"/>
                        </a:cubicBezTo>
                        <a:cubicBezTo>
                          <a:pt x="112" y="27"/>
                          <a:pt x="112" y="25"/>
                          <a:pt x="111" y="24"/>
                        </a:cubicBezTo>
                        <a:cubicBezTo>
                          <a:pt x="110" y="23"/>
                          <a:pt x="108" y="22"/>
                          <a:pt x="107" y="21"/>
                        </a:cubicBezTo>
                        <a:cubicBezTo>
                          <a:pt x="106" y="20"/>
                          <a:pt x="105" y="20"/>
                          <a:pt x="104" y="19"/>
                        </a:cubicBezTo>
                        <a:cubicBezTo>
                          <a:pt x="103" y="18"/>
                          <a:pt x="103" y="16"/>
                          <a:pt x="102" y="15"/>
                        </a:cubicBezTo>
                        <a:cubicBezTo>
                          <a:pt x="102" y="14"/>
                          <a:pt x="100" y="14"/>
                          <a:pt x="99" y="14"/>
                        </a:cubicBezTo>
                        <a:cubicBezTo>
                          <a:pt x="98" y="13"/>
                          <a:pt x="97" y="12"/>
                          <a:pt x="96" y="10"/>
                        </a:cubicBezTo>
                        <a:cubicBezTo>
                          <a:pt x="95" y="9"/>
                          <a:pt x="92" y="9"/>
                          <a:pt x="91" y="9"/>
                        </a:cubicBezTo>
                        <a:cubicBezTo>
                          <a:pt x="90" y="8"/>
                          <a:pt x="89" y="7"/>
                          <a:pt x="88" y="6"/>
                        </a:cubicBezTo>
                        <a:cubicBezTo>
                          <a:pt x="87" y="6"/>
                          <a:pt x="86" y="5"/>
                          <a:pt x="85" y="5"/>
                        </a:cubicBezTo>
                        <a:lnTo>
                          <a:pt x="81" y="4"/>
                        </a:lnTo>
                        <a:cubicBezTo>
                          <a:pt x="80" y="3"/>
                          <a:pt x="79" y="3"/>
                          <a:pt x="77" y="2"/>
                        </a:cubicBezTo>
                        <a:cubicBezTo>
                          <a:pt x="77" y="2"/>
                          <a:pt x="76" y="1"/>
                          <a:pt x="76" y="1"/>
                        </a:cubicBezTo>
                        <a:cubicBezTo>
                          <a:pt x="75" y="1"/>
                          <a:pt x="74" y="2"/>
                          <a:pt x="73" y="2"/>
                        </a:cubicBezTo>
                        <a:cubicBezTo>
                          <a:pt x="71" y="2"/>
                          <a:pt x="70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8"/>
                  <p:cNvSpPr/>
                  <p:nvPr/>
                </p:nvSpPr>
                <p:spPr>
                  <a:xfrm>
                    <a:off x="2210673" y="3024110"/>
                    <a:ext cx="19988" cy="20141"/>
                  </a:xfrm>
                  <a:custGeom>
                    <a:rect b="b" l="l" r="r" t="t"/>
                    <a:pathLst>
                      <a:path extrusionOk="0" h="264" w="262">
                        <a:moveTo>
                          <a:pt x="121" y="0"/>
                        </a:moveTo>
                        <a:cubicBezTo>
                          <a:pt x="117" y="1"/>
                          <a:pt x="115" y="1"/>
                          <a:pt x="112" y="2"/>
                        </a:cubicBezTo>
                        <a:cubicBezTo>
                          <a:pt x="109" y="2"/>
                          <a:pt x="107" y="6"/>
                          <a:pt x="104" y="6"/>
                        </a:cubicBezTo>
                        <a:cubicBezTo>
                          <a:pt x="102" y="6"/>
                          <a:pt x="101" y="6"/>
                          <a:pt x="100" y="6"/>
                        </a:cubicBezTo>
                        <a:cubicBezTo>
                          <a:pt x="98" y="6"/>
                          <a:pt x="97" y="6"/>
                          <a:pt x="96" y="7"/>
                        </a:cubicBezTo>
                        <a:cubicBezTo>
                          <a:pt x="93" y="8"/>
                          <a:pt x="90" y="9"/>
                          <a:pt x="88" y="9"/>
                        </a:cubicBezTo>
                        <a:cubicBezTo>
                          <a:pt x="84" y="10"/>
                          <a:pt x="82" y="13"/>
                          <a:pt x="80" y="14"/>
                        </a:cubicBezTo>
                        <a:lnTo>
                          <a:pt x="73" y="17"/>
                        </a:lnTo>
                        <a:cubicBezTo>
                          <a:pt x="70" y="20"/>
                          <a:pt x="66" y="19"/>
                          <a:pt x="64" y="21"/>
                        </a:cubicBezTo>
                        <a:cubicBezTo>
                          <a:pt x="62" y="22"/>
                          <a:pt x="60" y="24"/>
                          <a:pt x="58" y="26"/>
                        </a:cubicBezTo>
                        <a:cubicBezTo>
                          <a:pt x="55" y="27"/>
                          <a:pt x="53" y="29"/>
                          <a:pt x="51" y="31"/>
                        </a:cubicBezTo>
                        <a:cubicBezTo>
                          <a:pt x="49" y="33"/>
                          <a:pt x="47" y="35"/>
                          <a:pt x="45" y="37"/>
                        </a:cubicBezTo>
                        <a:cubicBezTo>
                          <a:pt x="43" y="39"/>
                          <a:pt x="39" y="39"/>
                          <a:pt x="37" y="41"/>
                        </a:cubicBezTo>
                        <a:lnTo>
                          <a:pt x="31" y="47"/>
                        </a:lnTo>
                        <a:cubicBezTo>
                          <a:pt x="30" y="50"/>
                          <a:pt x="28" y="52"/>
                          <a:pt x="26" y="54"/>
                        </a:cubicBezTo>
                        <a:cubicBezTo>
                          <a:pt x="24" y="56"/>
                          <a:pt x="24" y="60"/>
                          <a:pt x="22" y="62"/>
                        </a:cubicBezTo>
                        <a:cubicBezTo>
                          <a:pt x="21" y="64"/>
                          <a:pt x="20" y="68"/>
                          <a:pt x="18" y="70"/>
                        </a:cubicBezTo>
                        <a:cubicBezTo>
                          <a:pt x="17" y="72"/>
                          <a:pt x="14" y="74"/>
                          <a:pt x="13" y="76"/>
                        </a:cubicBezTo>
                        <a:cubicBezTo>
                          <a:pt x="12" y="79"/>
                          <a:pt x="11" y="82"/>
                          <a:pt x="9" y="85"/>
                        </a:cubicBezTo>
                        <a:cubicBezTo>
                          <a:pt x="9" y="87"/>
                          <a:pt x="11" y="91"/>
                          <a:pt x="9" y="93"/>
                        </a:cubicBezTo>
                        <a:cubicBezTo>
                          <a:pt x="8" y="97"/>
                          <a:pt x="7" y="99"/>
                          <a:pt x="7" y="102"/>
                        </a:cubicBezTo>
                        <a:cubicBezTo>
                          <a:pt x="6" y="104"/>
                          <a:pt x="5" y="107"/>
                          <a:pt x="4" y="109"/>
                        </a:cubicBezTo>
                        <a:cubicBezTo>
                          <a:pt x="4" y="113"/>
                          <a:pt x="4" y="116"/>
                          <a:pt x="4" y="118"/>
                        </a:cubicBezTo>
                        <a:cubicBezTo>
                          <a:pt x="4" y="121"/>
                          <a:pt x="4" y="123"/>
                          <a:pt x="4" y="127"/>
                        </a:cubicBezTo>
                        <a:cubicBezTo>
                          <a:pt x="3" y="130"/>
                          <a:pt x="3" y="132"/>
                          <a:pt x="4" y="135"/>
                        </a:cubicBezTo>
                        <a:cubicBezTo>
                          <a:pt x="4" y="138"/>
                          <a:pt x="1" y="140"/>
                          <a:pt x="2" y="144"/>
                        </a:cubicBezTo>
                        <a:cubicBezTo>
                          <a:pt x="3" y="147"/>
                          <a:pt x="3" y="149"/>
                          <a:pt x="3" y="152"/>
                        </a:cubicBezTo>
                        <a:cubicBezTo>
                          <a:pt x="3" y="155"/>
                          <a:pt x="3" y="158"/>
                          <a:pt x="4" y="161"/>
                        </a:cubicBezTo>
                        <a:cubicBezTo>
                          <a:pt x="4" y="164"/>
                          <a:pt x="5" y="166"/>
                          <a:pt x="5" y="169"/>
                        </a:cubicBezTo>
                        <a:cubicBezTo>
                          <a:pt x="6" y="171"/>
                          <a:pt x="11" y="174"/>
                          <a:pt x="12" y="176"/>
                        </a:cubicBezTo>
                        <a:cubicBezTo>
                          <a:pt x="13" y="179"/>
                          <a:pt x="12" y="182"/>
                          <a:pt x="13" y="185"/>
                        </a:cubicBezTo>
                        <a:cubicBezTo>
                          <a:pt x="14" y="187"/>
                          <a:pt x="14" y="191"/>
                          <a:pt x="15" y="193"/>
                        </a:cubicBezTo>
                        <a:cubicBezTo>
                          <a:pt x="17" y="196"/>
                          <a:pt x="18" y="198"/>
                          <a:pt x="20" y="200"/>
                        </a:cubicBezTo>
                        <a:cubicBezTo>
                          <a:pt x="21" y="202"/>
                          <a:pt x="26" y="203"/>
                          <a:pt x="27" y="206"/>
                        </a:cubicBezTo>
                        <a:cubicBezTo>
                          <a:pt x="29" y="209"/>
                          <a:pt x="28" y="212"/>
                          <a:pt x="30" y="214"/>
                        </a:cubicBezTo>
                        <a:cubicBezTo>
                          <a:pt x="31" y="216"/>
                          <a:pt x="33" y="218"/>
                          <a:pt x="35" y="221"/>
                        </a:cubicBezTo>
                        <a:cubicBezTo>
                          <a:pt x="37" y="223"/>
                          <a:pt x="40" y="224"/>
                          <a:pt x="43" y="225"/>
                        </a:cubicBezTo>
                        <a:cubicBezTo>
                          <a:pt x="45" y="227"/>
                          <a:pt x="46" y="230"/>
                          <a:pt x="48" y="232"/>
                        </a:cubicBezTo>
                        <a:cubicBezTo>
                          <a:pt x="50" y="234"/>
                          <a:pt x="53" y="234"/>
                          <a:pt x="55" y="237"/>
                        </a:cubicBezTo>
                        <a:cubicBezTo>
                          <a:pt x="58" y="238"/>
                          <a:pt x="59" y="241"/>
                          <a:pt x="61" y="243"/>
                        </a:cubicBezTo>
                        <a:cubicBezTo>
                          <a:pt x="64" y="245"/>
                          <a:pt x="67" y="244"/>
                          <a:pt x="70" y="245"/>
                        </a:cubicBezTo>
                        <a:cubicBezTo>
                          <a:pt x="73" y="246"/>
                          <a:pt x="74" y="251"/>
                          <a:pt x="77" y="252"/>
                        </a:cubicBezTo>
                        <a:cubicBezTo>
                          <a:pt x="79" y="253"/>
                          <a:pt x="82" y="253"/>
                          <a:pt x="84" y="254"/>
                        </a:cubicBezTo>
                        <a:cubicBezTo>
                          <a:pt x="88" y="255"/>
                          <a:pt x="90" y="256"/>
                          <a:pt x="93" y="257"/>
                        </a:cubicBezTo>
                        <a:cubicBezTo>
                          <a:pt x="95" y="258"/>
                          <a:pt x="98" y="259"/>
                          <a:pt x="100" y="260"/>
                        </a:cubicBezTo>
                        <a:cubicBezTo>
                          <a:pt x="104" y="261"/>
                          <a:pt x="107" y="261"/>
                          <a:pt x="109" y="261"/>
                        </a:cubicBezTo>
                        <a:lnTo>
                          <a:pt x="126" y="261"/>
                        </a:lnTo>
                        <a:cubicBezTo>
                          <a:pt x="129" y="262"/>
                          <a:pt x="131" y="263"/>
                          <a:pt x="135" y="263"/>
                        </a:cubicBezTo>
                        <a:cubicBezTo>
                          <a:pt x="138" y="263"/>
                          <a:pt x="140" y="261"/>
                          <a:pt x="143" y="261"/>
                        </a:cubicBezTo>
                        <a:cubicBezTo>
                          <a:pt x="146" y="261"/>
                          <a:pt x="148" y="259"/>
                          <a:pt x="152" y="259"/>
                        </a:cubicBezTo>
                        <a:cubicBezTo>
                          <a:pt x="154" y="259"/>
                          <a:pt x="157" y="258"/>
                          <a:pt x="159" y="257"/>
                        </a:cubicBezTo>
                        <a:cubicBezTo>
                          <a:pt x="162" y="257"/>
                          <a:pt x="166" y="256"/>
                          <a:pt x="168" y="256"/>
                        </a:cubicBezTo>
                        <a:cubicBezTo>
                          <a:pt x="171" y="255"/>
                          <a:pt x="173" y="255"/>
                          <a:pt x="176" y="254"/>
                        </a:cubicBezTo>
                        <a:cubicBezTo>
                          <a:pt x="178" y="253"/>
                          <a:pt x="182" y="251"/>
                          <a:pt x="184" y="249"/>
                        </a:cubicBezTo>
                        <a:cubicBezTo>
                          <a:pt x="186" y="248"/>
                          <a:pt x="189" y="246"/>
                          <a:pt x="191" y="245"/>
                        </a:cubicBezTo>
                        <a:cubicBezTo>
                          <a:pt x="193" y="244"/>
                          <a:pt x="197" y="243"/>
                          <a:pt x="199" y="242"/>
                        </a:cubicBezTo>
                        <a:cubicBezTo>
                          <a:pt x="201" y="240"/>
                          <a:pt x="204" y="240"/>
                          <a:pt x="206" y="239"/>
                        </a:cubicBezTo>
                        <a:cubicBezTo>
                          <a:pt x="209" y="237"/>
                          <a:pt x="210" y="234"/>
                          <a:pt x="213" y="232"/>
                        </a:cubicBezTo>
                        <a:cubicBezTo>
                          <a:pt x="215" y="230"/>
                          <a:pt x="217" y="228"/>
                          <a:pt x="219" y="227"/>
                        </a:cubicBezTo>
                        <a:cubicBezTo>
                          <a:pt x="221" y="225"/>
                          <a:pt x="223" y="223"/>
                          <a:pt x="224" y="221"/>
                        </a:cubicBezTo>
                        <a:cubicBezTo>
                          <a:pt x="227" y="218"/>
                          <a:pt x="229" y="216"/>
                          <a:pt x="231" y="214"/>
                        </a:cubicBezTo>
                        <a:cubicBezTo>
                          <a:pt x="233" y="212"/>
                          <a:pt x="236" y="211"/>
                          <a:pt x="237" y="209"/>
                        </a:cubicBezTo>
                        <a:cubicBezTo>
                          <a:pt x="239" y="207"/>
                          <a:pt x="239" y="203"/>
                          <a:pt x="240" y="201"/>
                        </a:cubicBezTo>
                        <a:cubicBezTo>
                          <a:pt x="243" y="198"/>
                          <a:pt x="244" y="196"/>
                          <a:pt x="245" y="194"/>
                        </a:cubicBezTo>
                        <a:cubicBezTo>
                          <a:pt x="246" y="191"/>
                          <a:pt x="250" y="190"/>
                          <a:pt x="251" y="187"/>
                        </a:cubicBezTo>
                        <a:cubicBezTo>
                          <a:pt x="252" y="184"/>
                          <a:pt x="253" y="182"/>
                          <a:pt x="254" y="179"/>
                        </a:cubicBezTo>
                        <a:cubicBezTo>
                          <a:pt x="255" y="177"/>
                          <a:pt x="256" y="174"/>
                          <a:pt x="256" y="171"/>
                        </a:cubicBezTo>
                        <a:cubicBezTo>
                          <a:pt x="256" y="168"/>
                          <a:pt x="256" y="165"/>
                          <a:pt x="256" y="163"/>
                        </a:cubicBezTo>
                        <a:cubicBezTo>
                          <a:pt x="258" y="160"/>
                          <a:pt x="260" y="158"/>
                          <a:pt x="260" y="154"/>
                        </a:cubicBezTo>
                        <a:cubicBezTo>
                          <a:pt x="260" y="151"/>
                          <a:pt x="261" y="149"/>
                          <a:pt x="261" y="147"/>
                        </a:cubicBezTo>
                        <a:cubicBezTo>
                          <a:pt x="261" y="144"/>
                          <a:pt x="261" y="141"/>
                          <a:pt x="261" y="138"/>
                        </a:cubicBezTo>
                        <a:cubicBezTo>
                          <a:pt x="261" y="135"/>
                          <a:pt x="262" y="132"/>
                          <a:pt x="262" y="130"/>
                        </a:cubicBezTo>
                        <a:cubicBezTo>
                          <a:pt x="262" y="127"/>
                          <a:pt x="261" y="124"/>
                          <a:pt x="261" y="121"/>
                        </a:cubicBezTo>
                        <a:cubicBezTo>
                          <a:pt x="261" y="118"/>
                          <a:pt x="260" y="116"/>
                          <a:pt x="259" y="113"/>
                        </a:cubicBezTo>
                        <a:cubicBezTo>
                          <a:pt x="259" y="110"/>
                          <a:pt x="259" y="107"/>
                          <a:pt x="258" y="104"/>
                        </a:cubicBezTo>
                        <a:cubicBezTo>
                          <a:pt x="258" y="102"/>
                          <a:pt x="256" y="99"/>
                          <a:pt x="255" y="97"/>
                        </a:cubicBezTo>
                        <a:cubicBezTo>
                          <a:pt x="255" y="93"/>
                          <a:pt x="256" y="90"/>
                          <a:pt x="255" y="87"/>
                        </a:cubicBezTo>
                        <a:cubicBezTo>
                          <a:pt x="254" y="85"/>
                          <a:pt x="253" y="82"/>
                          <a:pt x="252" y="79"/>
                        </a:cubicBezTo>
                        <a:cubicBezTo>
                          <a:pt x="251" y="77"/>
                          <a:pt x="248" y="75"/>
                          <a:pt x="247" y="73"/>
                        </a:cubicBezTo>
                        <a:cubicBezTo>
                          <a:pt x="246" y="70"/>
                          <a:pt x="245" y="68"/>
                          <a:pt x="243" y="66"/>
                        </a:cubicBezTo>
                        <a:cubicBezTo>
                          <a:pt x="241" y="62"/>
                          <a:pt x="240" y="60"/>
                          <a:pt x="239" y="57"/>
                        </a:cubicBezTo>
                        <a:cubicBezTo>
                          <a:pt x="237" y="55"/>
                          <a:pt x="236" y="53"/>
                          <a:pt x="234" y="51"/>
                        </a:cubicBezTo>
                        <a:cubicBezTo>
                          <a:pt x="232" y="48"/>
                          <a:pt x="229" y="47"/>
                          <a:pt x="227" y="45"/>
                        </a:cubicBezTo>
                        <a:cubicBezTo>
                          <a:pt x="224" y="43"/>
                          <a:pt x="222" y="42"/>
                          <a:pt x="221" y="40"/>
                        </a:cubicBezTo>
                        <a:cubicBezTo>
                          <a:pt x="219" y="38"/>
                          <a:pt x="219" y="33"/>
                          <a:pt x="217" y="31"/>
                        </a:cubicBezTo>
                        <a:cubicBezTo>
                          <a:pt x="215" y="29"/>
                          <a:pt x="210" y="30"/>
                          <a:pt x="208" y="28"/>
                        </a:cubicBezTo>
                        <a:cubicBezTo>
                          <a:pt x="206" y="26"/>
                          <a:pt x="205" y="23"/>
                          <a:pt x="203" y="22"/>
                        </a:cubicBezTo>
                        <a:cubicBezTo>
                          <a:pt x="201" y="20"/>
                          <a:pt x="197" y="21"/>
                          <a:pt x="194" y="19"/>
                        </a:cubicBezTo>
                        <a:cubicBezTo>
                          <a:pt x="192" y="17"/>
                          <a:pt x="190" y="15"/>
                          <a:pt x="187" y="14"/>
                        </a:cubicBezTo>
                        <a:cubicBezTo>
                          <a:pt x="185" y="12"/>
                          <a:pt x="182" y="12"/>
                          <a:pt x="179" y="11"/>
                        </a:cubicBezTo>
                        <a:cubicBezTo>
                          <a:pt x="176" y="10"/>
                          <a:pt x="174" y="9"/>
                          <a:pt x="171" y="8"/>
                        </a:cubicBezTo>
                        <a:cubicBezTo>
                          <a:pt x="169" y="7"/>
                          <a:pt x="167" y="5"/>
                          <a:pt x="163" y="5"/>
                        </a:cubicBezTo>
                        <a:cubicBezTo>
                          <a:pt x="163" y="4"/>
                          <a:pt x="162" y="4"/>
                          <a:pt x="161" y="4"/>
                        </a:cubicBezTo>
                        <a:cubicBezTo>
                          <a:pt x="160" y="4"/>
                          <a:pt x="158" y="5"/>
                          <a:pt x="156" y="5"/>
                        </a:cubicBezTo>
                        <a:cubicBezTo>
                          <a:pt x="156" y="5"/>
                          <a:pt x="155" y="5"/>
                          <a:pt x="155" y="5"/>
                        </a:cubicBezTo>
                        <a:cubicBezTo>
                          <a:pt x="152" y="5"/>
                          <a:pt x="150" y="2"/>
                          <a:pt x="146" y="2"/>
                        </a:cubicBezTo>
                        <a:cubicBezTo>
                          <a:pt x="143" y="1"/>
                          <a:pt x="141" y="0"/>
                          <a:pt x="138" y="0"/>
                        </a:cubicBezTo>
                        <a:cubicBezTo>
                          <a:pt x="135" y="0"/>
                          <a:pt x="132" y="1"/>
                          <a:pt x="129" y="1"/>
                        </a:cubicBezTo>
                        <a:cubicBezTo>
                          <a:pt x="126" y="1"/>
                          <a:pt x="124" y="0"/>
                          <a:pt x="12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8"/>
                  <p:cNvSpPr/>
                  <p:nvPr/>
                </p:nvSpPr>
                <p:spPr>
                  <a:xfrm>
                    <a:off x="2167950" y="3040131"/>
                    <a:ext cx="8850" cy="114511"/>
                  </a:xfrm>
                  <a:custGeom>
                    <a:rect b="b" l="l" r="r" t="t"/>
                    <a:pathLst>
                      <a:path extrusionOk="0" h="1501" w="116">
                        <a:moveTo>
                          <a:pt x="64" y="0"/>
                        </a:moveTo>
                        <a:cubicBezTo>
                          <a:pt x="54" y="0"/>
                          <a:pt x="45" y="5"/>
                          <a:pt x="44" y="15"/>
                        </a:cubicBezTo>
                        <a:cubicBezTo>
                          <a:pt x="10" y="253"/>
                          <a:pt x="13" y="499"/>
                          <a:pt x="6" y="740"/>
                        </a:cubicBezTo>
                        <a:cubicBezTo>
                          <a:pt x="3" y="863"/>
                          <a:pt x="1" y="985"/>
                          <a:pt x="1" y="1106"/>
                        </a:cubicBezTo>
                        <a:cubicBezTo>
                          <a:pt x="1" y="1168"/>
                          <a:pt x="3" y="1229"/>
                          <a:pt x="5" y="1290"/>
                        </a:cubicBezTo>
                        <a:cubicBezTo>
                          <a:pt x="7" y="1350"/>
                          <a:pt x="3" y="1415"/>
                          <a:pt x="23" y="1471"/>
                        </a:cubicBezTo>
                        <a:cubicBezTo>
                          <a:pt x="30" y="1490"/>
                          <a:pt x="49" y="1501"/>
                          <a:pt x="67" y="1501"/>
                        </a:cubicBezTo>
                        <a:cubicBezTo>
                          <a:pt x="83" y="1501"/>
                          <a:pt x="99" y="1492"/>
                          <a:pt x="103" y="1471"/>
                        </a:cubicBezTo>
                        <a:cubicBezTo>
                          <a:pt x="115" y="1412"/>
                          <a:pt x="106" y="1350"/>
                          <a:pt x="103" y="1290"/>
                        </a:cubicBezTo>
                        <a:cubicBezTo>
                          <a:pt x="100" y="1234"/>
                          <a:pt x="99" y="1178"/>
                          <a:pt x="98" y="1121"/>
                        </a:cubicBezTo>
                        <a:cubicBezTo>
                          <a:pt x="95" y="994"/>
                          <a:pt x="94" y="867"/>
                          <a:pt x="95" y="740"/>
                        </a:cubicBezTo>
                        <a:cubicBezTo>
                          <a:pt x="97" y="500"/>
                          <a:pt x="115" y="253"/>
                          <a:pt x="83" y="15"/>
                        </a:cubicBezTo>
                        <a:cubicBezTo>
                          <a:pt x="82" y="5"/>
                          <a:pt x="73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8"/>
                  <p:cNvSpPr/>
                  <p:nvPr/>
                </p:nvSpPr>
                <p:spPr>
                  <a:xfrm>
                    <a:off x="2134077" y="3092695"/>
                    <a:ext cx="76061" cy="8392"/>
                  </a:xfrm>
                  <a:custGeom>
                    <a:rect b="b" l="l" r="r" t="t"/>
                    <a:pathLst>
                      <a:path extrusionOk="0" h="110" w="997">
                        <a:moveTo>
                          <a:pt x="203" y="1"/>
                        </a:moveTo>
                        <a:cubicBezTo>
                          <a:pt x="147" y="1"/>
                          <a:pt x="91" y="3"/>
                          <a:pt x="36" y="12"/>
                        </a:cubicBezTo>
                        <a:cubicBezTo>
                          <a:pt x="0" y="18"/>
                          <a:pt x="14" y="68"/>
                          <a:pt x="45" y="71"/>
                        </a:cubicBezTo>
                        <a:cubicBezTo>
                          <a:pt x="230" y="90"/>
                          <a:pt x="416" y="87"/>
                          <a:pt x="600" y="101"/>
                        </a:cubicBezTo>
                        <a:cubicBezTo>
                          <a:pt x="690" y="107"/>
                          <a:pt x="778" y="108"/>
                          <a:pt x="867" y="108"/>
                        </a:cubicBezTo>
                        <a:cubicBezTo>
                          <a:pt x="882" y="108"/>
                          <a:pt x="900" y="110"/>
                          <a:pt x="917" y="110"/>
                        </a:cubicBezTo>
                        <a:cubicBezTo>
                          <a:pt x="931" y="110"/>
                          <a:pt x="945" y="109"/>
                          <a:pt x="958" y="105"/>
                        </a:cubicBezTo>
                        <a:lnTo>
                          <a:pt x="958" y="105"/>
                        </a:lnTo>
                        <a:cubicBezTo>
                          <a:pt x="966" y="104"/>
                          <a:pt x="974" y="100"/>
                          <a:pt x="980" y="95"/>
                        </a:cubicBezTo>
                        <a:lnTo>
                          <a:pt x="980" y="95"/>
                        </a:lnTo>
                        <a:cubicBezTo>
                          <a:pt x="981" y="94"/>
                          <a:pt x="982" y="93"/>
                          <a:pt x="984" y="92"/>
                        </a:cubicBezTo>
                        <a:cubicBezTo>
                          <a:pt x="993" y="85"/>
                          <a:pt x="997" y="74"/>
                          <a:pt x="996" y="63"/>
                        </a:cubicBezTo>
                        <a:lnTo>
                          <a:pt x="996" y="63"/>
                        </a:lnTo>
                        <a:cubicBezTo>
                          <a:pt x="997" y="52"/>
                          <a:pt x="993" y="41"/>
                          <a:pt x="984" y="33"/>
                        </a:cubicBezTo>
                        <a:cubicBezTo>
                          <a:pt x="982" y="31"/>
                          <a:pt x="980" y="30"/>
                          <a:pt x="978" y="29"/>
                        </a:cubicBezTo>
                        <a:lnTo>
                          <a:pt x="978" y="29"/>
                        </a:lnTo>
                        <a:cubicBezTo>
                          <a:pt x="972" y="24"/>
                          <a:pt x="966" y="22"/>
                          <a:pt x="959" y="21"/>
                        </a:cubicBezTo>
                        <a:lnTo>
                          <a:pt x="959" y="21"/>
                        </a:lnTo>
                        <a:cubicBezTo>
                          <a:pt x="946" y="17"/>
                          <a:pt x="931" y="16"/>
                          <a:pt x="917" y="16"/>
                        </a:cubicBezTo>
                        <a:cubicBezTo>
                          <a:pt x="901" y="16"/>
                          <a:pt x="884" y="18"/>
                          <a:pt x="869" y="18"/>
                        </a:cubicBezTo>
                        <a:cubicBezTo>
                          <a:pt x="776" y="18"/>
                          <a:pt x="684" y="15"/>
                          <a:pt x="591" y="11"/>
                        </a:cubicBezTo>
                        <a:cubicBezTo>
                          <a:pt x="498" y="6"/>
                          <a:pt x="405" y="6"/>
                          <a:pt x="312" y="3"/>
                        </a:cubicBezTo>
                        <a:cubicBezTo>
                          <a:pt x="276" y="2"/>
                          <a:pt x="240" y="1"/>
                          <a:pt x="20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8"/>
                  <p:cNvSpPr/>
                  <p:nvPr/>
                </p:nvSpPr>
                <p:spPr>
                  <a:xfrm>
                    <a:off x="2158337" y="3078734"/>
                    <a:ext cx="30211" cy="37764"/>
                  </a:xfrm>
                  <a:custGeom>
                    <a:rect b="b" l="l" r="r" t="t"/>
                    <a:pathLst>
                      <a:path extrusionOk="0" h="495" w="396">
                        <a:moveTo>
                          <a:pt x="13" y="0"/>
                        </a:moveTo>
                        <a:cubicBezTo>
                          <a:pt x="6" y="0"/>
                          <a:pt x="0" y="7"/>
                          <a:pt x="5" y="15"/>
                        </a:cubicBezTo>
                        <a:lnTo>
                          <a:pt x="5" y="13"/>
                        </a:lnTo>
                        <a:cubicBezTo>
                          <a:pt x="34" y="63"/>
                          <a:pt x="58" y="114"/>
                          <a:pt x="86" y="165"/>
                        </a:cubicBezTo>
                        <a:cubicBezTo>
                          <a:pt x="115" y="217"/>
                          <a:pt x="149" y="267"/>
                          <a:pt x="187" y="313"/>
                        </a:cubicBezTo>
                        <a:cubicBezTo>
                          <a:pt x="215" y="350"/>
                          <a:pt x="242" y="381"/>
                          <a:pt x="267" y="416"/>
                        </a:cubicBezTo>
                        <a:cubicBezTo>
                          <a:pt x="283" y="440"/>
                          <a:pt x="301" y="477"/>
                          <a:pt x="327" y="490"/>
                        </a:cubicBezTo>
                        <a:cubicBezTo>
                          <a:pt x="332" y="493"/>
                          <a:pt x="338" y="494"/>
                          <a:pt x="344" y="494"/>
                        </a:cubicBezTo>
                        <a:cubicBezTo>
                          <a:pt x="371" y="494"/>
                          <a:pt x="396" y="466"/>
                          <a:pt x="378" y="439"/>
                        </a:cubicBezTo>
                        <a:cubicBezTo>
                          <a:pt x="361" y="415"/>
                          <a:pt x="342" y="393"/>
                          <a:pt x="321" y="372"/>
                        </a:cubicBezTo>
                        <a:cubicBezTo>
                          <a:pt x="292" y="338"/>
                          <a:pt x="264" y="305"/>
                          <a:pt x="235" y="272"/>
                        </a:cubicBezTo>
                        <a:cubicBezTo>
                          <a:pt x="197" y="228"/>
                          <a:pt x="161" y="183"/>
                          <a:pt x="127" y="137"/>
                        </a:cubicBezTo>
                        <a:cubicBezTo>
                          <a:pt x="94" y="90"/>
                          <a:pt x="57" y="46"/>
                          <a:pt x="20" y="3"/>
                        </a:cubicBezTo>
                        <a:cubicBezTo>
                          <a:pt x="18" y="1"/>
                          <a:pt x="15" y="0"/>
                          <a:pt x="13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8"/>
                  <p:cNvSpPr/>
                  <p:nvPr/>
                </p:nvSpPr>
                <p:spPr>
                  <a:xfrm>
                    <a:off x="2155667" y="3076598"/>
                    <a:ext cx="35170" cy="38374"/>
                  </a:xfrm>
                  <a:custGeom>
                    <a:rect b="b" l="l" r="r" t="t"/>
                    <a:pathLst>
                      <a:path extrusionOk="0" h="503" w="461">
                        <a:moveTo>
                          <a:pt x="411" y="1"/>
                        </a:moveTo>
                        <a:cubicBezTo>
                          <a:pt x="402" y="1"/>
                          <a:pt x="393" y="4"/>
                          <a:pt x="386" y="10"/>
                        </a:cubicBezTo>
                        <a:cubicBezTo>
                          <a:pt x="378" y="19"/>
                          <a:pt x="370" y="31"/>
                          <a:pt x="367" y="43"/>
                        </a:cubicBezTo>
                        <a:cubicBezTo>
                          <a:pt x="366" y="46"/>
                          <a:pt x="365" y="49"/>
                          <a:pt x="364" y="52"/>
                        </a:cubicBezTo>
                        <a:cubicBezTo>
                          <a:pt x="363" y="54"/>
                          <a:pt x="363" y="55"/>
                          <a:pt x="363" y="55"/>
                        </a:cubicBezTo>
                        <a:cubicBezTo>
                          <a:pt x="363" y="55"/>
                          <a:pt x="363" y="55"/>
                          <a:pt x="364" y="53"/>
                        </a:cubicBezTo>
                        <a:lnTo>
                          <a:pt x="364" y="53"/>
                        </a:lnTo>
                        <a:cubicBezTo>
                          <a:pt x="363" y="55"/>
                          <a:pt x="362" y="57"/>
                          <a:pt x="361" y="60"/>
                        </a:cubicBezTo>
                        <a:cubicBezTo>
                          <a:pt x="350" y="78"/>
                          <a:pt x="338" y="95"/>
                          <a:pt x="325" y="111"/>
                        </a:cubicBezTo>
                        <a:cubicBezTo>
                          <a:pt x="291" y="153"/>
                          <a:pt x="255" y="193"/>
                          <a:pt x="216" y="232"/>
                        </a:cubicBezTo>
                        <a:cubicBezTo>
                          <a:pt x="178" y="271"/>
                          <a:pt x="136" y="312"/>
                          <a:pt x="98" y="351"/>
                        </a:cubicBezTo>
                        <a:cubicBezTo>
                          <a:pt x="64" y="386"/>
                          <a:pt x="28" y="422"/>
                          <a:pt x="8" y="465"/>
                        </a:cubicBezTo>
                        <a:cubicBezTo>
                          <a:pt x="0" y="484"/>
                          <a:pt x="16" y="502"/>
                          <a:pt x="33" y="502"/>
                        </a:cubicBezTo>
                        <a:cubicBezTo>
                          <a:pt x="38" y="502"/>
                          <a:pt x="43" y="501"/>
                          <a:pt x="48" y="497"/>
                        </a:cubicBezTo>
                        <a:lnTo>
                          <a:pt x="48" y="496"/>
                        </a:lnTo>
                        <a:cubicBezTo>
                          <a:pt x="84" y="465"/>
                          <a:pt x="117" y="430"/>
                          <a:pt x="150" y="396"/>
                        </a:cubicBezTo>
                        <a:cubicBezTo>
                          <a:pt x="193" y="355"/>
                          <a:pt x="236" y="314"/>
                          <a:pt x="278" y="271"/>
                        </a:cubicBezTo>
                        <a:cubicBezTo>
                          <a:pt x="318" y="234"/>
                          <a:pt x="354" y="193"/>
                          <a:pt x="388" y="152"/>
                        </a:cubicBezTo>
                        <a:cubicBezTo>
                          <a:pt x="413" y="121"/>
                          <a:pt x="460" y="67"/>
                          <a:pt x="445" y="26"/>
                        </a:cubicBezTo>
                        <a:cubicBezTo>
                          <a:pt x="440" y="10"/>
                          <a:pt x="426" y="1"/>
                          <a:pt x="41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39" name="Google Shape;1139;p38"/>
                <p:cNvSpPr/>
                <p:nvPr/>
              </p:nvSpPr>
              <p:spPr>
                <a:xfrm>
                  <a:off x="1278093" y="3250846"/>
                  <a:ext cx="8850" cy="114588"/>
                </a:xfrm>
                <a:custGeom>
                  <a:rect b="b" l="l" r="r" t="t"/>
                  <a:pathLst>
                    <a:path extrusionOk="0" h="1502" w="116">
                      <a:moveTo>
                        <a:pt x="63" y="1"/>
                      </a:moveTo>
                      <a:cubicBezTo>
                        <a:pt x="54" y="1"/>
                        <a:pt x="45" y="6"/>
                        <a:pt x="43" y="15"/>
                      </a:cubicBezTo>
                      <a:cubicBezTo>
                        <a:pt x="10" y="254"/>
                        <a:pt x="12" y="501"/>
                        <a:pt x="6" y="740"/>
                      </a:cubicBezTo>
                      <a:cubicBezTo>
                        <a:pt x="2" y="863"/>
                        <a:pt x="0" y="985"/>
                        <a:pt x="1" y="1108"/>
                      </a:cubicBezTo>
                      <a:cubicBezTo>
                        <a:pt x="1" y="1169"/>
                        <a:pt x="2" y="1230"/>
                        <a:pt x="5" y="1291"/>
                      </a:cubicBezTo>
                      <a:cubicBezTo>
                        <a:pt x="7" y="1351"/>
                        <a:pt x="2" y="1416"/>
                        <a:pt x="23" y="1471"/>
                      </a:cubicBezTo>
                      <a:cubicBezTo>
                        <a:pt x="29" y="1490"/>
                        <a:pt x="48" y="1502"/>
                        <a:pt x="66" y="1502"/>
                      </a:cubicBezTo>
                      <a:cubicBezTo>
                        <a:pt x="83" y="1502"/>
                        <a:pt x="98" y="1492"/>
                        <a:pt x="103" y="1471"/>
                      </a:cubicBezTo>
                      <a:cubicBezTo>
                        <a:pt x="115" y="1413"/>
                        <a:pt x="105" y="1352"/>
                        <a:pt x="103" y="1291"/>
                      </a:cubicBezTo>
                      <a:cubicBezTo>
                        <a:pt x="101" y="1235"/>
                        <a:pt x="99" y="1178"/>
                        <a:pt x="98" y="1122"/>
                      </a:cubicBezTo>
                      <a:cubicBezTo>
                        <a:pt x="94" y="995"/>
                        <a:pt x="94" y="867"/>
                        <a:pt x="95" y="740"/>
                      </a:cubicBezTo>
                      <a:cubicBezTo>
                        <a:pt x="96" y="500"/>
                        <a:pt x="116" y="254"/>
                        <a:pt x="83" y="15"/>
                      </a:cubicBezTo>
                      <a:cubicBezTo>
                        <a:pt x="81" y="6"/>
                        <a:pt x="72" y="1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" name="Google Shape;1140;p38"/>
                <p:cNvSpPr/>
                <p:nvPr/>
              </p:nvSpPr>
              <p:spPr>
                <a:xfrm>
                  <a:off x="1244220" y="3303487"/>
                  <a:ext cx="76061" cy="8392"/>
                </a:xfrm>
                <a:custGeom>
                  <a:rect b="b" l="l" r="r" t="t"/>
                  <a:pathLst>
                    <a:path extrusionOk="0" h="110" w="997">
                      <a:moveTo>
                        <a:pt x="203" y="0"/>
                      </a:moveTo>
                      <a:cubicBezTo>
                        <a:pt x="147" y="0"/>
                        <a:pt x="92" y="3"/>
                        <a:pt x="36" y="12"/>
                      </a:cubicBezTo>
                      <a:cubicBezTo>
                        <a:pt x="1" y="17"/>
                        <a:pt x="13" y="67"/>
                        <a:pt x="44" y="70"/>
                      </a:cubicBezTo>
                      <a:lnTo>
                        <a:pt x="45" y="70"/>
                      </a:lnTo>
                      <a:cubicBezTo>
                        <a:pt x="229" y="90"/>
                        <a:pt x="415" y="86"/>
                        <a:pt x="599" y="100"/>
                      </a:cubicBezTo>
                      <a:cubicBezTo>
                        <a:pt x="689" y="107"/>
                        <a:pt x="778" y="108"/>
                        <a:pt x="867" y="108"/>
                      </a:cubicBezTo>
                      <a:cubicBezTo>
                        <a:pt x="882" y="108"/>
                        <a:pt x="899" y="109"/>
                        <a:pt x="916" y="109"/>
                      </a:cubicBezTo>
                      <a:cubicBezTo>
                        <a:pt x="930" y="109"/>
                        <a:pt x="945" y="108"/>
                        <a:pt x="958" y="104"/>
                      </a:cubicBezTo>
                      <a:lnTo>
                        <a:pt x="958" y="104"/>
                      </a:lnTo>
                      <a:cubicBezTo>
                        <a:pt x="966" y="104"/>
                        <a:pt x="973" y="100"/>
                        <a:pt x="979" y="94"/>
                      </a:cubicBezTo>
                      <a:lnTo>
                        <a:pt x="979" y="94"/>
                      </a:lnTo>
                      <a:cubicBezTo>
                        <a:pt x="981" y="94"/>
                        <a:pt x="982" y="93"/>
                        <a:pt x="983" y="92"/>
                      </a:cubicBezTo>
                      <a:cubicBezTo>
                        <a:pt x="993" y="84"/>
                        <a:pt x="996" y="73"/>
                        <a:pt x="996" y="62"/>
                      </a:cubicBezTo>
                      <a:lnTo>
                        <a:pt x="996" y="62"/>
                      </a:lnTo>
                      <a:cubicBezTo>
                        <a:pt x="996" y="51"/>
                        <a:pt x="993" y="40"/>
                        <a:pt x="983" y="32"/>
                      </a:cubicBezTo>
                      <a:cubicBezTo>
                        <a:pt x="981" y="31"/>
                        <a:pt x="979" y="29"/>
                        <a:pt x="977" y="28"/>
                      </a:cubicBezTo>
                      <a:lnTo>
                        <a:pt x="977" y="28"/>
                      </a:lnTo>
                      <a:cubicBezTo>
                        <a:pt x="972" y="24"/>
                        <a:pt x="965" y="21"/>
                        <a:pt x="958" y="20"/>
                      </a:cubicBezTo>
                      <a:lnTo>
                        <a:pt x="958" y="20"/>
                      </a:lnTo>
                      <a:cubicBezTo>
                        <a:pt x="945" y="17"/>
                        <a:pt x="931" y="16"/>
                        <a:pt x="916" y="16"/>
                      </a:cubicBezTo>
                      <a:cubicBezTo>
                        <a:pt x="900" y="16"/>
                        <a:pt x="884" y="17"/>
                        <a:pt x="869" y="17"/>
                      </a:cubicBezTo>
                      <a:cubicBezTo>
                        <a:pt x="776" y="17"/>
                        <a:pt x="684" y="15"/>
                        <a:pt x="591" y="11"/>
                      </a:cubicBezTo>
                      <a:cubicBezTo>
                        <a:pt x="498" y="5"/>
                        <a:pt x="405" y="5"/>
                        <a:pt x="313" y="2"/>
                      </a:cubicBezTo>
                      <a:cubicBezTo>
                        <a:pt x="276" y="1"/>
                        <a:pt x="240" y="0"/>
                        <a:pt x="20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p38"/>
                <p:cNvSpPr/>
                <p:nvPr/>
              </p:nvSpPr>
              <p:spPr>
                <a:xfrm>
                  <a:off x="1268480" y="3289449"/>
                  <a:ext cx="30287" cy="37764"/>
                </a:xfrm>
                <a:custGeom>
                  <a:rect b="b" l="l" r="r" t="t"/>
                  <a:pathLst>
                    <a:path extrusionOk="0" h="495" w="397">
                      <a:moveTo>
                        <a:pt x="13" y="1"/>
                      </a:moveTo>
                      <a:cubicBezTo>
                        <a:pt x="7" y="1"/>
                        <a:pt x="0" y="8"/>
                        <a:pt x="4" y="15"/>
                      </a:cubicBezTo>
                      <a:lnTo>
                        <a:pt x="4" y="14"/>
                      </a:lnTo>
                      <a:cubicBezTo>
                        <a:pt x="33" y="63"/>
                        <a:pt x="59" y="115"/>
                        <a:pt x="86" y="166"/>
                      </a:cubicBezTo>
                      <a:cubicBezTo>
                        <a:pt x="116" y="218"/>
                        <a:pt x="149" y="267"/>
                        <a:pt x="186" y="313"/>
                      </a:cubicBezTo>
                      <a:cubicBezTo>
                        <a:pt x="216" y="351"/>
                        <a:pt x="243" y="383"/>
                        <a:pt x="266" y="417"/>
                      </a:cubicBezTo>
                      <a:cubicBezTo>
                        <a:pt x="283" y="440"/>
                        <a:pt x="302" y="478"/>
                        <a:pt x="327" y="491"/>
                      </a:cubicBezTo>
                      <a:cubicBezTo>
                        <a:pt x="333" y="494"/>
                        <a:pt x="338" y="495"/>
                        <a:pt x="344" y="495"/>
                      </a:cubicBezTo>
                      <a:cubicBezTo>
                        <a:pt x="371" y="495"/>
                        <a:pt x="396" y="467"/>
                        <a:pt x="379" y="439"/>
                      </a:cubicBezTo>
                      <a:cubicBezTo>
                        <a:pt x="360" y="416"/>
                        <a:pt x="342" y="393"/>
                        <a:pt x="321" y="372"/>
                      </a:cubicBezTo>
                      <a:cubicBezTo>
                        <a:pt x="293" y="339"/>
                        <a:pt x="263" y="306"/>
                        <a:pt x="234" y="273"/>
                      </a:cubicBezTo>
                      <a:cubicBezTo>
                        <a:pt x="197" y="229"/>
                        <a:pt x="162" y="184"/>
                        <a:pt x="126" y="138"/>
                      </a:cubicBezTo>
                      <a:cubicBezTo>
                        <a:pt x="93" y="91"/>
                        <a:pt x="58" y="46"/>
                        <a:pt x="19" y="3"/>
                      </a:cubicBezTo>
                      <a:cubicBezTo>
                        <a:pt x="17" y="1"/>
                        <a:pt x="15" y="1"/>
                        <a:pt x="1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" name="Google Shape;1142;p38"/>
                <p:cNvSpPr/>
                <p:nvPr/>
              </p:nvSpPr>
              <p:spPr>
                <a:xfrm>
                  <a:off x="1265810" y="3287390"/>
                  <a:ext cx="35093" cy="38298"/>
                </a:xfrm>
                <a:custGeom>
                  <a:rect b="b" l="l" r="r" t="t"/>
                  <a:pathLst>
                    <a:path extrusionOk="0" h="502" w="460">
                      <a:moveTo>
                        <a:pt x="410" y="0"/>
                      </a:moveTo>
                      <a:cubicBezTo>
                        <a:pt x="401" y="0"/>
                        <a:pt x="393" y="3"/>
                        <a:pt x="386" y="10"/>
                      </a:cubicBezTo>
                      <a:cubicBezTo>
                        <a:pt x="377" y="18"/>
                        <a:pt x="371" y="30"/>
                        <a:pt x="366" y="42"/>
                      </a:cubicBezTo>
                      <a:cubicBezTo>
                        <a:pt x="365" y="45"/>
                        <a:pt x="364" y="48"/>
                        <a:pt x="363" y="52"/>
                      </a:cubicBezTo>
                      <a:cubicBezTo>
                        <a:pt x="363" y="53"/>
                        <a:pt x="362" y="55"/>
                        <a:pt x="362" y="55"/>
                      </a:cubicBezTo>
                      <a:cubicBezTo>
                        <a:pt x="362" y="55"/>
                        <a:pt x="362" y="54"/>
                        <a:pt x="363" y="53"/>
                      </a:cubicBezTo>
                      <a:lnTo>
                        <a:pt x="363" y="53"/>
                      </a:lnTo>
                      <a:cubicBezTo>
                        <a:pt x="362" y="55"/>
                        <a:pt x="361" y="57"/>
                        <a:pt x="360" y="59"/>
                      </a:cubicBezTo>
                      <a:cubicBezTo>
                        <a:pt x="349" y="77"/>
                        <a:pt x="338" y="94"/>
                        <a:pt x="325" y="110"/>
                      </a:cubicBezTo>
                      <a:cubicBezTo>
                        <a:pt x="291" y="153"/>
                        <a:pt x="254" y="193"/>
                        <a:pt x="217" y="231"/>
                      </a:cubicBezTo>
                      <a:cubicBezTo>
                        <a:pt x="176" y="271"/>
                        <a:pt x="137" y="311"/>
                        <a:pt x="97" y="351"/>
                      </a:cubicBezTo>
                      <a:cubicBezTo>
                        <a:pt x="64" y="385"/>
                        <a:pt x="28" y="421"/>
                        <a:pt x="7" y="464"/>
                      </a:cubicBezTo>
                      <a:cubicBezTo>
                        <a:pt x="1" y="483"/>
                        <a:pt x="16" y="501"/>
                        <a:pt x="33" y="501"/>
                      </a:cubicBezTo>
                      <a:cubicBezTo>
                        <a:pt x="38" y="501"/>
                        <a:pt x="43" y="500"/>
                        <a:pt x="48" y="496"/>
                      </a:cubicBezTo>
                      <a:cubicBezTo>
                        <a:pt x="84" y="464"/>
                        <a:pt x="116" y="429"/>
                        <a:pt x="151" y="396"/>
                      </a:cubicBezTo>
                      <a:cubicBezTo>
                        <a:pt x="192" y="354"/>
                        <a:pt x="236" y="314"/>
                        <a:pt x="278" y="271"/>
                      </a:cubicBezTo>
                      <a:cubicBezTo>
                        <a:pt x="317" y="233"/>
                        <a:pt x="354" y="193"/>
                        <a:pt x="389" y="151"/>
                      </a:cubicBezTo>
                      <a:cubicBezTo>
                        <a:pt x="412" y="120"/>
                        <a:pt x="459" y="68"/>
                        <a:pt x="445" y="26"/>
                      </a:cubicBezTo>
                      <a:cubicBezTo>
                        <a:pt x="440" y="10"/>
                        <a:pt x="425" y="0"/>
                        <a:pt x="41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43" name="Google Shape;1143;p38"/>
              <p:cNvSpPr/>
              <p:nvPr/>
            </p:nvSpPr>
            <p:spPr>
              <a:xfrm>
                <a:off x="977827" y="2549427"/>
                <a:ext cx="1001646" cy="1077738"/>
              </a:xfrm>
              <a:custGeom>
                <a:rect b="b" l="l" r="r" t="t"/>
                <a:pathLst>
                  <a:path extrusionOk="0" h="9433" w="8767">
                    <a:moveTo>
                      <a:pt x="4565" y="1"/>
                    </a:moveTo>
                    <a:cubicBezTo>
                      <a:pt x="4290" y="1"/>
                      <a:pt x="4017" y="81"/>
                      <a:pt x="3793" y="259"/>
                    </a:cubicBezTo>
                    <a:cubicBezTo>
                      <a:pt x="3889" y="1416"/>
                      <a:pt x="3917" y="2195"/>
                      <a:pt x="3503" y="3056"/>
                    </a:cubicBezTo>
                    <a:cubicBezTo>
                      <a:pt x="3460" y="3093"/>
                      <a:pt x="865" y="3719"/>
                      <a:pt x="500" y="3840"/>
                    </a:cubicBezTo>
                    <a:cubicBezTo>
                      <a:pt x="1" y="4007"/>
                      <a:pt x="772" y="5548"/>
                      <a:pt x="986" y="6028"/>
                    </a:cubicBezTo>
                    <a:cubicBezTo>
                      <a:pt x="1175" y="6450"/>
                      <a:pt x="4514" y="9211"/>
                      <a:pt x="4951" y="9424"/>
                    </a:cubicBezTo>
                    <a:cubicBezTo>
                      <a:pt x="4962" y="9430"/>
                      <a:pt x="4974" y="9432"/>
                      <a:pt x="4986" y="9432"/>
                    </a:cubicBezTo>
                    <a:cubicBezTo>
                      <a:pt x="5368" y="9432"/>
                      <a:pt x="5702" y="6465"/>
                      <a:pt x="5916" y="6144"/>
                    </a:cubicBezTo>
                    <a:cubicBezTo>
                      <a:pt x="6215" y="5692"/>
                      <a:pt x="7746" y="5691"/>
                      <a:pt x="7915" y="5177"/>
                    </a:cubicBezTo>
                    <a:cubicBezTo>
                      <a:pt x="7998" y="4922"/>
                      <a:pt x="8735" y="3988"/>
                      <a:pt x="8766" y="3719"/>
                    </a:cubicBezTo>
                    <a:cubicBezTo>
                      <a:pt x="8380" y="3718"/>
                      <a:pt x="6114" y="2969"/>
                      <a:pt x="6012" y="2767"/>
                    </a:cubicBezTo>
                    <a:cubicBezTo>
                      <a:pt x="5753" y="2253"/>
                      <a:pt x="6029" y="1529"/>
                      <a:pt x="5920" y="989"/>
                    </a:cubicBezTo>
                    <a:cubicBezTo>
                      <a:pt x="5801" y="398"/>
                      <a:pt x="5178" y="1"/>
                      <a:pt x="4565" y="1"/>
                    </a:cubicBezTo>
                    <a:close/>
                  </a:path>
                </a:pathLst>
              </a:custGeom>
              <a:solidFill>
                <a:srgbClr val="EDAF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38"/>
              <p:cNvSpPr/>
              <p:nvPr/>
            </p:nvSpPr>
            <p:spPr>
              <a:xfrm>
                <a:off x="1354291" y="2568278"/>
                <a:ext cx="302311" cy="337272"/>
              </a:xfrm>
              <a:custGeom>
                <a:rect b="b" l="l" r="r" t="t"/>
                <a:pathLst>
                  <a:path extrusionOk="0" h="2952" w="2646">
                    <a:moveTo>
                      <a:pt x="1250" y="0"/>
                    </a:moveTo>
                    <a:cubicBezTo>
                      <a:pt x="869" y="0"/>
                      <a:pt x="486" y="104"/>
                      <a:pt x="214" y="319"/>
                    </a:cubicBezTo>
                    <a:cubicBezTo>
                      <a:pt x="214" y="1114"/>
                      <a:pt x="691" y="1926"/>
                      <a:pt x="208" y="2794"/>
                    </a:cubicBezTo>
                    <a:cubicBezTo>
                      <a:pt x="193" y="2823"/>
                      <a:pt x="28" y="2922"/>
                      <a:pt x="1" y="2946"/>
                    </a:cubicBezTo>
                    <a:cubicBezTo>
                      <a:pt x="18" y="2950"/>
                      <a:pt x="44" y="2952"/>
                      <a:pt x="75" y="2952"/>
                    </a:cubicBezTo>
                    <a:cubicBezTo>
                      <a:pt x="166" y="2952"/>
                      <a:pt x="297" y="2937"/>
                      <a:pt x="351" y="2931"/>
                    </a:cubicBezTo>
                    <a:cubicBezTo>
                      <a:pt x="991" y="2864"/>
                      <a:pt x="2581" y="1647"/>
                      <a:pt x="2581" y="1647"/>
                    </a:cubicBezTo>
                    <a:cubicBezTo>
                      <a:pt x="2580" y="1545"/>
                      <a:pt x="2645" y="922"/>
                      <a:pt x="2625" y="823"/>
                    </a:cubicBezTo>
                    <a:cubicBezTo>
                      <a:pt x="2518" y="288"/>
                      <a:pt x="1886" y="0"/>
                      <a:pt x="1250" y="0"/>
                    </a:cubicBezTo>
                    <a:close/>
                  </a:path>
                </a:pathLst>
              </a:custGeom>
              <a:solidFill>
                <a:srgbClr val="E59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38"/>
              <p:cNvSpPr/>
              <p:nvPr/>
            </p:nvSpPr>
            <p:spPr>
              <a:xfrm>
                <a:off x="455461" y="2901555"/>
                <a:ext cx="2124171" cy="1191876"/>
              </a:xfrm>
              <a:custGeom>
                <a:rect b="b" l="l" r="r" t="t"/>
                <a:pathLst>
                  <a:path extrusionOk="0" h="10432" w="18592">
                    <a:moveTo>
                      <a:pt x="4809" y="4901"/>
                    </a:moveTo>
                    <a:lnTo>
                      <a:pt x="4809" y="4901"/>
                    </a:lnTo>
                    <a:cubicBezTo>
                      <a:pt x="4809" y="4901"/>
                      <a:pt x="4809" y="4901"/>
                      <a:pt x="4809" y="4901"/>
                    </a:cubicBezTo>
                    <a:lnTo>
                      <a:pt x="4809" y="4901"/>
                    </a:lnTo>
                    <a:cubicBezTo>
                      <a:pt x="4809" y="4901"/>
                      <a:pt x="4809" y="4901"/>
                      <a:pt x="4809" y="4901"/>
                    </a:cubicBezTo>
                    <a:close/>
                    <a:moveTo>
                      <a:pt x="4807" y="4997"/>
                    </a:moveTo>
                    <a:cubicBezTo>
                      <a:pt x="4807" y="5007"/>
                      <a:pt x="4807" y="5016"/>
                      <a:pt x="4806" y="5026"/>
                    </a:cubicBezTo>
                    <a:cubicBezTo>
                      <a:pt x="4802" y="5067"/>
                      <a:pt x="4782" y="5107"/>
                      <a:pt x="4777" y="5149"/>
                    </a:cubicBezTo>
                    <a:cubicBezTo>
                      <a:pt x="4772" y="5190"/>
                      <a:pt x="4777" y="5233"/>
                      <a:pt x="4772" y="5274"/>
                    </a:cubicBezTo>
                    <a:cubicBezTo>
                      <a:pt x="4766" y="5315"/>
                      <a:pt x="4786" y="5360"/>
                      <a:pt x="4779" y="5402"/>
                    </a:cubicBezTo>
                    <a:cubicBezTo>
                      <a:pt x="4774" y="5443"/>
                      <a:pt x="4782" y="5488"/>
                      <a:pt x="4776" y="5528"/>
                    </a:cubicBezTo>
                    <a:cubicBezTo>
                      <a:pt x="4768" y="5570"/>
                      <a:pt x="4733" y="5606"/>
                      <a:pt x="4726" y="5648"/>
                    </a:cubicBezTo>
                    <a:cubicBezTo>
                      <a:pt x="4718" y="5689"/>
                      <a:pt x="4719" y="5731"/>
                      <a:pt x="4711" y="5772"/>
                    </a:cubicBezTo>
                    <a:cubicBezTo>
                      <a:pt x="4703" y="5814"/>
                      <a:pt x="4703" y="5856"/>
                      <a:pt x="4694" y="5897"/>
                    </a:cubicBezTo>
                    <a:cubicBezTo>
                      <a:pt x="4685" y="5938"/>
                      <a:pt x="4683" y="5981"/>
                      <a:pt x="4672" y="6021"/>
                    </a:cubicBezTo>
                    <a:cubicBezTo>
                      <a:pt x="4663" y="6062"/>
                      <a:pt x="4635" y="6098"/>
                      <a:pt x="4623" y="6139"/>
                    </a:cubicBezTo>
                    <a:cubicBezTo>
                      <a:pt x="4612" y="6178"/>
                      <a:pt x="4606" y="6221"/>
                      <a:pt x="4593" y="6261"/>
                    </a:cubicBezTo>
                    <a:cubicBezTo>
                      <a:pt x="4575" y="6318"/>
                      <a:pt x="4545" y="6373"/>
                      <a:pt x="4525" y="6429"/>
                    </a:cubicBezTo>
                    <a:cubicBezTo>
                      <a:pt x="4510" y="6437"/>
                      <a:pt x="4500" y="6439"/>
                      <a:pt x="4491" y="6439"/>
                    </a:cubicBezTo>
                    <a:cubicBezTo>
                      <a:pt x="4474" y="6439"/>
                      <a:pt x="4461" y="6430"/>
                      <a:pt x="4431" y="6427"/>
                    </a:cubicBezTo>
                    <a:cubicBezTo>
                      <a:pt x="4349" y="6420"/>
                      <a:pt x="4349" y="6412"/>
                      <a:pt x="4269" y="6411"/>
                    </a:cubicBezTo>
                    <a:cubicBezTo>
                      <a:pt x="4256" y="6411"/>
                      <a:pt x="4258" y="6427"/>
                      <a:pt x="4256" y="6427"/>
                    </a:cubicBezTo>
                    <a:cubicBezTo>
                      <a:pt x="4256" y="6427"/>
                      <a:pt x="4255" y="6426"/>
                      <a:pt x="4253" y="6422"/>
                    </a:cubicBezTo>
                    <a:cubicBezTo>
                      <a:pt x="4270" y="6383"/>
                      <a:pt x="4293" y="6365"/>
                      <a:pt x="4310" y="6327"/>
                    </a:cubicBezTo>
                    <a:cubicBezTo>
                      <a:pt x="4326" y="6289"/>
                      <a:pt x="4312" y="6237"/>
                      <a:pt x="4328" y="6199"/>
                    </a:cubicBezTo>
                    <a:cubicBezTo>
                      <a:pt x="4344" y="6161"/>
                      <a:pt x="4376" y="6129"/>
                      <a:pt x="4392" y="6091"/>
                    </a:cubicBezTo>
                    <a:cubicBezTo>
                      <a:pt x="4409" y="6053"/>
                      <a:pt x="4437" y="6019"/>
                      <a:pt x="4453" y="5980"/>
                    </a:cubicBezTo>
                    <a:cubicBezTo>
                      <a:pt x="4469" y="5943"/>
                      <a:pt x="4452" y="5890"/>
                      <a:pt x="4468" y="5851"/>
                    </a:cubicBezTo>
                    <a:cubicBezTo>
                      <a:pt x="4484" y="5814"/>
                      <a:pt x="4495" y="5771"/>
                      <a:pt x="4511" y="5733"/>
                    </a:cubicBezTo>
                    <a:cubicBezTo>
                      <a:pt x="4526" y="5696"/>
                      <a:pt x="4577" y="5670"/>
                      <a:pt x="4592" y="5633"/>
                    </a:cubicBezTo>
                    <a:cubicBezTo>
                      <a:pt x="4608" y="5594"/>
                      <a:pt x="4633" y="5557"/>
                      <a:pt x="4647" y="5520"/>
                    </a:cubicBezTo>
                    <a:cubicBezTo>
                      <a:pt x="4663" y="5479"/>
                      <a:pt x="4641" y="5426"/>
                      <a:pt x="4655" y="5388"/>
                    </a:cubicBezTo>
                    <a:cubicBezTo>
                      <a:pt x="4670" y="5349"/>
                      <a:pt x="4712" y="5319"/>
                      <a:pt x="4726" y="5281"/>
                    </a:cubicBezTo>
                    <a:cubicBezTo>
                      <a:pt x="4741" y="5241"/>
                      <a:pt x="4727" y="5191"/>
                      <a:pt x="4740" y="5154"/>
                    </a:cubicBezTo>
                    <a:cubicBezTo>
                      <a:pt x="4755" y="5112"/>
                      <a:pt x="4777" y="5077"/>
                      <a:pt x="4788" y="5040"/>
                    </a:cubicBezTo>
                    <a:cubicBezTo>
                      <a:pt x="4793" y="5024"/>
                      <a:pt x="4800" y="5010"/>
                      <a:pt x="4807" y="4997"/>
                    </a:cubicBezTo>
                    <a:close/>
                    <a:moveTo>
                      <a:pt x="6598" y="9347"/>
                    </a:moveTo>
                    <a:cubicBezTo>
                      <a:pt x="6595" y="9350"/>
                      <a:pt x="6593" y="9353"/>
                      <a:pt x="6593" y="9355"/>
                    </a:cubicBezTo>
                    <a:cubicBezTo>
                      <a:pt x="6595" y="9352"/>
                      <a:pt x="6597" y="9349"/>
                      <a:pt x="6598" y="9347"/>
                    </a:cubicBezTo>
                    <a:close/>
                    <a:moveTo>
                      <a:pt x="6136" y="1"/>
                    </a:moveTo>
                    <a:cubicBezTo>
                      <a:pt x="6106" y="1"/>
                      <a:pt x="6096" y="40"/>
                      <a:pt x="6047" y="46"/>
                    </a:cubicBezTo>
                    <a:cubicBezTo>
                      <a:pt x="6037" y="47"/>
                      <a:pt x="6028" y="48"/>
                      <a:pt x="6020" y="48"/>
                    </a:cubicBezTo>
                    <a:cubicBezTo>
                      <a:pt x="5993" y="48"/>
                      <a:pt x="5981" y="41"/>
                      <a:pt x="5954" y="41"/>
                    </a:cubicBezTo>
                    <a:cubicBezTo>
                      <a:pt x="5946" y="41"/>
                      <a:pt x="5938" y="42"/>
                      <a:pt x="5927" y="43"/>
                    </a:cubicBezTo>
                    <a:cubicBezTo>
                      <a:pt x="5868" y="50"/>
                      <a:pt x="5872" y="50"/>
                      <a:pt x="5816" y="72"/>
                    </a:cubicBezTo>
                    <a:cubicBezTo>
                      <a:pt x="5746" y="98"/>
                      <a:pt x="5754" y="111"/>
                      <a:pt x="5685" y="139"/>
                    </a:cubicBezTo>
                    <a:cubicBezTo>
                      <a:pt x="5670" y="145"/>
                      <a:pt x="5657" y="147"/>
                      <a:pt x="5646" y="147"/>
                    </a:cubicBezTo>
                    <a:cubicBezTo>
                      <a:pt x="5615" y="147"/>
                      <a:pt x="5593" y="132"/>
                      <a:pt x="5563" y="132"/>
                    </a:cubicBezTo>
                    <a:cubicBezTo>
                      <a:pt x="5551" y="132"/>
                      <a:pt x="5538" y="134"/>
                      <a:pt x="5522" y="141"/>
                    </a:cubicBezTo>
                    <a:cubicBezTo>
                      <a:pt x="5453" y="171"/>
                      <a:pt x="5465" y="195"/>
                      <a:pt x="5397" y="227"/>
                    </a:cubicBezTo>
                    <a:cubicBezTo>
                      <a:pt x="5329" y="259"/>
                      <a:pt x="5326" y="249"/>
                      <a:pt x="5258" y="282"/>
                    </a:cubicBezTo>
                    <a:cubicBezTo>
                      <a:pt x="5191" y="317"/>
                      <a:pt x="5214" y="355"/>
                      <a:pt x="5151" y="397"/>
                    </a:cubicBezTo>
                    <a:cubicBezTo>
                      <a:pt x="5088" y="437"/>
                      <a:pt x="5075" y="415"/>
                      <a:pt x="5009" y="449"/>
                    </a:cubicBezTo>
                    <a:cubicBezTo>
                      <a:pt x="4943" y="482"/>
                      <a:pt x="4935" y="467"/>
                      <a:pt x="4868" y="499"/>
                    </a:cubicBezTo>
                    <a:cubicBezTo>
                      <a:pt x="4800" y="532"/>
                      <a:pt x="4808" y="547"/>
                      <a:pt x="4743" y="584"/>
                    </a:cubicBezTo>
                    <a:cubicBezTo>
                      <a:pt x="4678" y="620"/>
                      <a:pt x="4668" y="606"/>
                      <a:pt x="4606" y="648"/>
                    </a:cubicBezTo>
                    <a:cubicBezTo>
                      <a:pt x="4544" y="689"/>
                      <a:pt x="4560" y="713"/>
                      <a:pt x="4498" y="755"/>
                    </a:cubicBezTo>
                    <a:cubicBezTo>
                      <a:pt x="4436" y="797"/>
                      <a:pt x="4424" y="778"/>
                      <a:pt x="4361" y="818"/>
                    </a:cubicBezTo>
                    <a:cubicBezTo>
                      <a:pt x="4328" y="838"/>
                      <a:pt x="4337" y="851"/>
                      <a:pt x="4306" y="874"/>
                    </a:cubicBezTo>
                    <a:cubicBezTo>
                      <a:pt x="4308" y="878"/>
                      <a:pt x="4314" y="890"/>
                      <a:pt x="4316" y="894"/>
                    </a:cubicBezTo>
                    <a:cubicBezTo>
                      <a:pt x="4279" y="911"/>
                      <a:pt x="4236" y="921"/>
                      <a:pt x="4198" y="940"/>
                    </a:cubicBezTo>
                    <a:cubicBezTo>
                      <a:pt x="4160" y="958"/>
                      <a:pt x="4117" y="964"/>
                      <a:pt x="4080" y="985"/>
                    </a:cubicBezTo>
                    <a:cubicBezTo>
                      <a:pt x="4044" y="1004"/>
                      <a:pt x="4018" y="1042"/>
                      <a:pt x="3983" y="1064"/>
                    </a:cubicBezTo>
                    <a:cubicBezTo>
                      <a:pt x="3946" y="1085"/>
                      <a:pt x="3920" y="1119"/>
                      <a:pt x="3884" y="1142"/>
                    </a:cubicBezTo>
                    <a:cubicBezTo>
                      <a:pt x="3849" y="1164"/>
                      <a:pt x="3790" y="1150"/>
                      <a:pt x="3756" y="1174"/>
                    </a:cubicBezTo>
                    <a:cubicBezTo>
                      <a:pt x="3722" y="1197"/>
                      <a:pt x="3711" y="1254"/>
                      <a:pt x="3678" y="1279"/>
                    </a:cubicBezTo>
                    <a:cubicBezTo>
                      <a:pt x="3644" y="1303"/>
                      <a:pt x="3592" y="1305"/>
                      <a:pt x="3560" y="1330"/>
                    </a:cubicBezTo>
                    <a:cubicBezTo>
                      <a:pt x="3527" y="1356"/>
                      <a:pt x="3492" y="1379"/>
                      <a:pt x="3461" y="1407"/>
                    </a:cubicBezTo>
                    <a:cubicBezTo>
                      <a:pt x="3429" y="1434"/>
                      <a:pt x="3396" y="1460"/>
                      <a:pt x="3365" y="1488"/>
                    </a:cubicBezTo>
                    <a:cubicBezTo>
                      <a:pt x="3335" y="1516"/>
                      <a:pt x="3312" y="1555"/>
                      <a:pt x="3283" y="1584"/>
                    </a:cubicBezTo>
                    <a:cubicBezTo>
                      <a:pt x="3255" y="1613"/>
                      <a:pt x="3225" y="1643"/>
                      <a:pt x="3197" y="1674"/>
                    </a:cubicBezTo>
                    <a:cubicBezTo>
                      <a:pt x="3170" y="1705"/>
                      <a:pt x="3155" y="1748"/>
                      <a:pt x="3131" y="1780"/>
                    </a:cubicBezTo>
                    <a:cubicBezTo>
                      <a:pt x="3111" y="1805"/>
                      <a:pt x="3080" y="1830"/>
                      <a:pt x="3055" y="1872"/>
                    </a:cubicBezTo>
                    <a:cubicBezTo>
                      <a:pt x="3035" y="1903"/>
                      <a:pt x="3033" y="1947"/>
                      <a:pt x="3011" y="1986"/>
                    </a:cubicBezTo>
                    <a:cubicBezTo>
                      <a:pt x="2993" y="2018"/>
                      <a:pt x="2976" y="2054"/>
                      <a:pt x="2954" y="2091"/>
                    </a:cubicBezTo>
                    <a:cubicBezTo>
                      <a:pt x="2936" y="2124"/>
                      <a:pt x="2894" y="2147"/>
                      <a:pt x="2874" y="2185"/>
                    </a:cubicBezTo>
                    <a:cubicBezTo>
                      <a:pt x="2857" y="2218"/>
                      <a:pt x="2831" y="2250"/>
                      <a:pt x="2812" y="2288"/>
                    </a:cubicBezTo>
                    <a:cubicBezTo>
                      <a:pt x="2795" y="2322"/>
                      <a:pt x="2785" y="2363"/>
                      <a:pt x="2767" y="2399"/>
                    </a:cubicBezTo>
                    <a:cubicBezTo>
                      <a:pt x="2749" y="2434"/>
                      <a:pt x="2739" y="2474"/>
                      <a:pt x="2721" y="2510"/>
                    </a:cubicBezTo>
                    <a:cubicBezTo>
                      <a:pt x="2703" y="2548"/>
                      <a:pt x="2653" y="2565"/>
                      <a:pt x="2635" y="2601"/>
                    </a:cubicBezTo>
                    <a:cubicBezTo>
                      <a:pt x="2616" y="2639"/>
                      <a:pt x="2600" y="2673"/>
                      <a:pt x="2582" y="2710"/>
                    </a:cubicBezTo>
                    <a:cubicBezTo>
                      <a:pt x="2564" y="2747"/>
                      <a:pt x="2576" y="2796"/>
                      <a:pt x="2559" y="2832"/>
                    </a:cubicBezTo>
                    <a:cubicBezTo>
                      <a:pt x="2540" y="2868"/>
                      <a:pt x="2499" y="2892"/>
                      <a:pt x="2482" y="2928"/>
                    </a:cubicBezTo>
                    <a:cubicBezTo>
                      <a:pt x="2464" y="2965"/>
                      <a:pt x="2455" y="3003"/>
                      <a:pt x="2437" y="3041"/>
                    </a:cubicBezTo>
                    <a:cubicBezTo>
                      <a:pt x="2419" y="3077"/>
                      <a:pt x="2429" y="3125"/>
                      <a:pt x="2412" y="3162"/>
                    </a:cubicBezTo>
                    <a:cubicBezTo>
                      <a:pt x="2395" y="3199"/>
                      <a:pt x="2351" y="3221"/>
                      <a:pt x="2334" y="3258"/>
                    </a:cubicBezTo>
                    <a:cubicBezTo>
                      <a:pt x="2317" y="3295"/>
                      <a:pt x="2311" y="3335"/>
                      <a:pt x="2294" y="3371"/>
                    </a:cubicBezTo>
                    <a:cubicBezTo>
                      <a:pt x="2276" y="3407"/>
                      <a:pt x="2255" y="3440"/>
                      <a:pt x="2238" y="3478"/>
                    </a:cubicBezTo>
                    <a:cubicBezTo>
                      <a:pt x="2220" y="3514"/>
                      <a:pt x="2217" y="3556"/>
                      <a:pt x="2201" y="3592"/>
                    </a:cubicBezTo>
                    <a:cubicBezTo>
                      <a:pt x="2183" y="3628"/>
                      <a:pt x="2137" y="3651"/>
                      <a:pt x="2121" y="3687"/>
                    </a:cubicBezTo>
                    <a:cubicBezTo>
                      <a:pt x="2104" y="3724"/>
                      <a:pt x="2087" y="3760"/>
                      <a:pt x="2070" y="3796"/>
                    </a:cubicBezTo>
                    <a:cubicBezTo>
                      <a:pt x="2053" y="3833"/>
                      <a:pt x="2051" y="3875"/>
                      <a:pt x="2035" y="3913"/>
                    </a:cubicBezTo>
                    <a:cubicBezTo>
                      <a:pt x="2018" y="3949"/>
                      <a:pt x="2019" y="3993"/>
                      <a:pt x="2002" y="4029"/>
                    </a:cubicBezTo>
                    <a:cubicBezTo>
                      <a:pt x="1985" y="4067"/>
                      <a:pt x="1979" y="4107"/>
                      <a:pt x="1961" y="4144"/>
                    </a:cubicBezTo>
                    <a:cubicBezTo>
                      <a:pt x="1944" y="4180"/>
                      <a:pt x="1917" y="4211"/>
                      <a:pt x="1900" y="4249"/>
                    </a:cubicBezTo>
                    <a:cubicBezTo>
                      <a:pt x="1883" y="4285"/>
                      <a:pt x="1877" y="4326"/>
                      <a:pt x="1860" y="4362"/>
                    </a:cubicBezTo>
                    <a:cubicBezTo>
                      <a:pt x="1843" y="4398"/>
                      <a:pt x="1802" y="4424"/>
                      <a:pt x="1786" y="4460"/>
                    </a:cubicBezTo>
                    <a:cubicBezTo>
                      <a:pt x="1769" y="4497"/>
                      <a:pt x="1771" y="4541"/>
                      <a:pt x="1754" y="4578"/>
                    </a:cubicBezTo>
                    <a:cubicBezTo>
                      <a:pt x="1738" y="4614"/>
                      <a:pt x="1729" y="4655"/>
                      <a:pt x="1712" y="4691"/>
                    </a:cubicBezTo>
                    <a:cubicBezTo>
                      <a:pt x="1696" y="4727"/>
                      <a:pt x="1648" y="4750"/>
                      <a:pt x="1632" y="4787"/>
                    </a:cubicBezTo>
                    <a:cubicBezTo>
                      <a:pt x="1616" y="4824"/>
                      <a:pt x="1586" y="4854"/>
                      <a:pt x="1569" y="4891"/>
                    </a:cubicBezTo>
                    <a:cubicBezTo>
                      <a:pt x="1553" y="4927"/>
                      <a:pt x="1572" y="4981"/>
                      <a:pt x="1556" y="5017"/>
                    </a:cubicBezTo>
                    <a:cubicBezTo>
                      <a:pt x="1539" y="5054"/>
                      <a:pt x="1505" y="5082"/>
                      <a:pt x="1489" y="5120"/>
                    </a:cubicBezTo>
                    <a:cubicBezTo>
                      <a:pt x="1473" y="5156"/>
                      <a:pt x="1471" y="5200"/>
                      <a:pt x="1455" y="5237"/>
                    </a:cubicBezTo>
                    <a:cubicBezTo>
                      <a:pt x="1438" y="5275"/>
                      <a:pt x="1415" y="5307"/>
                      <a:pt x="1398" y="5344"/>
                    </a:cubicBezTo>
                    <a:cubicBezTo>
                      <a:pt x="1382" y="5381"/>
                      <a:pt x="1346" y="5410"/>
                      <a:pt x="1330" y="5446"/>
                    </a:cubicBezTo>
                    <a:cubicBezTo>
                      <a:pt x="1313" y="5483"/>
                      <a:pt x="1331" y="5536"/>
                      <a:pt x="1314" y="5572"/>
                    </a:cubicBezTo>
                    <a:cubicBezTo>
                      <a:pt x="1298" y="5608"/>
                      <a:pt x="1266" y="5638"/>
                      <a:pt x="1250" y="5676"/>
                    </a:cubicBezTo>
                    <a:cubicBezTo>
                      <a:pt x="1233" y="5712"/>
                      <a:pt x="1198" y="5741"/>
                      <a:pt x="1182" y="5778"/>
                    </a:cubicBezTo>
                    <a:cubicBezTo>
                      <a:pt x="1166" y="5815"/>
                      <a:pt x="1139" y="5848"/>
                      <a:pt x="1123" y="5885"/>
                    </a:cubicBezTo>
                    <a:cubicBezTo>
                      <a:pt x="1107" y="5922"/>
                      <a:pt x="1134" y="5978"/>
                      <a:pt x="1118" y="6015"/>
                    </a:cubicBezTo>
                    <a:cubicBezTo>
                      <a:pt x="1100" y="6052"/>
                      <a:pt x="1036" y="6068"/>
                      <a:pt x="1019" y="6104"/>
                    </a:cubicBezTo>
                    <a:cubicBezTo>
                      <a:pt x="1003" y="6141"/>
                      <a:pt x="1012" y="6189"/>
                      <a:pt x="996" y="6226"/>
                    </a:cubicBezTo>
                    <a:cubicBezTo>
                      <a:pt x="979" y="6263"/>
                      <a:pt x="942" y="6290"/>
                      <a:pt x="926" y="6328"/>
                    </a:cubicBezTo>
                    <a:cubicBezTo>
                      <a:pt x="910" y="6364"/>
                      <a:pt x="896" y="6403"/>
                      <a:pt x="880" y="6439"/>
                    </a:cubicBezTo>
                    <a:cubicBezTo>
                      <a:pt x="864" y="6475"/>
                      <a:pt x="889" y="6532"/>
                      <a:pt x="873" y="6568"/>
                    </a:cubicBezTo>
                    <a:cubicBezTo>
                      <a:pt x="857" y="6605"/>
                      <a:pt x="800" y="6625"/>
                      <a:pt x="784" y="6661"/>
                    </a:cubicBezTo>
                    <a:cubicBezTo>
                      <a:pt x="768" y="6699"/>
                      <a:pt x="788" y="6752"/>
                      <a:pt x="772" y="6788"/>
                    </a:cubicBezTo>
                    <a:cubicBezTo>
                      <a:pt x="756" y="6824"/>
                      <a:pt x="705" y="6846"/>
                      <a:pt x="689" y="6883"/>
                    </a:cubicBezTo>
                    <a:cubicBezTo>
                      <a:pt x="672" y="6919"/>
                      <a:pt x="660" y="6959"/>
                      <a:pt x="644" y="6994"/>
                    </a:cubicBezTo>
                    <a:cubicBezTo>
                      <a:pt x="628" y="7030"/>
                      <a:pt x="630" y="7076"/>
                      <a:pt x="614" y="7113"/>
                    </a:cubicBezTo>
                    <a:cubicBezTo>
                      <a:pt x="598" y="7148"/>
                      <a:pt x="591" y="7191"/>
                      <a:pt x="574" y="7226"/>
                    </a:cubicBezTo>
                    <a:cubicBezTo>
                      <a:pt x="558" y="7262"/>
                      <a:pt x="502" y="7284"/>
                      <a:pt x="486" y="7319"/>
                    </a:cubicBezTo>
                    <a:cubicBezTo>
                      <a:pt x="470" y="7357"/>
                      <a:pt x="488" y="7409"/>
                      <a:pt x="472" y="7444"/>
                    </a:cubicBezTo>
                    <a:cubicBezTo>
                      <a:pt x="455" y="7482"/>
                      <a:pt x="449" y="7524"/>
                      <a:pt x="433" y="7558"/>
                    </a:cubicBezTo>
                    <a:cubicBezTo>
                      <a:pt x="417" y="7597"/>
                      <a:pt x="369" y="7619"/>
                      <a:pt x="353" y="7655"/>
                    </a:cubicBezTo>
                    <a:cubicBezTo>
                      <a:pt x="336" y="7694"/>
                      <a:pt x="324" y="7732"/>
                      <a:pt x="309" y="7766"/>
                    </a:cubicBezTo>
                    <a:cubicBezTo>
                      <a:pt x="291" y="7807"/>
                      <a:pt x="258" y="7837"/>
                      <a:pt x="245" y="7867"/>
                    </a:cubicBezTo>
                    <a:cubicBezTo>
                      <a:pt x="227" y="7904"/>
                      <a:pt x="213" y="7942"/>
                      <a:pt x="204" y="7982"/>
                    </a:cubicBezTo>
                    <a:cubicBezTo>
                      <a:pt x="201" y="7989"/>
                      <a:pt x="211" y="7989"/>
                      <a:pt x="215" y="7997"/>
                    </a:cubicBezTo>
                    <a:cubicBezTo>
                      <a:pt x="199" y="8033"/>
                      <a:pt x="197" y="8075"/>
                      <a:pt x="183" y="8113"/>
                    </a:cubicBezTo>
                    <a:cubicBezTo>
                      <a:pt x="168" y="8152"/>
                      <a:pt x="154" y="8189"/>
                      <a:pt x="142" y="8229"/>
                    </a:cubicBezTo>
                    <a:cubicBezTo>
                      <a:pt x="129" y="8267"/>
                      <a:pt x="96" y="8300"/>
                      <a:pt x="85" y="8340"/>
                    </a:cubicBezTo>
                    <a:cubicBezTo>
                      <a:pt x="74" y="8379"/>
                      <a:pt x="83" y="8423"/>
                      <a:pt x="74" y="8464"/>
                    </a:cubicBezTo>
                    <a:cubicBezTo>
                      <a:pt x="66" y="8504"/>
                      <a:pt x="53" y="8542"/>
                      <a:pt x="46" y="8584"/>
                    </a:cubicBezTo>
                    <a:cubicBezTo>
                      <a:pt x="39" y="8624"/>
                      <a:pt x="35" y="8664"/>
                      <a:pt x="28" y="8704"/>
                    </a:cubicBezTo>
                    <a:cubicBezTo>
                      <a:pt x="23" y="8746"/>
                      <a:pt x="8" y="8785"/>
                      <a:pt x="4" y="8825"/>
                    </a:cubicBezTo>
                    <a:cubicBezTo>
                      <a:pt x="0" y="8867"/>
                      <a:pt x="12" y="8908"/>
                      <a:pt x="10" y="8949"/>
                    </a:cubicBezTo>
                    <a:cubicBezTo>
                      <a:pt x="8" y="8991"/>
                      <a:pt x="3" y="9030"/>
                      <a:pt x="3" y="9072"/>
                    </a:cubicBezTo>
                    <a:cubicBezTo>
                      <a:pt x="1" y="9113"/>
                      <a:pt x="19" y="9152"/>
                      <a:pt x="20" y="9194"/>
                    </a:cubicBezTo>
                    <a:cubicBezTo>
                      <a:pt x="21" y="9236"/>
                      <a:pt x="26" y="9274"/>
                      <a:pt x="29" y="9316"/>
                    </a:cubicBezTo>
                    <a:cubicBezTo>
                      <a:pt x="31" y="9359"/>
                      <a:pt x="42" y="9398"/>
                      <a:pt x="47" y="9438"/>
                    </a:cubicBezTo>
                    <a:cubicBezTo>
                      <a:pt x="53" y="9479"/>
                      <a:pt x="38" y="9523"/>
                      <a:pt x="45" y="9562"/>
                    </a:cubicBezTo>
                    <a:cubicBezTo>
                      <a:pt x="54" y="9603"/>
                      <a:pt x="57" y="9645"/>
                      <a:pt x="68" y="9684"/>
                    </a:cubicBezTo>
                    <a:cubicBezTo>
                      <a:pt x="78" y="9724"/>
                      <a:pt x="74" y="9770"/>
                      <a:pt x="89" y="9808"/>
                    </a:cubicBezTo>
                    <a:cubicBezTo>
                      <a:pt x="104" y="9847"/>
                      <a:pt x="136" y="9880"/>
                      <a:pt x="154" y="9915"/>
                    </a:cubicBezTo>
                    <a:cubicBezTo>
                      <a:pt x="175" y="9952"/>
                      <a:pt x="225" y="9968"/>
                      <a:pt x="248" y="10000"/>
                    </a:cubicBezTo>
                    <a:cubicBezTo>
                      <a:pt x="271" y="10032"/>
                      <a:pt x="273" y="10086"/>
                      <a:pt x="301" y="10114"/>
                    </a:cubicBezTo>
                    <a:cubicBezTo>
                      <a:pt x="328" y="10143"/>
                      <a:pt x="351" y="10185"/>
                      <a:pt x="383" y="10210"/>
                    </a:cubicBezTo>
                    <a:cubicBezTo>
                      <a:pt x="416" y="10234"/>
                      <a:pt x="453" y="10257"/>
                      <a:pt x="490" y="10277"/>
                    </a:cubicBezTo>
                    <a:cubicBezTo>
                      <a:pt x="525" y="10297"/>
                      <a:pt x="574" y="10292"/>
                      <a:pt x="612" y="10308"/>
                    </a:cubicBezTo>
                    <a:cubicBezTo>
                      <a:pt x="650" y="10323"/>
                      <a:pt x="686" y="10345"/>
                      <a:pt x="724" y="10357"/>
                    </a:cubicBezTo>
                    <a:cubicBezTo>
                      <a:pt x="764" y="10368"/>
                      <a:pt x="803" y="10384"/>
                      <a:pt x="843" y="10391"/>
                    </a:cubicBezTo>
                    <a:cubicBezTo>
                      <a:pt x="883" y="10399"/>
                      <a:pt x="922" y="10427"/>
                      <a:pt x="964" y="10431"/>
                    </a:cubicBezTo>
                    <a:cubicBezTo>
                      <a:pt x="966" y="10431"/>
                      <a:pt x="968" y="10431"/>
                      <a:pt x="970" y="10431"/>
                    </a:cubicBezTo>
                    <a:cubicBezTo>
                      <a:pt x="1008" y="10431"/>
                      <a:pt x="1049" y="10398"/>
                      <a:pt x="1087" y="10398"/>
                    </a:cubicBezTo>
                    <a:cubicBezTo>
                      <a:pt x="1088" y="10398"/>
                      <a:pt x="1088" y="10398"/>
                      <a:pt x="1089" y="10398"/>
                    </a:cubicBezTo>
                    <a:cubicBezTo>
                      <a:pt x="1128" y="10399"/>
                      <a:pt x="1169" y="10430"/>
                      <a:pt x="1209" y="10430"/>
                    </a:cubicBezTo>
                    <a:cubicBezTo>
                      <a:pt x="1210" y="10430"/>
                      <a:pt x="1211" y="10430"/>
                      <a:pt x="1213" y="10430"/>
                    </a:cubicBezTo>
                    <a:cubicBezTo>
                      <a:pt x="1253" y="10429"/>
                      <a:pt x="1294" y="10403"/>
                      <a:pt x="1335" y="10400"/>
                    </a:cubicBezTo>
                    <a:cubicBezTo>
                      <a:pt x="1342" y="10399"/>
                      <a:pt x="1350" y="10399"/>
                      <a:pt x="1358" y="10399"/>
                    </a:cubicBezTo>
                    <a:cubicBezTo>
                      <a:pt x="1382" y="10399"/>
                      <a:pt x="1407" y="10402"/>
                      <a:pt x="1431" y="10402"/>
                    </a:cubicBezTo>
                    <a:cubicBezTo>
                      <a:pt x="1440" y="10402"/>
                      <a:pt x="1450" y="10401"/>
                      <a:pt x="1459" y="10400"/>
                    </a:cubicBezTo>
                    <a:cubicBezTo>
                      <a:pt x="1500" y="10394"/>
                      <a:pt x="1535" y="10348"/>
                      <a:pt x="1573" y="10340"/>
                    </a:cubicBezTo>
                    <a:cubicBezTo>
                      <a:pt x="1577" y="10339"/>
                      <a:pt x="1581" y="10339"/>
                      <a:pt x="1585" y="10339"/>
                    </a:cubicBezTo>
                    <a:cubicBezTo>
                      <a:pt x="1621" y="10339"/>
                      <a:pt x="1661" y="10366"/>
                      <a:pt x="1694" y="10366"/>
                    </a:cubicBezTo>
                    <a:cubicBezTo>
                      <a:pt x="1697" y="10366"/>
                      <a:pt x="1701" y="10365"/>
                      <a:pt x="1704" y="10365"/>
                    </a:cubicBezTo>
                    <a:cubicBezTo>
                      <a:pt x="1749" y="10354"/>
                      <a:pt x="1779" y="10307"/>
                      <a:pt x="1814" y="10297"/>
                    </a:cubicBezTo>
                    <a:cubicBezTo>
                      <a:pt x="1886" y="10276"/>
                      <a:pt x="1871" y="10268"/>
                      <a:pt x="1932" y="10261"/>
                    </a:cubicBezTo>
                    <a:cubicBezTo>
                      <a:pt x="1956" y="10269"/>
                      <a:pt x="1994" y="10291"/>
                      <a:pt x="2042" y="10291"/>
                    </a:cubicBezTo>
                    <a:cubicBezTo>
                      <a:pt x="2046" y="10291"/>
                      <a:pt x="2050" y="10291"/>
                      <a:pt x="2054" y="10291"/>
                    </a:cubicBezTo>
                    <a:cubicBezTo>
                      <a:pt x="2089" y="10288"/>
                      <a:pt x="2130" y="10280"/>
                      <a:pt x="2174" y="10273"/>
                    </a:cubicBezTo>
                    <a:cubicBezTo>
                      <a:pt x="2211" y="10266"/>
                      <a:pt x="2247" y="10236"/>
                      <a:pt x="2289" y="10228"/>
                    </a:cubicBezTo>
                    <a:cubicBezTo>
                      <a:pt x="2300" y="10225"/>
                      <a:pt x="2311" y="10225"/>
                      <a:pt x="2322" y="10225"/>
                    </a:cubicBezTo>
                    <a:cubicBezTo>
                      <a:pt x="2339" y="10225"/>
                      <a:pt x="2356" y="10226"/>
                      <a:pt x="2373" y="10226"/>
                    </a:cubicBezTo>
                    <a:cubicBezTo>
                      <a:pt x="2386" y="10226"/>
                      <a:pt x="2399" y="10225"/>
                      <a:pt x="2411" y="10222"/>
                    </a:cubicBezTo>
                    <a:cubicBezTo>
                      <a:pt x="2450" y="10213"/>
                      <a:pt x="2491" y="10212"/>
                      <a:pt x="2532" y="10201"/>
                    </a:cubicBezTo>
                    <a:cubicBezTo>
                      <a:pt x="2572" y="10189"/>
                      <a:pt x="2601" y="10153"/>
                      <a:pt x="2641" y="10141"/>
                    </a:cubicBezTo>
                    <a:cubicBezTo>
                      <a:pt x="2681" y="10128"/>
                      <a:pt x="2725" y="10140"/>
                      <a:pt x="2764" y="10127"/>
                    </a:cubicBezTo>
                    <a:cubicBezTo>
                      <a:pt x="2802" y="10114"/>
                      <a:pt x="2825" y="10058"/>
                      <a:pt x="2863" y="10044"/>
                    </a:cubicBezTo>
                    <a:cubicBezTo>
                      <a:pt x="2902" y="10031"/>
                      <a:pt x="2946" y="10030"/>
                      <a:pt x="2984" y="10016"/>
                    </a:cubicBezTo>
                    <a:cubicBezTo>
                      <a:pt x="3044" y="10004"/>
                      <a:pt x="3046" y="10017"/>
                      <a:pt x="3106" y="10002"/>
                    </a:cubicBezTo>
                    <a:cubicBezTo>
                      <a:pt x="3183" y="9984"/>
                      <a:pt x="3184" y="9989"/>
                      <a:pt x="3259" y="9963"/>
                    </a:cubicBezTo>
                    <a:cubicBezTo>
                      <a:pt x="3334" y="9937"/>
                      <a:pt x="3336" y="9946"/>
                      <a:pt x="3413" y="9923"/>
                    </a:cubicBezTo>
                    <a:cubicBezTo>
                      <a:pt x="3490" y="9900"/>
                      <a:pt x="3491" y="9909"/>
                      <a:pt x="3569" y="9891"/>
                    </a:cubicBezTo>
                    <a:cubicBezTo>
                      <a:pt x="3646" y="9872"/>
                      <a:pt x="3635" y="9833"/>
                      <a:pt x="3711" y="9810"/>
                    </a:cubicBezTo>
                    <a:cubicBezTo>
                      <a:pt x="3786" y="9785"/>
                      <a:pt x="3791" y="9803"/>
                      <a:pt x="3863" y="9777"/>
                    </a:cubicBezTo>
                    <a:cubicBezTo>
                      <a:pt x="3935" y="9749"/>
                      <a:pt x="3938" y="9756"/>
                      <a:pt x="4012" y="9732"/>
                    </a:cubicBezTo>
                    <a:cubicBezTo>
                      <a:pt x="4085" y="9706"/>
                      <a:pt x="4084" y="9705"/>
                      <a:pt x="4158" y="9679"/>
                    </a:cubicBezTo>
                    <a:cubicBezTo>
                      <a:pt x="4232" y="9655"/>
                      <a:pt x="4233" y="9658"/>
                      <a:pt x="4306" y="9631"/>
                    </a:cubicBezTo>
                    <a:cubicBezTo>
                      <a:pt x="4378" y="9603"/>
                      <a:pt x="4369" y="9578"/>
                      <a:pt x="4441" y="9551"/>
                    </a:cubicBezTo>
                    <a:cubicBezTo>
                      <a:pt x="4515" y="9524"/>
                      <a:pt x="4512" y="9519"/>
                      <a:pt x="4585" y="9490"/>
                    </a:cubicBezTo>
                    <a:cubicBezTo>
                      <a:pt x="4656" y="9461"/>
                      <a:pt x="4657" y="9461"/>
                      <a:pt x="4730" y="9435"/>
                    </a:cubicBezTo>
                    <a:cubicBezTo>
                      <a:pt x="4803" y="9408"/>
                      <a:pt x="4811" y="9431"/>
                      <a:pt x="4882" y="9399"/>
                    </a:cubicBezTo>
                    <a:cubicBezTo>
                      <a:pt x="4952" y="9367"/>
                      <a:pt x="4961" y="9382"/>
                      <a:pt x="5031" y="9348"/>
                    </a:cubicBezTo>
                    <a:cubicBezTo>
                      <a:pt x="5082" y="9323"/>
                      <a:pt x="5077" y="9289"/>
                      <a:pt x="5118" y="9289"/>
                    </a:cubicBezTo>
                    <a:cubicBezTo>
                      <a:pt x="5124" y="9289"/>
                      <a:pt x="5130" y="9290"/>
                      <a:pt x="5138" y="9291"/>
                    </a:cubicBezTo>
                    <a:cubicBezTo>
                      <a:pt x="5174" y="9298"/>
                      <a:pt x="5131" y="9309"/>
                      <a:pt x="5164" y="9324"/>
                    </a:cubicBezTo>
                    <a:cubicBezTo>
                      <a:pt x="5209" y="9344"/>
                      <a:pt x="5256" y="9353"/>
                      <a:pt x="5305" y="9353"/>
                    </a:cubicBezTo>
                    <a:cubicBezTo>
                      <a:pt x="5345" y="9344"/>
                      <a:pt x="5384" y="9317"/>
                      <a:pt x="5426" y="9309"/>
                    </a:cubicBezTo>
                    <a:cubicBezTo>
                      <a:pt x="5436" y="9308"/>
                      <a:pt x="5445" y="9308"/>
                      <a:pt x="5455" y="9308"/>
                    </a:cubicBezTo>
                    <a:cubicBezTo>
                      <a:pt x="5480" y="9308"/>
                      <a:pt x="5505" y="9311"/>
                      <a:pt x="5530" y="9311"/>
                    </a:cubicBezTo>
                    <a:cubicBezTo>
                      <a:pt x="5538" y="9311"/>
                      <a:pt x="5547" y="9311"/>
                      <a:pt x="5555" y="9309"/>
                    </a:cubicBezTo>
                    <a:cubicBezTo>
                      <a:pt x="5598" y="9305"/>
                      <a:pt x="5638" y="9275"/>
                      <a:pt x="5680" y="9272"/>
                    </a:cubicBezTo>
                    <a:cubicBezTo>
                      <a:pt x="5682" y="9272"/>
                      <a:pt x="5684" y="9272"/>
                      <a:pt x="5686" y="9272"/>
                    </a:cubicBezTo>
                    <a:cubicBezTo>
                      <a:pt x="5727" y="9272"/>
                      <a:pt x="5768" y="9291"/>
                      <a:pt x="5809" y="9291"/>
                    </a:cubicBezTo>
                    <a:cubicBezTo>
                      <a:pt x="5839" y="9291"/>
                      <a:pt x="5869" y="9290"/>
                      <a:pt x="5899" y="9290"/>
                    </a:cubicBezTo>
                    <a:cubicBezTo>
                      <a:pt x="5911" y="9290"/>
                      <a:pt x="5924" y="9290"/>
                      <a:pt x="5936" y="9290"/>
                    </a:cubicBezTo>
                    <a:cubicBezTo>
                      <a:pt x="5979" y="9290"/>
                      <a:pt x="6021" y="9290"/>
                      <a:pt x="6064" y="9291"/>
                    </a:cubicBezTo>
                    <a:cubicBezTo>
                      <a:pt x="6065" y="9291"/>
                      <a:pt x="6067" y="9291"/>
                      <a:pt x="6068" y="9291"/>
                    </a:cubicBezTo>
                    <a:cubicBezTo>
                      <a:pt x="6105" y="9291"/>
                      <a:pt x="6144" y="9278"/>
                      <a:pt x="6182" y="9278"/>
                    </a:cubicBezTo>
                    <a:cubicBezTo>
                      <a:pt x="6185" y="9278"/>
                      <a:pt x="6189" y="9278"/>
                      <a:pt x="6192" y="9278"/>
                    </a:cubicBezTo>
                    <a:cubicBezTo>
                      <a:pt x="6234" y="9281"/>
                      <a:pt x="6277" y="9297"/>
                      <a:pt x="6319" y="9300"/>
                    </a:cubicBezTo>
                    <a:cubicBezTo>
                      <a:pt x="6360" y="9303"/>
                      <a:pt x="6401" y="9344"/>
                      <a:pt x="6442" y="9348"/>
                    </a:cubicBezTo>
                    <a:cubicBezTo>
                      <a:pt x="6446" y="9348"/>
                      <a:pt x="6450" y="9349"/>
                      <a:pt x="6455" y="9349"/>
                    </a:cubicBezTo>
                    <a:cubicBezTo>
                      <a:pt x="6500" y="9349"/>
                      <a:pt x="6558" y="9328"/>
                      <a:pt x="6585" y="9328"/>
                    </a:cubicBezTo>
                    <a:cubicBezTo>
                      <a:pt x="6597" y="9328"/>
                      <a:pt x="6603" y="9332"/>
                      <a:pt x="6598" y="9347"/>
                    </a:cubicBezTo>
                    <a:lnTo>
                      <a:pt x="6598" y="9347"/>
                    </a:lnTo>
                    <a:cubicBezTo>
                      <a:pt x="6607" y="9335"/>
                      <a:pt x="6634" y="9319"/>
                      <a:pt x="6691" y="9314"/>
                    </a:cubicBezTo>
                    <a:cubicBezTo>
                      <a:pt x="6693" y="9314"/>
                      <a:pt x="6695" y="9314"/>
                      <a:pt x="6697" y="9314"/>
                    </a:cubicBezTo>
                    <a:cubicBezTo>
                      <a:pt x="6728" y="9314"/>
                      <a:pt x="6764" y="9326"/>
                      <a:pt x="6804" y="9326"/>
                    </a:cubicBezTo>
                    <a:cubicBezTo>
                      <a:pt x="6807" y="9326"/>
                      <a:pt x="6810" y="9326"/>
                      <a:pt x="6812" y="9326"/>
                    </a:cubicBezTo>
                    <a:cubicBezTo>
                      <a:pt x="6849" y="9324"/>
                      <a:pt x="6888" y="9299"/>
                      <a:pt x="6933" y="9298"/>
                    </a:cubicBezTo>
                    <a:cubicBezTo>
                      <a:pt x="6936" y="9298"/>
                      <a:pt x="6939" y="9298"/>
                      <a:pt x="6942" y="9298"/>
                    </a:cubicBezTo>
                    <a:cubicBezTo>
                      <a:pt x="6974" y="9298"/>
                      <a:pt x="7008" y="9302"/>
                      <a:pt x="7044" y="9302"/>
                    </a:cubicBezTo>
                    <a:cubicBezTo>
                      <a:pt x="7047" y="9302"/>
                      <a:pt x="7051" y="9302"/>
                      <a:pt x="7054" y="9302"/>
                    </a:cubicBezTo>
                    <a:cubicBezTo>
                      <a:pt x="7055" y="9302"/>
                      <a:pt x="7056" y="9302"/>
                      <a:pt x="7056" y="9302"/>
                    </a:cubicBezTo>
                    <a:cubicBezTo>
                      <a:pt x="7093" y="9302"/>
                      <a:pt x="7132" y="9327"/>
                      <a:pt x="7173" y="9327"/>
                    </a:cubicBezTo>
                    <a:cubicBezTo>
                      <a:pt x="7174" y="9327"/>
                      <a:pt x="7175" y="9327"/>
                      <a:pt x="7176" y="9327"/>
                    </a:cubicBezTo>
                    <a:cubicBezTo>
                      <a:pt x="7207" y="9327"/>
                      <a:pt x="7239" y="9328"/>
                      <a:pt x="7271" y="9328"/>
                    </a:cubicBezTo>
                    <a:cubicBezTo>
                      <a:pt x="7279" y="9328"/>
                      <a:pt x="7288" y="9328"/>
                      <a:pt x="7296" y="9328"/>
                    </a:cubicBezTo>
                    <a:cubicBezTo>
                      <a:pt x="7335" y="9328"/>
                      <a:pt x="7375" y="9320"/>
                      <a:pt x="7416" y="9319"/>
                    </a:cubicBezTo>
                    <a:cubicBezTo>
                      <a:pt x="7457" y="9319"/>
                      <a:pt x="7496" y="9285"/>
                      <a:pt x="7536" y="9285"/>
                    </a:cubicBezTo>
                    <a:cubicBezTo>
                      <a:pt x="7578" y="9284"/>
                      <a:pt x="7616" y="9271"/>
                      <a:pt x="7657" y="9271"/>
                    </a:cubicBezTo>
                    <a:cubicBezTo>
                      <a:pt x="7697" y="9271"/>
                      <a:pt x="7737" y="9273"/>
                      <a:pt x="7777" y="9273"/>
                    </a:cubicBezTo>
                    <a:cubicBezTo>
                      <a:pt x="7817" y="9273"/>
                      <a:pt x="7857" y="9304"/>
                      <a:pt x="7899" y="9304"/>
                    </a:cubicBezTo>
                    <a:cubicBezTo>
                      <a:pt x="7900" y="9304"/>
                      <a:pt x="7901" y="9304"/>
                      <a:pt x="7902" y="9304"/>
                    </a:cubicBezTo>
                    <a:cubicBezTo>
                      <a:pt x="7941" y="9304"/>
                      <a:pt x="7980" y="9322"/>
                      <a:pt x="8018" y="9322"/>
                    </a:cubicBezTo>
                    <a:cubicBezTo>
                      <a:pt x="8059" y="9321"/>
                      <a:pt x="8099" y="9300"/>
                      <a:pt x="8139" y="9300"/>
                    </a:cubicBezTo>
                    <a:cubicBezTo>
                      <a:pt x="8179" y="9299"/>
                      <a:pt x="8219" y="9275"/>
                      <a:pt x="8259" y="9275"/>
                    </a:cubicBezTo>
                    <a:cubicBezTo>
                      <a:pt x="8300" y="9275"/>
                      <a:pt x="8339" y="9285"/>
                      <a:pt x="8380" y="9285"/>
                    </a:cubicBezTo>
                    <a:cubicBezTo>
                      <a:pt x="8421" y="9285"/>
                      <a:pt x="8460" y="9292"/>
                      <a:pt x="8502" y="9292"/>
                    </a:cubicBezTo>
                    <a:cubicBezTo>
                      <a:pt x="8542" y="9291"/>
                      <a:pt x="8582" y="9274"/>
                      <a:pt x="8622" y="9273"/>
                    </a:cubicBezTo>
                    <a:cubicBezTo>
                      <a:pt x="8663" y="9273"/>
                      <a:pt x="8703" y="9321"/>
                      <a:pt x="8742" y="9321"/>
                    </a:cubicBezTo>
                    <a:cubicBezTo>
                      <a:pt x="8783" y="9321"/>
                      <a:pt x="8822" y="9319"/>
                      <a:pt x="8863" y="9319"/>
                    </a:cubicBezTo>
                    <a:cubicBezTo>
                      <a:pt x="8902" y="9319"/>
                      <a:pt x="8943" y="9295"/>
                      <a:pt x="8984" y="9295"/>
                    </a:cubicBezTo>
                    <a:cubicBezTo>
                      <a:pt x="9024" y="9295"/>
                      <a:pt x="9064" y="9313"/>
                      <a:pt x="9105" y="9313"/>
                    </a:cubicBezTo>
                    <a:cubicBezTo>
                      <a:pt x="9146" y="9312"/>
                      <a:pt x="9185" y="9267"/>
                      <a:pt x="9226" y="9267"/>
                    </a:cubicBezTo>
                    <a:cubicBezTo>
                      <a:pt x="9267" y="9267"/>
                      <a:pt x="9307" y="9281"/>
                      <a:pt x="9347" y="9281"/>
                    </a:cubicBezTo>
                    <a:cubicBezTo>
                      <a:pt x="9389" y="9281"/>
                      <a:pt x="9428" y="9308"/>
                      <a:pt x="9469" y="9308"/>
                    </a:cubicBezTo>
                    <a:cubicBezTo>
                      <a:pt x="9510" y="9308"/>
                      <a:pt x="9549" y="9274"/>
                      <a:pt x="9590" y="9273"/>
                    </a:cubicBezTo>
                    <a:cubicBezTo>
                      <a:pt x="9632" y="9273"/>
                      <a:pt x="9671" y="9309"/>
                      <a:pt x="9712" y="9309"/>
                    </a:cubicBezTo>
                    <a:cubicBezTo>
                      <a:pt x="9752" y="9309"/>
                      <a:pt x="9793" y="9281"/>
                      <a:pt x="9834" y="9281"/>
                    </a:cubicBezTo>
                    <a:cubicBezTo>
                      <a:pt x="9873" y="9280"/>
                      <a:pt x="9915" y="9268"/>
                      <a:pt x="9954" y="9268"/>
                    </a:cubicBezTo>
                    <a:cubicBezTo>
                      <a:pt x="9995" y="9268"/>
                      <a:pt x="10037" y="9307"/>
                      <a:pt x="10076" y="9307"/>
                    </a:cubicBezTo>
                    <a:cubicBezTo>
                      <a:pt x="10117" y="9306"/>
                      <a:pt x="10158" y="9289"/>
                      <a:pt x="10198" y="9289"/>
                    </a:cubicBezTo>
                    <a:cubicBezTo>
                      <a:pt x="10238" y="9289"/>
                      <a:pt x="10279" y="9283"/>
                      <a:pt x="10319" y="9282"/>
                    </a:cubicBezTo>
                    <a:cubicBezTo>
                      <a:pt x="10360" y="9282"/>
                      <a:pt x="10400" y="9267"/>
                      <a:pt x="10441" y="9266"/>
                    </a:cubicBezTo>
                    <a:cubicBezTo>
                      <a:pt x="10480" y="9266"/>
                      <a:pt x="10522" y="9290"/>
                      <a:pt x="10562" y="9290"/>
                    </a:cubicBezTo>
                    <a:cubicBezTo>
                      <a:pt x="10602" y="9290"/>
                      <a:pt x="10643" y="9269"/>
                      <a:pt x="10682" y="9268"/>
                    </a:cubicBezTo>
                    <a:cubicBezTo>
                      <a:pt x="10722" y="9268"/>
                      <a:pt x="10764" y="9265"/>
                      <a:pt x="10803" y="9264"/>
                    </a:cubicBezTo>
                    <a:cubicBezTo>
                      <a:pt x="10804" y="9263"/>
                      <a:pt x="10805" y="9263"/>
                      <a:pt x="10806" y="9263"/>
                    </a:cubicBezTo>
                    <a:cubicBezTo>
                      <a:pt x="10845" y="9263"/>
                      <a:pt x="10887" y="9282"/>
                      <a:pt x="10925" y="9282"/>
                    </a:cubicBezTo>
                    <a:cubicBezTo>
                      <a:pt x="10929" y="9282"/>
                      <a:pt x="10932" y="9282"/>
                      <a:pt x="10936" y="9282"/>
                    </a:cubicBezTo>
                    <a:cubicBezTo>
                      <a:pt x="10969" y="9282"/>
                      <a:pt x="11002" y="9285"/>
                      <a:pt x="11035" y="9285"/>
                    </a:cubicBezTo>
                    <a:cubicBezTo>
                      <a:pt x="11039" y="9285"/>
                      <a:pt x="11042" y="9285"/>
                      <a:pt x="11046" y="9285"/>
                    </a:cubicBezTo>
                    <a:cubicBezTo>
                      <a:pt x="11047" y="9285"/>
                      <a:pt x="11049" y="9285"/>
                      <a:pt x="11051" y="9285"/>
                    </a:cubicBezTo>
                    <a:cubicBezTo>
                      <a:pt x="11089" y="9285"/>
                      <a:pt x="11127" y="9297"/>
                      <a:pt x="11163" y="9297"/>
                    </a:cubicBezTo>
                    <a:cubicBezTo>
                      <a:pt x="11165" y="9297"/>
                      <a:pt x="11166" y="9297"/>
                      <a:pt x="11168" y="9297"/>
                    </a:cubicBezTo>
                    <a:cubicBezTo>
                      <a:pt x="11210" y="9295"/>
                      <a:pt x="11250" y="9278"/>
                      <a:pt x="11289" y="9276"/>
                    </a:cubicBezTo>
                    <a:cubicBezTo>
                      <a:pt x="11330" y="9275"/>
                      <a:pt x="11370" y="9258"/>
                      <a:pt x="11408" y="9256"/>
                    </a:cubicBezTo>
                    <a:cubicBezTo>
                      <a:pt x="11409" y="9256"/>
                      <a:pt x="11410" y="9256"/>
                      <a:pt x="11411" y="9256"/>
                    </a:cubicBezTo>
                    <a:cubicBezTo>
                      <a:pt x="11451" y="9256"/>
                      <a:pt x="11490" y="9280"/>
                      <a:pt x="11526" y="9280"/>
                    </a:cubicBezTo>
                    <a:cubicBezTo>
                      <a:pt x="11527" y="9280"/>
                      <a:pt x="11529" y="9280"/>
                      <a:pt x="11530" y="9280"/>
                    </a:cubicBezTo>
                    <a:cubicBezTo>
                      <a:pt x="11574" y="9277"/>
                      <a:pt x="11613" y="9253"/>
                      <a:pt x="11650" y="9250"/>
                    </a:cubicBezTo>
                    <a:cubicBezTo>
                      <a:pt x="11655" y="9249"/>
                      <a:pt x="11660" y="9249"/>
                      <a:pt x="11665" y="9249"/>
                    </a:cubicBezTo>
                    <a:cubicBezTo>
                      <a:pt x="11699" y="9249"/>
                      <a:pt x="11732" y="9257"/>
                      <a:pt x="11760" y="9257"/>
                    </a:cubicBezTo>
                    <a:cubicBezTo>
                      <a:pt x="11764" y="9257"/>
                      <a:pt x="11768" y="9256"/>
                      <a:pt x="11772" y="9256"/>
                    </a:cubicBezTo>
                    <a:cubicBezTo>
                      <a:pt x="11811" y="9251"/>
                      <a:pt x="11851" y="9241"/>
                      <a:pt x="11889" y="9227"/>
                    </a:cubicBezTo>
                    <a:cubicBezTo>
                      <a:pt x="11964" y="9227"/>
                      <a:pt x="11964" y="9243"/>
                      <a:pt x="12039" y="9243"/>
                    </a:cubicBezTo>
                    <a:cubicBezTo>
                      <a:pt x="12106" y="9242"/>
                      <a:pt x="12112" y="9232"/>
                      <a:pt x="12165" y="9232"/>
                    </a:cubicBezTo>
                    <a:cubicBezTo>
                      <a:pt x="12172" y="9232"/>
                      <a:pt x="12179" y="9232"/>
                      <a:pt x="12188" y="9233"/>
                    </a:cubicBezTo>
                    <a:cubicBezTo>
                      <a:pt x="12192" y="9233"/>
                      <a:pt x="12197" y="9233"/>
                      <a:pt x="12201" y="9233"/>
                    </a:cubicBezTo>
                    <a:cubicBezTo>
                      <a:pt x="12263" y="9233"/>
                      <a:pt x="12267" y="9219"/>
                      <a:pt x="12337" y="9218"/>
                    </a:cubicBezTo>
                    <a:cubicBezTo>
                      <a:pt x="12413" y="9215"/>
                      <a:pt x="12411" y="9211"/>
                      <a:pt x="12487" y="9208"/>
                    </a:cubicBezTo>
                    <a:cubicBezTo>
                      <a:pt x="12490" y="9208"/>
                      <a:pt x="12492" y="9208"/>
                      <a:pt x="12494" y="9208"/>
                    </a:cubicBezTo>
                    <a:cubicBezTo>
                      <a:pt x="12563" y="9208"/>
                      <a:pt x="12563" y="9237"/>
                      <a:pt x="12636" y="9246"/>
                    </a:cubicBezTo>
                    <a:cubicBezTo>
                      <a:pt x="12658" y="9249"/>
                      <a:pt x="12674" y="9250"/>
                      <a:pt x="12688" y="9250"/>
                    </a:cubicBezTo>
                    <a:cubicBezTo>
                      <a:pt x="12706" y="9250"/>
                      <a:pt x="12719" y="9249"/>
                      <a:pt x="12738" y="9249"/>
                    </a:cubicBezTo>
                    <a:cubicBezTo>
                      <a:pt x="12751" y="9249"/>
                      <a:pt x="12766" y="9249"/>
                      <a:pt x="12787" y="9252"/>
                    </a:cubicBezTo>
                    <a:cubicBezTo>
                      <a:pt x="12844" y="9257"/>
                      <a:pt x="12858" y="9267"/>
                      <a:pt x="12894" y="9267"/>
                    </a:cubicBezTo>
                    <a:cubicBezTo>
                      <a:pt x="12905" y="9267"/>
                      <a:pt x="12919" y="9266"/>
                      <a:pt x="12937" y="9264"/>
                    </a:cubicBezTo>
                    <a:cubicBezTo>
                      <a:pt x="13015" y="9252"/>
                      <a:pt x="13010" y="9242"/>
                      <a:pt x="13089" y="9236"/>
                    </a:cubicBezTo>
                    <a:cubicBezTo>
                      <a:pt x="13136" y="9232"/>
                      <a:pt x="13153" y="9226"/>
                      <a:pt x="13177" y="9226"/>
                    </a:cubicBezTo>
                    <a:cubicBezTo>
                      <a:pt x="13192" y="9226"/>
                      <a:pt x="13209" y="9228"/>
                      <a:pt x="13238" y="9234"/>
                    </a:cubicBezTo>
                    <a:cubicBezTo>
                      <a:pt x="13303" y="9245"/>
                      <a:pt x="13309" y="9253"/>
                      <a:pt x="13359" y="9253"/>
                    </a:cubicBezTo>
                    <a:cubicBezTo>
                      <a:pt x="13366" y="9253"/>
                      <a:pt x="13375" y="9253"/>
                      <a:pt x="13385" y="9253"/>
                    </a:cubicBezTo>
                    <a:cubicBezTo>
                      <a:pt x="13461" y="9251"/>
                      <a:pt x="13459" y="9240"/>
                      <a:pt x="13535" y="9225"/>
                    </a:cubicBezTo>
                    <a:cubicBezTo>
                      <a:pt x="13555" y="9222"/>
                      <a:pt x="13549" y="9226"/>
                      <a:pt x="13564" y="9213"/>
                    </a:cubicBezTo>
                    <a:cubicBezTo>
                      <a:pt x="13567" y="9176"/>
                      <a:pt x="13581" y="9152"/>
                      <a:pt x="13585" y="9115"/>
                    </a:cubicBezTo>
                    <a:cubicBezTo>
                      <a:pt x="13589" y="9076"/>
                      <a:pt x="13574" y="9037"/>
                      <a:pt x="13579" y="8998"/>
                    </a:cubicBezTo>
                    <a:cubicBezTo>
                      <a:pt x="13583" y="8961"/>
                      <a:pt x="13595" y="8924"/>
                      <a:pt x="13599" y="8886"/>
                    </a:cubicBezTo>
                    <a:cubicBezTo>
                      <a:pt x="13603" y="8848"/>
                      <a:pt x="13596" y="8808"/>
                      <a:pt x="13601" y="8771"/>
                    </a:cubicBezTo>
                    <a:cubicBezTo>
                      <a:pt x="13605" y="8733"/>
                      <a:pt x="13649" y="8700"/>
                      <a:pt x="13654" y="8663"/>
                    </a:cubicBezTo>
                    <a:cubicBezTo>
                      <a:pt x="13659" y="8624"/>
                      <a:pt x="13633" y="8583"/>
                      <a:pt x="13638" y="8544"/>
                    </a:cubicBezTo>
                    <a:cubicBezTo>
                      <a:pt x="13644" y="8507"/>
                      <a:pt x="13668" y="8471"/>
                      <a:pt x="13674" y="8434"/>
                    </a:cubicBezTo>
                    <a:cubicBezTo>
                      <a:pt x="13679" y="8397"/>
                      <a:pt x="13682" y="8358"/>
                      <a:pt x="13688" y="8321"/>
                    </a:cubicBezTo>
                    <a:cubicBezTo>
                      <a:pt x="13693" y="8283"/>
                      <a:pt x="13681" y="8243"/>
                      <a:pt x="13688" y="8204"/>
                    </a:cubicBezTo>
                    <a:cubicBezTo>
                      <a:pt x="13692" y="8175"/>
                      <a:pt x="13708" y="8166"/>
                      <a:pt x="13712" y="8136"/>
                    </a:cubicBezTo>
                    <a:cubicBezTo>
                      <a:pt x="13753" y="8156"/>
                      <a:pt x="13755" y="8147"/>
                      <a:pt x="13789" y="8176"/>
                    </a:cubicBezTo>
                    <a:cubicBezTo>
                      <a:pt x="13849" y="8229"/>
                      <a:pt x="13831" y="8249"/>
                      <a:pt x="13892" y="8301"/>
                    </a:cubicBezTo>
                    <a:cubicBezTo>
                      <a:pt x="13952" y="8354"/>
                      <a:pt x="13952" y="8348"/>
                      <a:pt x="14006" y="8406"/>
                    </a:cubicBezTo>
                    <a:cubicBezTo>
                      <a:pt x="14061" y="8464"/>
                      <a:pt x="14070" y="8455"/>
                      <a:pt x="14127" y="8512"/>
                    </a:cubicBezTo>
                    <a:cubicBezTo>
                      <a:pt x="14184" y="8569"/>
                      <a:pt x="14195" y="8554"/>
                      <a:pt x="14255" y="8606"/>
                    </a:cubicBezTo>
                    <a:cubicBezTo>
                      <a:pt x="14314" y="8658"/>
                      <a:pt x="14303" y="8670"/>
                      <a:pt x="14362" y="8725"/>
                    </a:cubicBezTo>
                    <a:cubicBezTo>
                      <a:pt x="14420" y="8779"/>
                      <a:pt x="14403" y="8797"/>
                      <a:pt x="14463" y="8850"/>
                    </a:cubicBezTo>
                    <a:cubicBezTo>
                      <a:pt x="14523" y="8902"/>
                      <a:pt x="14542" y="8881"/>
                      <a:pt x="14601" y="8934"/>
                    </a:cubicBezTo>
                    <a:cubicBezTo>
                      <a:pt x="14659" y="8987"/>
                      <a:pt x="14649" y="8998"/>
                      <a:pt x="14710" y="9050"/>
                    </a:cubicBezTo>
                    <a:cubicBezTo>
                      <a:pt x="14769" y="9101"/>
                      <a:pt x="14772" y="9099"/>
                      <a:pt x="14831" y="9151"/>
                    </a:cubicBezTo>
                    <a:cubicBezTo>
                      <a:pt x="14892" y="9204"/>
                      <a:pt x="14914" y="9178"/>
                      <a:pt x="14973" y="9231"/>
                    </a:cubicBezTo>
                    <a:cubicBezTo>
                      <a:pt x="15031" y="9285"/>
                      <a:pt x="15030" y="9285"/>
                      <a:pt x="15092" y="9334"/>
                    </a:cubicBezTo>
                    <a:cubicBezTo>
                      <a:pt x="15146" y="9378"/>
                      <a:pt x="15140" y="9385"/>
                      <a:pt x="15190" y="9433"/>
                    </a:cubicBezTo>
                    <a:cubicBezTo>
                      <a:pt x="15204" y="9465"/>
                      <a:pt x="15212" y="9509"/>
                      <a:pt x="15240" y="9544"/>
                    </a:cubicBezTo>
                    <a:cubicBezTo>
                      <a:pt x="15266" y="9575"/>
                      <a:pt x="15293" y="9603"/>
                      <a:pt x="15322" y="9631"/>
                    </a:cubicBezTo>
                    <a:cubicBezTo>
                      <a:pt x="15349" y="9658"/>
                      <a:pt x="15395" y="9667"/>
                      <a:pt x="15426" y="9693"/>
                    </a:cubicBezTo>
                    <a:cubicBezTo>
                      <a:pt x="15456" y="9718"/>
                      <a:pt x="15485" y="9744"/>
                      <a:pt x="15518" y="9768"/>
                    </a:cubicBezTo>
                    <a:cubicBezTo>
                      <a:pt x="15550" y="9793"/>
                      <a:pt x="15574" y="9824"/>
                      <a:pt x="15608" y="9846"/>
                    </a:cubicBezTo>
                    <a:cubicBezTo>
                      <a:pt x="15640" y="9870"/>
                      <a:pt x="15658" y="9914"/>
                      <a:pt x="15691" y="9935"/>
                    </a:cubicBezTo>
                    <a:cubicBezTo>
                      <a:pt x="15725" y="9957"/>
                      <a:pt x="15760" y="9978"/>
                      <a:pt x="15794" y="9997"/>
                    </a:cubicBezTo>
                    <a:cubicBezTo>
                      <a:pt x="15828" y="10017"/>
                      <a:pt x="15866" y="10033"/>
                      <a:pt x="15901" y="10052"/>
                    </a:cubicBezTo>
                    <a:cubicBezTo>
                      <a:pt x="15935" y="10071"/>
                      <a:pt x="15976" y="10082"/>
                      <a:pt x="16011" y="10100"/>
                    </a:cubicBezTo>
                    <a:cubicBezTo>
                      <a:pt x="16048" y="10118"/>
                      <a:pt x="16099" y="10103"/>
                      <a:pt x="16134" y="10118"/>
                    </a:cubicBezTo>
                    <a:cubicBezTo>
                      <a:pt x="16136" y="10119"/>
                      <a:pt x="16121" y="10148"/>
                      <a:pt x="16122" y="10150"/>
                    </a:cubicBezTo>
                    <a:cubicBezTo>
                      <a:pt x="16122" y="10150"/>
                      <a:pt x="16122" y="10150"/>
                      <a:pt x="16122" y="10150"/>
                    </a:cubicBezTo>
                    <a:cubicBezTo>
                      <a:pt x="16125" y="10150"/>
                      <a:pt x="16128" y="10143"/>
                      <a:pt x="16128" y="10143"/>
                    </a:cubicBezTo>
                    <a:cubicBezTo>
                      <a:pt x="16165" y="10159"/>
                      <a:pt x="16192" y="10189"/>
                      <a:pt x="16223" y="10200"/>
                    </a:cubicBezTo>
                    <a:cubicBezTo>
                      <a:pt x="16231" y="10203"/>
                      <a:pt x="16240" y="10204"/>
                      <a:pt x="16249" y="10204"/>
                    </a:cubicBezTo>
                    <a:cubicBezTo>
                      <a:pt x="16282" y="10204"/>
                      <a:pt x="16320" y="10188"/>
                      <a:pt x="16343" y="10188"/>
                    </a:cubicBezTo>
                    <a:cubicBezTo>
                      <a:pt x="16344" y="10188"/>
                      <a:pt x="16346" y="10188"/>
                      <a:pt x="16347" y="10188"/>
                    </a:cubicBezTo>
                    <a:cubicBezTo>
                      <a:pt x="16397" y="10222"/>
                      <a:pt x="16357" y="10250"/>
                      <a:pt x="16433" y="10275"/>
                    </a:cubicBezTo>
                    <a:cubicBezTo>
                      <a:pt x="16447" y="10279"/>
                      <a:pt x="16464" y="10280"/>
                      <a:pt x="16482" y="10280"/>
                    </a:cubicBezTo>
                    <a:cubicBezTo>
                      <a:pt x="16493" y="10280"/>
                      <a:pt x="16504" y="10280"/>
                      <a:pt x="16516" y="10280"/>
                    </a:cubicBezTo>
                    <a:cubicBezTo>
                      <a:pt x="16528" y="10280"/>
                      <a:pt x="16541" y="10280"/>
                      <a:pt x="16554" y="10281"/>
                    </a:cubicBezTo>
                    <a:cubicBezTo>
                      <a:pt x="16559" y="10282"/>
                      <a:pt x="16564" y="10282"/>
                      <a:pt x="16569" y="10282"/>
                    </a:cubicBezTo>
                    <a:cubicBezTo>
                      <a:pt x="16599" y="10282"/>
                      <a:pt x="16633" y="10275"/>
                      <a:pt x="16671" y="10274"/>
                    </a:cubicBezTo>
                    <a:cubicBezTo>
                      <a:pt x="16672" y="10274"/>
                      <a:pt x="16674" y="10274"/>
                      <a:pt x="16675" y="10274"/>
                    </a:cubicBezTo>
                    <a:cubicBezTo>
                      <a:pt x="16704" y="10274"/>
                      <a:pt x="16737" y="10284"/>
                      <a:pt x="16772" y="10284"/>
                    </a:cubicBezTo>
                    <a:cubicBezTo>
                      <a:pt x="16778" y="10284"/>
                      <a:pt x="16784" y="10284"/>
                      <a:pt x="16790" y="10283"/>
                    </a:cubicBezTo>
                    <a:cubicBezTo>
                      <a:pt x="16826" y="10278"/>
                      <a:pt x="16865" y="10268"/>
                      <a:pt x="16908" y="10260"/>
                    </a:cubicBezTo>
                    <a:cubicBezTo>
                      <a:pt x="16944" y="10252"/>
                      <a:pt x="16981" y="10240"/>
                      <a:pt x="17022" y="10229"/>
                    </a:cubicBezTo>
                    <a:cubicBezTo>
                      <a:pt x="17058" y="10220"/>
                      <a:pt x="17091" y="10191"/>
                      <a:pt x="17132" y="10180"/>
                    </a:cubicBezTo>
                    <a:cubicBezTo>
                      <a:pt x="17139" y="10178"/>
                      <a:pt x="17146" y="10177"/>
                      <a:pt x="17154" y="10177"/>
                    </a:cubicBezTo>
                    <a:cubicBezTo>
                      <a:pt x="17178" y="10177"/>
                      <a:pt x="17204" y="10184"/>
                      <a:pt x="17229" y="10184"/>
                    </a:cubicBezTo>
                    <a:cubicBezTo>
                      <a:pt x="17238" y="10184"/>
                      <a:pt x="17247" y="10183"/>
                      <a:pt x="17256" y="10180"/>
                    </a:cubicBezTo>
                    <a:cubicBezTo>
                      <a:pt x="17292" y="10167"/>
                      <a:pt x="17327" y="10144"/>
                      <a:pt x="17365" y="10129"/>
                    </a:cubicBezTo>
                    <a:cubicBezTo>
                      <a:pt x="17402" y="10117"/>
                      <a:pt x="17439" y="10101"/>
                      <a:pt x="17476" y="10086"/>
                    </a:cubicBezTo>
                    <a:cubicBezTo>
                      <a:pt x="17513" y="10071"/>
                      <a:pt x="17550" y="10057"/>
                      <a:pt x="17588" y="10040"/>
                    </a:cubicBezTo>
                    <a:cubicBezTo>
                      <a:pt x="17623" y="10025"/>
                      <a:pt x="17667" y="10024"/>
                      <a:pt x="17704" y="10007"/>
                    </a:cubicBezTo>
                    <a:cubicBezTo>
                      <a:pt x="17739" y="9989"/>
                      <a:pt x="17769" y="9959"/>
                      <a:pt x="17807" y="9941"/>
                    </a:cubicBezTo>
                    <a:cubicBezTo>
                      <a:pt x="17843" y="9924"/>
                      <a:pt x="17883" y="9917"/>
                      <a:pt x="17919" y="9899"/>
                    </a:cubicBezTo>
                    <a:cubicBezTo>
                      <a:pt x="17956" y="9879"/>
                      <a:pt x="17984" y="9852"/>
                      <a:pt x="18020" y="9831"/>
                    </a:cubicBezTo>
                    <a:cubicBezTo>
                      <a:pt x="18057" y="9812"/>
                      <a:pt x="18102" y="9801"/>
                      <a:pt x="18136" y="9780"/>
                    </a:cubicBezTo>
                    <a:cubicBezTo>
                      <a:pt x="18171" y="9756"/>
                      <a:pt x="18193" y="9715"/>
                      <a:pt x="18224" y="9689"/>
                    </a:cubicBezTo>
                    <a:cubicBezTo>
                      <a:pt x="18255" y="9663"/>
                      <a:pt x="18280" y="9628"/>
                      <a:pt x="18308" y="9599"/>
                    </a:cubicBezTo>
                    <a:cubicBezTo>
                      <a:pt x="18336" y="9570"/>
                      <a:pt x="18375" y="9548"/>
                      <a:pt x="18400" y="9516"/>
                    </a:cubicBezTo>
                    <a:cubicBezTo>
                      <a:pt x="18424" y="9483"/>
                      <a:pt x="18425" y="9435"/>
                      <a:pt x="18444" y="9398"/>
                    </a:cubicBezTo>
                    <a:cubicBezTo>
                      <a:pt x="18463" y="9362"/>
                      <a:pt x="18508" y="9337"/>
                      <a:pt x="18523" y="9299"/>
                    </a:cubicBezTo>
                    <a:cubicBezTo>
                      <a:pt x="18538" y="9260"/>
                      <a:pt x="18543" y="9219"/>
                      <a:pt x="18554" y="9179"/>
                    </a:cubicBezTo>
                    <a:cubicBezTo>
                      <a:pt x="18564" y="9138"/>
                      <a:pt x="18565" y="9098"/>
                      <a:pt x="18570" y="9056"/>
                    </a:cubicBezTo>
                    <a:cubicBezTo>
                      <a:pt x="18576" y="9015"/>
                      <a:pt x="18563" y="8974"/>
                      <a:pt x="18564" y="8933"/>
                    </a:cubicBezTo>
                    <a:cubicBezTo>
                      <a:pt x="18566" y="8891"/>
                      <a:pt x="18564" y="8853"/>
                      <a:pt x="18563" y="8811"/>
                    </a:cubicBezTo>
                    <a:cubicBezTo>
                      <a:pt x="18561" y="8770"/>
                      <a:pt x="18591" y="8727"/>
                      <a:pt x="18587" y="8685"/>
                    </a:cubicBezTo>
                    <a:cubicBezTo>
                      <a:pt x="18582" y="8645"/>
                      <a:pt x="18579" y="8603"/>
                      <a:pt x="18572" y="8562"/>
                    </a:cubicBezTo>
                    <a:cubicBezTo>
                      <a:pt x="18565" y="8522"/>
                      <a:pt x="18570" y="8478"/>
                      <a:pt x="18560" y="8437"/>
                    </a:cubicBezTo>
                    <a:cubicBezTo>
                      <a:pt x="18552" y="8397"/>
                      <a:pt x="18523" y="8361"/>
                      <a:pt x="18512" y="8321"/>
                    </a:cubicBezTo>
                    <a:cubicBezTo>
                      <a:pt x="18502" y="8281"/>
                      <a:pt x="18505" y="8237"/>
                      <a:pt x="18493" y="8198"/>
                    </a:cubicBezTo>
                    <a:cubicBezTo>
                      <a:pt x="18480" y="8158"/>
                      <a:pt x="18460" y="8121"/>
                      <a:pt x="18446" y="8081"/>
                    </a:cubicBezTo>
                    <a:cubicBezTo>
                      <a:pt x="18432" y="8043"/>
                      <a:pt x="18424" y="8010"/>
                      <a:pt x="18409" y="7971"/>
                    </a:cubicBezTo>
                    <a:cubicBezTo>
                      <a:pt x="18415" y="7936"/>
                      <a:pt x="18422" y="7908"/>
                      <a:pt x="18430" y="7874"/>
                    </a:cubicBezTo>
                    <a:cubicBezTo>
                      <a:pt x="18436" y="7838"/>
                      <a:pt x="18450" y="7804"/>
                      <a:pt x="18459" y="7770"/>
                    </a:cubicBezTo>
                    <a:cubicBezTo>
                      <a:pt x="18459" y="7770"/>
                      <a:pt x="18457" y="7770"/>
                      <a:pt x="18455" y="7770"/>
                    </a:cubicBezTo>
                    <a:cubicBezTo>
                      <a:pt x="18449" y="7770"/>
                      <a:pt x="18436" y="7770"/>
                      <a:pt x="18429" y="7770"/>
                    </a:cubicBezTo>
                    <a:cubicBezTo>
                      <a:pt x="18426" y="7770"/>
                      <a:pt x="18425" y="7770"/>
                      <a:pt x="18425" y="7770"/>
                    </a:cubicBezTo>
                    <a:cubicBezTo>
                      <a:pt x="18357" y="7723"/>
                      <a:pt x="18369" y="7706"/>
                      <a:pt x="18302" y="7660"/>
                    </a:cubicBezTo>
                    <a:cubicBezTo>
                      <a:pt x="18277" y="7644"/>
                      <a:pt x="18281" y="7643"/>
                      <a:pt x="18260" y="7623"/>
                    </a:cubicBezTo>
                    <a:cubicBezTo>
                      <a:pt x="18243" y="7588"/>
                      <a:pt x="18199" y="7577"/>
                      <a:pt x="18182" y="7542"/>
                    </a:cubicBezTo>
                    <a:cubicBezTo>
                      <a:pt x="18165" y="7507"/>
                      <a:pt x="18141" y="7477"/>
                      <a:pt x="18124" y="7444"/>
                    </a:cubicBezTo>
                    <a:cubicBezTo>
                      <a:pt x="18106" y="7411"/>
                      <a:pt x="18121" y="7358"/>
                      <a:pt x="18103" y="7326"/>
                    </a:cubicBezTo>
                    <a:cubicBezTo>
                      <a:pt x="18085" y="7293"/>
                      <a:pt x="18073" y="7255"/>
                      <a:pt x="18055" y="7223"/>
                    </a:cubicBezTo>
                    <a:cubicBezTo>
                      <a:pt x="18035" y="7190"/>
                      <a:pt x="17982" y="7177"/>
                      <a:pt x="17963" y="7145"/>
                    </a:cubicBezTo>
                    <a:cubicBezTo>
                      <a:pt x="17944" y="7113"/>
                      <a:pt x="17948" y="7066"/>
                      <a:pt x="17929" y="7035"/>
                    </a:cubicBezTo>
                    <a:cubicBezTo>
                      <a:pt x="17914" y="6997"/>
                      <a:pt x="17873" y="6973"/>
                      <a:pt x="17857" y="6934"/>
                    </a:cubicBezTo>
                    <a:cubicBezTo>
                      <a:pt x="17842" y="6897"/>
                      <a:pt x="17837" y="6857"/>
                      <a:pt x="17821" y="6821"/>
                    </a:cubicBezTo>
                    <a:cubicBezTo>
                      <a:pt x="17806" y="6783"/>
                      <a:pt x="17810" y="6738"/>
                      <a:pt x="17794" y="6702"/>
                    </a:cubicBezTo>
                    <a:cubicBezTo>
                      <a:pt x="17778" y="6665"/>
                      <a:pt x="17765" y="6627"/>
                      <a:pt x="17749" y="6590"/>
                    </a:cubicBezTo>
                    <a:cubicBezTo>
                      <a:pt x="17732" y="6553"/>
                      <a:pt x="17706" y="6521"/>
                      <a:pt x="17690" y="6485"/>
                    </a:cubicBezTo>
                    <a:cubicBezTo>
                      <a:pt x="17673" y="6448"/>
                      <a:pt x="17669" y="6406"/>
                      <a:pt x="17653" y="6370"/>
                    </a:cubicBezTo>
                    <a:cubicBezTo>
                      <a:pt x="17636" y="6333"/>
                      <a:pt x="17609" y="6301"/>
                      <a:pt x="17592" y="6265"/>
                    </a:cubicBezTo>
                    <a:cubicBezTo>
                      <a:pt x="17574" y="6228"/>
                      <a:pt x="17534" y="6204"/>
                      <a:pt x="17516" y="6168"/>
                    </a:cubicBezTo>
                    <a:cubicBezTo>
                      <a:pt x="17499" y="6131"/>
                      <a:pt x="17467" y="6102"/>
                      <a:pt x="17450" y="6066"/>
                    </a:cubicBezTo>
                    <a:cubicBezTo>
                      <a:pt x="17431" y="6031"/>
                      <a:pt x="17440" y="5981"/>
                      <a:pt x="17423" y="5946"/>
                    </a:cubicBezTo>
                    <a:cubicBezTo>
                      <a:pt x="17406" y="5911"/>
                      <a:pt x="17378" y="5879"/>
                      <a:pt x="17360" y="5843"/>
                    </a:cubicBezTo>
                    <a:cubicBezTo>
                      <a:pt x="17343" y="5807"/>
                      <a:pt x="17316" y="5775"/>
                      <a:pt x="17298" y="5740"/>
                    </a:cubicBezTo>
                    <a:cubicBezTo>
                      <a:pt x="17280" y="5705"/>
                      <a:pt x="17254" y="5671"/>
                      <a:pt x="17236" y="5636"/>
                    </a:cubicBezTo>
                    <a:cubicBezTo>
                      <a:pt x="17217" y="5601"/>
                      <a:pt x="17213" y="5556"/>
                      <a:pt x="17195" y="5522"/>
                    </a:cubicBezTo>
                    <a:cubicBezTo>
                      <a:pt x="17177" y="5488"/>
                      <a:pt x="17152" y="5453"/>
                      <a:pt x="17134" y="5418"/>
                    </a:cubicBezTo>
                    <a:cubicBezTo>
                      <a:pt x="17115" y="5383"/>
                      <a:pt x="17105" y="5342"/>
                      <a:pt x="17087" y="5307"/>
                    </a:cubicBezTo>
                    <a:cubicBezTo>
                      <a:pt x="17069" y="5272"/>
                      <a:pt x="17053" y="5233"/>
                      <a:pt x="17035" y="5198"/>
                    </a:cubicBezTo>
                    <a:cubicBezTo>
                      <a:pt x="17017" y="5164"/>
                      <a:pt x="17015" y="5117"/>
                      <a:pt x="16996" y="5082"/>
                    </a:cubicBezTo>
                    <a:cubicBezTo>
                      <a:pt x="16977" y="5046"/>
                      <a:pt x="16942" y="5019"/>
                      <a:pt x="16924" y="4985"/>
                    </a:cubicBezTo>
                    <a:cubicBezTo>
                      <a:pt x="16904" y="4948"/>
                      <a:pt x="16879" y="4916"/>
                      <a:pt x="16861" y="4881"/>
                    </a:cubicBezTo>
                    <a:cubicBezTo>
                      <a:pt x="16841" y="4844"/>
                      <a:pt x="16848" y="4796"/>
                      <a:pt x="16830" y="4763"/>
                    </a:cubicBezTo>
                    <a:cubicBezTo>
                      <a:pt x="16810" y="4724"/>
                      <a:pt x="16785" y="4692"/>
                      <a:pt x="16769" y="4660"/>
                    </a:cubicBezTo>
                    <a:cubicBezTo>
                      <a:pt x="16748" y="4618"/>
                      <a:pt x="16733" y="4582"/>
                      <a:pt x="16719" y="4552"/>
                    </a:cubicBezTo>
                    <a:cubicBezTo>
                      <a:pt x="16703" y="4516"/>
                      <a:pt x="16670" y="4487"/>
                      <a:pt x="16654" y="4450"/>
                    </a:cubicBezTo>
                    <a:cubicBezTo>
                      <a:pt x="16638" y="4412"/>
                      <a:pt x="16641" y="4368"/>
                      <a:pt x="16626" y="4331"/>
                    </a:cubicBezTo>
                    <a:cubicBezTo>
                      <a:pt x="16610" y="4293"/>
                      <a:pt x="16584" y="4261"/>
                      <a:pt x="16569" y="4224"/>
                    </a:cubicBezTo>
                    <a:cubicBezTo>
                      <a:pt x="16554" y="4185"/>
                      <a:pt x="16554" y="4144"/>
                      <a:pt x="16539" y="4105"/>
                    </a:cubicBezTo>
                    <a:cubicBezTo>
                      <a:pt x="16524" y="4068"/>
                      <a:pt x="16501" y="4035"/>
                      <a:pt x="16486" y="3997"/>
                    </a:cubicBezTo>
                    <a:cubicBezTo>
                      <a:pt x="16471" y="3959"/>
                      <a:pt x="16462" y="3920"/>
                      <a:pt x="16447" y="3883"/>
                    </a:cubicBezTo>
                    <a:cubicBezTo>
                      <a:pt x="16432" y="3846"/>
                      <a:pt x="16389" y="3820"/>
                      <a:pt x="16374" y="3782"/>
                    </a:cubicBezTo>
                    <a:cubicBezTo>
                      <a:pt x="16359" y="3745"/>
                      <a:pt x="16370" y="3698"/>
                      <a:pt x="16355" y="3661"/>
                    </a:cubicBezTo>
                    <a:cubicBezTo>
                      <a:pt x="16340" y="3623"/>
                      <a:pt x="16291" y="3600"/>
                      <a:pt x="16276" y="3562"/>
                    </a:cubicBezTo>
                    <a:cubicBezTo>
                      <a:pt x="16261" y="3525"/>
                      <a:pt x="16253" y="3484"/>
                      <a:pt x="16237" y="3448"/>
                    </a:cubicBezTo>
                    <a:cubicBezTo>
                      <a:pt x="16222" y="3410"/>
                      <a:pt x="16235" y="3361"/>
                      <a:pt x="16219" y="3324"/>
                    </a:cubicBezTo>
                    <a:cubicBezTo>
                      <a:pt x="16204" y="3287"/>
                      <a:pt x="16152" y="3265"/>
                      <a:pt x="16136" y="3229"/>
                    </a:cubicBezTo>
                    <a:cubicBezTo>
                      <a:pt x="16120" y="3191"/>
                      <a:pt x="16124" y="3145"/>
                      <a:pt x="16108" y="3108"/>
                    </a:cubicBezTo>
                    <a:cubicBezTo>
                      <a:pt x="16092" y="3070"/>
                      <a:pt x="16080" y="3032"/>
                      <a:pt x="16063" y="2996"/>
                    </a:cubicBezTo>
                    <a:cubicBezTo>
                      <a:pt x="16047" y="2959"/>
                      <a:pt x="16010" y="2931"/>
                      <a:pt x="15994" y="2895"/>
                    </a:cubicBezTo>
                    <a:cubicBezTo>
                      <a:pt x="15976" y="2859"/>
                      <a:pt x="15967" y="2818"/>
                      <a:pt x="15949" y="2782"/>
                    </a:cubicBezTo>
                    <a:cubicBezTo>
                      <a:pt x="15932" y="2745"/>
                      <a:pt x="15906" y="2713"/>
                      <a:pt x="15888" y="2678"/>
                    </a:cubicBezTo>
                    <a:cubicBezTo>
                      <a:pt x="15870" y="2642"/>
                      <a:pt x="15864" y="2599"/>
                      <a:pt x="15845" y="2564"/>
                    </a:cubicBezTo>
                    <a:cubicBezTo>
                      <a:pt x="15826" y="2528"/>
                      <a:pt x="15821" y="2484"/>
                      <a:pt x="15802" y="2449"/>
                    </a:cubicBezTo>
                    <a:cubicBezTo>
                      <a:pt x="15782" y="2415"/>
                      <a:pt x="15734" y="2396"/>
                      <a:pt x="15713" y="2361"/>
                    </a:cubicBezTo>
                    <a:cubicBezTo>
                      <a:pt x="15692" y="2325"/>
                      <a:pt x="15684" y="2285"/>
                      <a:pt x="15663" y="2250"/>
                    </a:cubicBezTo>
                    <a:cubicBezTo>
                      <a:pt x="15642" y="2216"/>
                      <a:pt x="15598" y="2197"/>
                      <a:pt x="15576" y="2163"/>
                    </a:cubicBezTo>
                    <a:cubicBezTo>
                      <a:pt x="15553" y="2130"/>
                      <a:pt x="15545" y="2088"/>
                      <a:pt x="15521" y="2055"/>
                    </a:cubicBezTo>
                    <a:cubicBezTo>
                      <a:pt x="15498" y="2023"/>
                      <a:pt x="15467" y="1995"/>
                      <a:pt x="15443" y="1964"/>
                    </a:cubicBezTo>
                    <a:cubicBezTo>
                      <a:pt x="15418" y="1932"/>
                      <a:pt x="15417" y="1877"/>
                      <a:pt x="15391" y="1845"/>
                    </a:cubicBezTo>
                    <a:cubicBezTo>
                      <a:pt x="15363" y="1812"/>
                      <a:pt x="15332" y="1785"/>
                      <a:pt x="15303" y="1754"/>
                    </a:cubicBezTo>
                    <a:cubicBezTo>
                      <a:pt x="15274" y="1723"/>
                      <a:pt x="15259" y="1682"/>
                      <a:pt x="15229" y="1651"/>
                    </a:cubicBezTo>
                    <a:cubicBezTo>
                      <a:pt x="15200" y="1621"/>
                      <a:pt x="15144" y="1618"/>
                      <a:pt x="15114" y="1589"/>
                    </a:cubicBezTo>
                    <a:cubicBezTo>
                      <a:pt x="15084" y="1559"/>
                      <a:pt x="15065" y="1520"/>
                      <a:pt x="15034" y="1491"/>
                    </a:cubicBezTo>
                    <a:cubicBezTo>
                      <a:pt x="15003" y="1463"/>
                      <a:pt x="14955" y="1454"/>
                      <a:pt x="14923" y="1426"/>
                    </a:cubicBezTo>
                    <a:cubicBezTo>
                      <a:pt x="14892" y="1399"/>
                      <a:pt x="14891" y="1335"/>
                      <a:pt x="14859" y="1309"/>
                    </a:cubicBezTo>
                    <a:cubicBezTo>
                      <a:pt x="14827" y="1282"/>
                      <a:pt x="14771" y="1285"/>
                      <a:pt x="14737" y="1259"/>
                    </a:cubicBezTo>
                    <a:cubicBezTo>
                      <a:pt x="14705" y="1234"/>
                      <a:pt x="14668" y="1212"/>
                      <a:pt x="14635" y="1188"/>
                    </a:cubicBezTo>
                    <a:cubicBezTo>
                      <a:pt x="14602" y="1163"/>
                      <a:pt x="14567" y="1139"/>
                      <a:pt x="14533" y="1115"/>
                    </a:cubicBezTo>
                    <a:cubicBezTo>
                      <a:pt x="14500" y="1092"/>
                      <a:pt x="14483" y="1041"/>
                      <a:pt x="14448" y="1019"/>
                    </a:cubicBezTo>
                    <a:cubicBezTo>
                      <a:pt x="14448" y="1019"/>
                      <a:pt x="14440" y="1031"/>
                      <a:pt x="14439" y="1031"/>
                    </a:cubicBezTo>
                    <a:cubicBezTo>
                      <a:pt x="14439" y="1031"/>
                      <a:pt x="14439" y="1031"/>
                      <a:pt x="14439" y="1031"/>
                    </a:cubicBezTo>
                    <a:cubicBezTo>
                      <a:pt x="14393" y="998"/>
                      <a:pt x="14379" y="1016"/>
                      <a:pt x="14332" y="983"/>
                    </a:cubicBezTo>
                    <a:cubicBezTo>
                      <a:pt x="14285" y="948"/>
                      <a:pt x="14316" y="906"/>
                      <a:pt x="14270" y="872"/>
                    </a:cubicBezTo>
                    <a:cubicBezTo>
                      <a:pt x="14223" y="838"/>
                      <a:pt x="14204" y="866"/>
                      <a:pt x="14157" y="832"/>
                    </a:cubicBezTo>
                    <a:cubicBezTo>
                      <a:pt x="14110" y="799"/>
                      <a:pt x="14130" y="771"/>
                      <a:pt x="14083" y="737"/>
                    </a:cubicBezTo>
                    <a:cubicBezTo>
                      <a:pt x="14036" y="704"/>
                      <a:pt x="14018" y="727"/>
                      <a:pt x="13971" y="694"/>
                    </a:cubicBezTo>
                    <a:cubicBezTo>
                      <a:pt x="13924" y="660"/>
                      <a:pt x="13938" y="640"/>
                      <a:pt x="13889" y="608"/>
                    </a:cubicBezTo>
                    <a:cubicBezTo>
                      <a:pt x="13826" y="569"/>
                      <a:pt x="13813" y="589"/>
                      <a:pt x="13749" y="552"/>
                    </a:cubicBezTo>
                    <a:cubicBezTo>
                      <a:pt x="13683" y="515"/>
                      <a:pt x="13679" y="522"/>
                      <a:pt x="13615" y="485"/>
                    </a:cubicBezTo>
                    <a:cubicBezTo>
                      <a:pt x="13564" y="456"/>
                      <a:pt x="13583" y="411"/>
                      <a:pt x="13527" y="394"/>
                    </a:cubicBezTo>
                    <a:cubicBezTo>
                      <a:pt x="13515" y="389"/>
                      <a:pt x="13504" y="388"/>
                      <a:pt x="13495" y="388"/>
                    </a:cubicBezTo>
                    <a:cubicBezTo>
                      <a:pt x="13466" y="388"/>
                      <a:pt x="13449" y="404"/>
                      <a:pt x="13411" y="404"/>
                    </a:cubicBezTo>
                    <a:cubicBezTo>
                      <a:pt x="13407" y="404"/>
                      <a:pt x="13404" y="403"/>
                      <a:pt x="13400" y="403"/>
                    </a:cubicBezTo>
                    <a:cubicBezTo>
                      <a:pt x="13393" y="403"/>
                      <a:pt x="13387" y="402"/>
                      <a:pt x="13382" y="402"/>
                    </a:cubicBezTo>
                    <a:cubicBezTo>
                      <a:pt x="13355" y="402"/>
                      <a:pt x="13342" y="407"/>
                      <a:pt x="13323" y="407"/>
                    </a:cubicBezTo>
                    <a:cubicBezTo>
                      <a:pt x="13312" y="407"/>
                      <a:pt x="13298" y="406"/>
                      <a:pt x="13279" y="400"/>
                    </a:cubicBezTo>
                    <a:cubicBezTo>
                      <a:pt x="13208" y="379"/>
                      <a:pt x="13214" y="364"/>
                      <a:pt x="13145" y="337"/>
                    </a:cubicBezTo>
                    <a:cubicBezTo>
                      <a:pt x="13075" y="310"/>
                      <a:pt x="13078" y="272"/>
                      <a:pt x="13002" y="262"/>
                    </a:cubicBezTo>
                    <a:cubicBezTo>
                      <a:pt x="13000" y="262"/>
                      <a:pt x="12998" y="262"/>
                      <a:pt x="12996" y="262"/>
                    </a:cubicBezTo>
                    <a:cubicBezTo>
                      <a:pt x="12954" y="262"/>
                      <a:pt x="12950" y="314"/>
                      <a:pt x="12904" y="319"/>
                    </a:cubicBezTo>
                    <a:cubicBezTo>
                      <a:pt x="12898" y="319"/>
                      <a:pt x="12892" y="320"/>
                      <a:pt x="12887" y="320"/>
                    </a:cubicBezTo>
                    <a:cubicBezTo>
                      <a:pt x="12855" y="320"/>
                      <a:pt x="12851" y="305"/>
                      <a:pt x="12810" y="293"/>
                    </a:cubicBezTo>
                    <a:cubicBezTo>
                      <a:pt x="12725" y="267"/>
                      <a:pt x="12740" y="237"/>
                      <a:pt x="12658" y="204"/>
                    </a:cubicBezTo>
                    <a:cubicBezTo>
                      <a:pt x="12645" y="199"/>
                      <a:pt x="12634" y="197"/>
                      <a:pt x="12624" y="197"/>
                    </a:cubicBezTo>
                    <a:cubicBezTo>
                      <a:pt x="12587" y="197"/>
                      <a:pt x="12563" y="222"/>
                      <a:pt x="12526" y="222"/>
                    </a:cubicBezTo>
                    <a:cubicBezTo>
                      <a:pt x="12516" y="222"/>
                      <a:pt x="12504" y="220"/>
                      <a:pt x="12491" y="215"/>
                    </a:cubicBezTo>
                    <a:cubicBezTo>
                      <a:pt x="12421" y="187"/>
                      <a:pt x="12431" y="162"/>
                      <a:pt x="12367" y="124"/>
                    </a:cubicBezTo>
                    <a:cubicBezTo>
                      <a:pt x="12332" y="103"/>
                      <a:pt x="12345" y="51"/>
                      <a:pt x="12304" y="48"/>
                    </a:cubicBezTo>
                    <a:cubicBezTo>
                      <a:pt x="12294" y="88"/>
                      <a:pt x="12259" y="143"/>
                      <a:pt x="12249" y="181"/>
                    </a:cubicBezTo>
                    <a:cubicBezTo>
                      <a:pt x="12238" y="218"/>
                      <a:pt x="12240" y="261"/>
                      <a:pt x="12229" y="297"/>
                    </a:cubicBezTo>
                    <a:cubicBezTo>
                      <a:pt x="12218" y="335"/>
                      <a:pt x="12208" y="374"/>
                      <a:pt x="12195" y="412"/>
                    </a:cubicBezTo>
                    <a:cubicBezTo>
                      <a:pt x="12182" y="448"/>
                      <a:pt x="12202" y="498"/>
                      <a:pt x="12187" y="535"/>
                    </a:cubicBezTo>
                    <a:cubicBezTo>
                      <a:pt x="12173" y="571"/>
                      <a:pt x="12116" y="591"/>
                      <a:pt x="12101" y="628"/>
                    </a:cubicBezTo>
                    <a:cubicBezTo>
                      <a:pt x="12085" y="663"/>
                      <a:pt x="12097" y="713"/>
                      <a:pt x="12080" y="747"/>
                    </a:cubicBezTo>
                    <a:cubicBezTo>
                      <a:pt x="12062" y="782"/>
                      <a:pt x="12008" y="798"/>
                      <a:pt x="11989" y="833"/>
                    </a:cubicBezTo>
                    <a:cubicBezTo>
                      <a:pt x="11969" y="867"/>
                      <a:pt x="11962" y="908"/>
                      <a:pt x="11941" y="941"/>
                    </a:cubicBezTo>
                    <a:cubicBezTo>
                      <a:pt x="11919" y="974"/>
                      <a:pt x="11894" y="1003"/>
                      <a:pt x="11869" y="1034"/>
                    </a:cubicBezTo>
                    <a:cubicBezTo>
                      <a:pt x="11846" y="1066"/>
                      <a:pt x="11846" y="1114"/>
                      <a:pt x="11820" y="1146"/>
                    </a:cubicBezTo>
                    <a:cubicBezTo>
                      <a:pt x="11794" y="1177"/>
                      <a:pt x="11766" y="1204"/>
                      <a:pt x="11740" y="1234"/>
                    </a:cubicBezTo>
                    <a:cubicBezTo>
                      <a:pt x="11713" y="1265"/>
                      <a:pt x="11691" y="1295"/>
                      <a:pt x="11665" y="1327"/>
                    </a:cubicBezTo>
                    <a:cubicBezTo>
                      <a:pt x="11640" y="1357"/>
                      <a:pt x="11602" y="1377"/>
                      <a:pt x="11576" y="1410"/>
                    </a:cubicBezTo>
                    <a:cubicBezTo>
                      <a:pt x="11552" y="1442"/>
                      <a:pt x="11513" y="1462"/>
                      <a:pt x="11489" y="1494"/>
                    </a:cubicBezTo>
                    <a:cubicBezTo>
                      <a:pt x="11464" y="1527"/>
                      <a:pt x="11469" y="1579"/>
                      <a:pt x="11446" y="1612"/>
                    </a:cubicBezTo>
                    <a:cubicBezTo>
                      <a:pt x="11421" y="1645"/>
                      <a:pt x="11382" y="1664"/>
                      <a:pt x="11358" y="1697"/>
                    </a:cubicBezTo>
                    <a:cubicBezTo>
                      <a:pt x="11335" y="1730"/>
                      <a:pt x="11301" y="1754"/>
                      <a:pt x="11278" y="1788"/>
                    </a:cubicBezTo>
                    <a:cubicBezTo>
                      <a:pt x="11254" y="1821"/>
                      <a:pt x="11270" y="1880"/>
                      <a:pt x="11247" y="1913"/>
                    </a:cubicBezTo>
                    <a:cubicBezTo>
                      <a:pt x="11223" y="1946"/>
                      <a:pt x="11162" y="1951"/>
                      <a:pt x="11140" y="1984"/>
                    </a:cubicBezTo>
                    <a:cubicBezTo>
                      <a:pt x="11117" y="2017"/>
                      <a:pt x="11097" y="2052"/>
                      <a:pt x="11075" y="2085"/>
                    </a:cubicBezTo>
                    <a:cubicBezTo>
                      <a:pt x="11051" y="2118"/>
                      <a:pt x="11031" y="2152"/>
                      <a:pt x="11007" y="2184"/>
                    </a:cubicBezTo>
                    <a:cubicBezTo>
                      <a:pt x="10985" y="2217"/>
                      <a:pt x="10995" y="2273"/>
                      <a:pt x="10971" y="2306"/>
                    </a:cubicBezTo>
                    <a:cubicBezTo>
                      <a:pt x="10948" y="2339"/>
                      <a:pt x="10882" y="2341"/>
                      <a:pt x="10859" y="2373"/>
                    </a:cubicBezTo>
                    <a:cubicBezTo>
                      <a:pt x="10835" y="2407"/>
                      <a:pt x="10849" y="2466"/>
                      <a:pt x="10826" y="2498"/>
                    </a:cubicBezTo>
                    <a:cubicBezTo>
                      <a:pt x="10802" y="2532"/>
                      <a:pt x="10768" y="2556"/>
                      <a:pt x="10744" y="2588"/>
                    </a:cubicBezTo>
                    <a:cubicBezTo>
                      <a:pt x="10720" y="2620"/>
                      <a:pt x="10695" y="2652"/>
                      <a:pt x="10671" y="2685"/>
                    </a:cubicBezTo>
                    <a:cubicBezTo>
                      <a:pt x="10647" y="2717"/>
                      <a:pt x="10625" y="2751"/>
                      <a:pt x="10600" y="2783"/>
                    </a:cubicBezTo>
                    <a:cubicBezTo>
                      <a:pt x="10577" y="2814"/>
                      <a:pt x="10536" y="2834"/>
                      <a:pt x="10511" y="2866"/>
                    </a:cubicBezTo>
                    <a:cubicBezTo>
                      <a:pt x="10487" y="2897"/>
                      <a:pt x="10480" y="2944"/>
                      <a:pt x="10455" y="2975"/>
                    </a:cubicBezTo>
                    <a:cubicBezTo>
                      <a:pt x="10430" y="3006"/>
                      <a:pt x="10384" y="3021"/>
                      <a:pt x="10359" y="3052"/>
                    </a:cubicBezTo>
                    <a:cubicBezTo>
                      <a:pt x="10333" y="3082"/>
                      <a:pt x="10308" y="3115"/>
                      <a:pt x="10283" y="3145"/>
                    </a:cubicBezTo>
                    <a:cubicBezTo>
                      <a:pt x="10256" y="3175"/>
                      <a:pt x="10240" y="3216"/>
                      <a:pt x="10213" y="3245"/>
                    </a:cubicBezTo>
                    <a:cubicBezTo>
                      <a:pt x="10185" y="3275"/>
                      <a:pt x="10155" y="3302"/>
                      <a:pt x="10129" y="3331"/>
                    </a:cubicBezTo>
                    <a:cubicBezTo>
                      <a:pt x="10101" y="3360"/>
                      <a:pt x="10082" y="3400"/>
                      <a:pt x="10054" y="3428"/>
                    </a:cubicBezTo>
                    <a:cubicBezTo>
                      <a:pt x="10025" y="3455"/>
                      <a:pt x="9975" y="3462"/>
                      <a:pt x="9946" y="3488"/>
                    </a:cubicBezTo>
                    <a:cubicBezTo>
                      <a:pt x="9916" y="3515"/>
                      <a:pt x="9904" y="3565"/>
                      <a:pt x="9874" y="3590"/>
                    </a:cubicBezTo>
                    <a:cubicBezTo>
                      <a:pt x="9843" y="3616"/>
                      <a:pt x="9812" y="3643"/>
                      <a:pt x="9780" y="3667"/>
                    </a:cubicBezTo>
                    <a:cubicBezTo>
                      <a:pt x="9749" y="3692"/>
                      <a:pt x="9691" y="3682"/>
                      <a:pt x="9658" y="3702"/>
                    </a:cubicBezTo>
                    <a:cubicBezTo>
                      <a:pt x="9625" y="3724"/>
                      <a:pt x="9590" y="3744"/>
                      <a:pt x="9556" y="3762"/>
                    </a:cubicBezTo>
                    <a:cubicBezTo>
                      <a:pt x="9520" y="3780"/>
                      <a:pt x="9489" y="3809"/>
                      <a:pt x="9453" y="3824"/>
                    </a:cubicBezTo>
                    <a:cubicBezTo>
                      <a:pt x="9417" y="3839"/>
                      <a:pt x="9385" y="3875"/>
                      <a:pt x="9346" y="3885"/>
                    </a:cubicBezTo>
                    <a:cubicBezTo>
                      <a:pt x="9336" y="3888"/>
                      <a:pt x="9326" y="3889"/>
                      <a:pt x="9316" y="3889"/>
                    </a:cubicBezTo>
                    <a:cubicBezTo>
                      <a:pt x="9290" y="3889"/>
                      <a:pt x="9263" y="3883"/>
                      <a:pt x="9238" y="3883"/>
                    </a:cubicBezTo>
                    <a:cubicBezTo>
                      <a:pt x="9233" y="3883"/>
                      <a:pt x="9228" y="3883"/>
                      <a:pt x="9223" y="3884"/>
                    </a:cubicBezTo>
                    <a:cubicBezTo>
                      <a:pt x="9211" y="3886"/>
                      <a:pt x="9196" y="3888"/>
                      <a:pt x="9181" y="3888"/>
                    </a:cubicBezTo>
                    <a:cubicBezTo>
                      <a:pt x="9157" y="3888"/>
                      <a:pt x="9130" y="3883"/>
                      <a:pt x="9103" y="3868"/>
                    </a:cubicBezTo>
                    <a:cubicBezTo>
                      <a:pt x="9067" y="3848"/>
                      <a:pt x="9032" y="3825"/>
                      <a:pt x="9000" y="3800"/>
                    </a:cubicBezTo>
                    <a:cubicBezTo>
                      <a:pt x="8970" y="3776"/>
                      <a:pt x="8938" y="3749"/>
                      <a:pt x="8905" y="3719"/>
                    </a:cubicBezTo>
                    <a:cubicBezTo>
                      <a:pt x="8877" y="3693"/>
                      <a:pt x="8844" y="3667"/>
                      <a:pt x="8813" y="3637"/>
                    </a:cubicBezTo>
                    <a:cubicBezTo>
                      <a:pt x="8786" y="3609"/>
                      <a:pt x="8784" y="3555"/>
                      <a:pt x="8755" y="3524"/>
                    </a:cubicBezTo>
                    <a:cubicBezTo>
                      <a:pt x="8728" y="3495"/>
                      <a:pt x="8673" y="3488"/>
                      <a:pt x="8645" y="3457"/>
                    </a:cubicBezTo>
                    <a:cubicBezTo>
                      <a:pt x="8617" y="3426"/>
                      <a:pt x="8598" y="3391"/>
                      <a:pt x="8570" y="3359"/>
                    </a:cubicBezTo>
                    <a:cubicBezTo>
                      <a:pt x="8542" y="3328"/>
                      <a:pt x="8533" y="3285"/>
                      <a:pt x="8506" y="3253"/>
                    </a:cubicBezTo>
                    <a:cubicBezTo>
                      <a:pt x="8478" y="3221"/>
                      <a:pt x="8426" y="3214"/>
                      <a:pt x="8399" y="3182"/>
                    </a:cubicBezTo>
                    <a:cubicBezTo>
                      <a:pt x="8373" y="3151"/>
                      <a:pt x="8375" y="3096"/>
                      <a:pt x="8350" y="3064"/>
                    </a:cubicBezTo>
                    <a:cubicBezTo>
                      <a:pt x="8324" y="3032"/>
                      <a:pt x="8274" y="3020"/>
                      <a:pt x="8248" y="2988"/>
                    </a:cubicBezTo>
                    <a:cubicBezTo>
                      <a:pt x="8223" y="2955"/>
                      <a:pt x="8228" y="2899"/>
                      <a:pt x="8203" y="2867"/>
                    </a:cubicBezTo>
                    <a:cubicBezTo>
                      <a:pt x="8178" y="2835"/>
                      <a:pt x="8133" y="2818"/>
                      <a:pt x="8107" y="2786"/>
                    </a:cubicBezTo>
                    <a:cubicBezTo>
                      <a:pt x="8083" y="2754"/>
                      <a:pt x="8057" y="2721"/>
                      <a:pt x="8032" y="2689"/>
                    </a:cubicBezTo>
                    <a:cubicBezTo>
                      <a:pt x="8008" y="2656"/>
                      <a:pt x="8003" y="2608"/>
                      <a:pt x="7978" y="2574"/>
                    </a:cubicBezTo>
                    <a:cubicBezTo>
                      <a:pt x="7953" y="2542"/>
                      <a:pt x="7924" y="2511"/>
                      <a:pt x="7900" y="2479"/>
                    </a:cubicBezTo>
                    <a:cubicBezTo>
                      <a:pt x="7875" y="2446"/>
                      <a:pt x="7856" y="2409"/>
                      <a:pt x="7831" y="2376"/>
                    </a:cubicBezTo>
                    <a:cubicBezTo>
                      <a:pt x="7808" y="2343"/>
                      <a:pt x="7765" y="2322"/>
                      <a:pt x="7740" y="2290"/>
                    </a:cubicBezTo>
                    <a:cubicBezTo>
                      <a:pt x="7717" y="2258"/>
                      <a:pt x="7688" y="2226"/>
                      <a:pt x="7665" y="2194"/>
                    </a:cubicBezTo>
                    <a:cubicBezTo>
                      <a:pt x="7640" y="2162"/>
                      <a:pt x="7610" y="2131"/>
                      <a:pt x="7586" y="2099"/>
                    </a:cubicBezTo>
                    <a:cubicBezTo>
                      <a:pt x="7561" y="2066"/>
                      <a:pt x="7548" y="2023"/>
                      <a:pt x="7524" y="1991"/>
                    </a:cubicBezTo>
                    <a:cubicBezTo>
                      <a:pt x="7499" y="1958"/>
                      <a:pt x="7481" y="1920"/>
                      <a:pt x="7456" y="1888"/>
                    </a:cubicBezTo>
                    <a:cubicBezTo>
                      <a:pt x="7430" y="1854"/>
                      <a:pt x="7398" y="1827"/>
                      <a:pt x="7375" y="1796"/>
                    </a:cubicBezTo>
                    <a:cubicBezTo>
                      <a:pt x="7348" y="1762"/>
                      <a:pt x="7334" y="1719"/>
                      <a:pt x="7312" y="1689"/>
                    </a:cubicBezTo>
                    <a:cubicBezTo>
                      <a:pt x="7283" y="1653"/>
                      <a:pt x="7257" y="1622"/>
                      <a:pt x="7235" y="1595"/>
                    </a:cubicBezTo>
                    <a:cubicBezTo>
                      <a:pt x="7210" y="1561"/>
                      <a:pt x="7187" y="1528"/>
                      <a:pt x="7162" y="1496"/>
                    </a:cubicBezTo>
                    <a:cubicBezTo>
                      <a:pt x="7136" y="1463"/>
                      <a:pt x="7099" y="1440"/>
                      <a:pt x="7074" y="1409"/>
                    </a:cubicBezTo>
                    <a:cubicBezTo>
                      <a:pt x="7049" y="1379"/>
                      <a:pt x="7032" y="1337"/>
                      <a:pt x="7006" y="1308"/>
                    </a:cubicBezTo>
                    <a:cubicBezTo>
                      <a:pt x="6980" y="1277"/>
                      <a:pt x="6935" y="1259"/>
                      <a:pt x="6909" y="1230"/>
                    </a:cubicBezTo>
                    <a:cubicBezTo>
                      <a:pt x="6883" y="1199"/>
                      <a:pt x="6852" y="1170"/>
                      <a:pt x="6826" y="1140"/>
                    </a:cubicBezTo>
                    <a:cubicBezTo>
                      <a:pt x="6800" y="1110"/>
                      <a:pt x="6778" y="1072"/>
                      <a:pt x="6753" y="1042"/>
                    </a:cubicBezTo>
                    <a:cubicBezTo>
                      <a:pt x="6727" y="1011"/>
                      <a:pt x="6716" y="968"/>
                      <a:pt x="6692" y="936"/>
                    </a:cubicBezTo>
                    <a:cubicBezTo>
                      <a:pt x="6666" y="903"/>
                      <a:pt x="6638" y="875"/>
                      <a:pt x="6615" y="841"/>
                    </a:cubicBezTo>
                    <a:cubicBezTo>
                      <a:pt x="6591" y="808"/>
                      <a:pt x="6535" y="799"/>
                      <a:pt x="6512" y="763"/>
                    </a:cubicBezTo>
                    <a:cubicBezTo>
                      <a:pt x="6490" y="728"/>
                      <a:pt x="6508" y="673"/>
                      <a:pt x="6487" y="636"/>
                    </a:cubicBezTo>
                    <a:cubicBezTo>
                      <a:pt x="6468" y="600"/>
                      <a:pt x="6440" y="571"/>
                      <a:pt x="6422" y="534"/>
                    </a:cubicBezTo>
                    <a:cubicBezTo>
                      <a:pt x="6406" y="497"/>
                      <a:pt x="6403" y="454"/>
                      <a:pt x="6387" y="415"/>
                    </a:cubicBezTo>
                    <a:cubicBezTo>
                      <a:pt x="6362" y="361"/>
                      <a:pt x="6355" y="366"/>
                      <a:pt x="6328" y="313"/>
                    </a:cubicBezTo>
                    <a:cubicBezTo>
                      <a:pt x="6303" y="261"/>
                      <a:pt x="6316" y="253"/>
                      <a:pt x="6291" y="202"/>
                    </a:cubicBezTo>
                    <a:cubicBezTo>
                      <a:pt x="6265" y="150"/>
                      <a:pt x="6243" y="160"/>
                      <a:pt x="6217" y="108"/>
                    </a:cubicBezTo>
                    <a:cubicBezTo>
                      <a:pt x="6190" y="56"/>
                      <a:pt x="6212" y="35"/>
                      <a:pt x="6160" y="8"/>
                    </a:cubicBezTo>
                    <a:cubicBezTo>
                      <a:pt x="6151" y="3"/>
                      <a:pt x="6143" y="1"/>
                      <a:pt x="6136" y="1"/>
                    </a:cubicBezTo>
                    <a:close/>
                  </a:path>
                </a:pathLst>
              </a:custGeom>
              <a:solidFill>
                <a:srgbClr val="CBE1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38"/>
              <p:cNvSpPr/>
              <p:nvPr/>
            </p:nvSpPr>
            <p:spPr>
              <a:xfrm>
                <a:off x="1867859" y="3664880"/>
                <a:ext cx="361950" cy="354981"/>
              </a:xfrm>
              <a:custGeom>
                <a:rect b="b" l="l" r="r" t="t"/>
                <a:pathLst>
                  <a:path extrusionOk="0" h="3107" w="3168">
                    <a:moveTo>
                      <a:pt x="20" y="0"/>
                    </a:moveTo>
                    <a:cubicBezTo>
                      <a:pt x="9" y="0"/>
                      <a:pt x="1" y="15"/>
                      <a:pt x="10" y="25"/>
                    </a:cubicBezTo>
                    <a:cubicBezTo>
                      <a:pt x="124" y="163"/>
                      <a:pt x="265" y="274"/>
                      <a:pt x="397" y="397"/>
                    </a:cubicBezTo>
                    <a:cubicBezTo>
                      <a:pt x="534" y="527"/>
                      <a:pt x="668" y="659"/>
                      <a:pt x="801" y="794"/>
                    </a:cubicBezTo>
                    <a:cubicBezTo>
                      <a:pt x="1066" y="1064"/>
                      <a:pt x="1325" y="1341"/>
                      <a:pt x="1584" y="1617"/>
                    </a:cubicBezTo>
                    <a:cubicBezTo>
                      <a:pt x="1844" y="1892"/>
                      <a:pt x="2103" y="2169"/>
                      <a:pt x="2367" y="2439"/>
                    </a:cubicBezTo>
                    <a:cubicBezTo>
                      <a:pt x="2494" y="2569"/>
                      <a:pt x="2623" y="2697"/>
                      <a:pt x="2759" y="2817"/>
                    </a:cubicBezTo>
                    <a:cubicBezTo>
                      <a:pt x="2831" y="2880"/>
                      <a:pt x="2909" y="2931"/>
                      <a:pt x="2983" y="2991"/>
                    </a:cubicBezTo>
                    <a:cubicBezTo>
                      <a:pt x="3036" y="3035"/>
                      <a:pt x="3083" y="3088"/>
                      <a:pt x="3150" y="3106"/>
                    </a:cubicBezTo>
                    <a:cubicBezTo>
                      <a:pt x="3151" y="3107"/>
                      <a:pt x="3152" y="3107"/>
                      <a:pt x="3153" y="3107"/>
                    </a:cubicBezTo>
                    <a:cubicBezTo>
                      <a:pt x="3161" y="3107"/>
                      <a:pt x="3167" y="3098"/>
                      <a:pt x="3162" y="3090"/>
                    </a:cubicBezTo>
                    <a:cubicBezTo>
                      <a:pt x="3131" y="3017"/>
                      <a:pt x="3057" y="2972"/>
                      <a:pt x="3003" y="2914"/>
                    </a:cubicBezTo>
                    <a:cubicBezTo>
                      <a:pt x="2943" y="2850"/>
                      <a:pt x="2891" y="2780"/>
                      <a:pt x="2829" y="2717"/>
                    </a:cubicBezTo>
                    <a:cubicBezTo>
                      <a:pt x="2697" y="2583"/>
                      <a:pt x="2564" y="2449"/>
                      <a:pt x="2432" y="2314"/>
                    </a:cubicBezTo>
                    <a:cubicBezTo>
                      <a:pt x="2167" y="2044"/>
                      <a:pt x="1907" y="1767"/>
                      <a:pt x="1647" y="1492"/>
                    </a:cubicBezTo>
                    <a:cubicBezTo>
                      <a:pt x="1387" y="1217"/>
                      <a:pt x="1124" y="946"/>
                      <a:pt x="849" y="685"/>
                    </a:cubicBezTo>
                    <a:cubicBezTo>
                      <a:pt x="717" y="560"/>
                      <a:pt x="584" y="437"/>
                      <a:pt x="447" y="317"/>
                    </a:cubicBezTo>
                    <a:cubicBezTo>
                      <a:pt x="314" y="202"/>
                      <a:pt x="185" y="82"/>
                      <a:pt x="27" y="2"/>
                    </a:cubicBezTo>
                    <a:cubicBezTo>
                      <a:pt x="24" y="1"/>
                      <a:pt x="22" y="0"/>
                      <a:pt x="20" y="0"/>
                    </a:cubicBezTo>
                    <a:close/>
                  </a:path>
                </a:pathLst>
              </a:custGeom>
              <a:solidFill>
                <a:srgbClr val="9EB8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38"/>
              <p:cNvSpPr/>
              <p:nvPr/>
            </p:nvSpPr>
            <p:spPr>
              <a:xfrm>
                <a:off x="1981884" y="3493158"/>
                <a:ext cx="451638" cy="283916"/>
              </a:xfrm>
              <a:custGeom>
                <a:rect b="b" l="l" r="r" t="t"/>
                <a:pathLst>
                  <a:path extrusionOk="0" h="2485" w="3953">
                    <a:moveTo>
                      <a:pt x="7" y="1"/>
                    </a:moveTo>
                    <a:cubicBezTo>
                      <a:pt x="3" y="1"/>
                      <a:pt x="0" y="6"/>
                      <a:pt x="4" y="9"/>
                    </a:cubicBezTo>
                    <a:cubicBezTo>
                      <a:pt x="133" y="133"/>
                      <a:pt x="346" y="194"/>
                      <a:pt x="507" y="268"/>
                    </a:cubicBezTo>
                    <a:cubicBezTo>
                      <a:pt x="692" y="353"/>
                      <a:pt x="877" y="439"/>
                      <a:pt x="1061" y="526"/>
                    </a:cubicBezTo>
                    <a:cubicBezTo>
                      <a:pt x="1416" y="694"/>
                      <a:pt x="1768" y="873"/>
                      <a:pt x="2107" y="1071"/>
                    </a:cubicBezTo>
                    <a:cubicBezTo>
                      <a:pt x="2446" y="1270"/>
                      <a:pt x="2778" y="1491"/>
                      <a:pt x="3083" y="1741"/>
                    </a:cubicBezTo>
                    <a:cubicBezTo>
                      <a:pt x="3237" y="1867"/>
                      <a:pt x="3384" y="2002"/>
                      <a:pt x="3524" y="2145"/>
                    </a:cubicBezTo>
                    <a:cubicBezTo>
                      <a:pt x="3590" y="2211"/>
                      <a:pt x="3652" y="2281"/>
                      <a:pt x="3715" y="2350"/>
                    </a:cubicBezTo>
                    <a:cubicBezTo>
                      <a:pt x="3766" y="2408"/>
                      <a:pt x="3813" y="2484"/>
                      <a:pt x="3894" y="2484"/>
                    </a:cubicBezTo>
                    <a:cubicBezTo>
                      <a:pt x="3896" y="2484"/>
                      <a:pt x="3898" y="2484"/>
                      <a:pt x="3899" y="2484"/>
                    </a:cubicBezTo>
                    <a:cubicBezTo>
                      <a:pt x="3915" y="2484"/>
                      <a:pt x="3929" y="2473"/>
                      <a:pt x="3934" y="2458"/>
                    </a:cubicBezTo>
                    <a:cubicBezTo>
                      <a:pt x="3953" y="2381"/>
                      <a:pt x="3899" y="2328"/>
                      <a:pt x="3851" y="2270"/>
                    </a:cubicBezTo>
                    <a:cubicBezTo>
                      <a:pt x="3784" y="2188"/>
                      <a:pt x="3709" y="2110"/>
                      <a:pt x="3634" y="2035"/>
                    </a:cubicBezTo>
                    <a:cubicBezTo>
                      <a:pt x="3494" y="1893"/>
                      <a:pt x="3347" y="1758"/>
                      <a:pt x="3192" y="1632"/>
                    </a:cubicBezTo>
                    <a:cubicBezTo>
                      <a:pt x="2885" y="1384"/>
                      <a:pt x="2558" y="1162"/>
                      <a:pt x="2214" y="967"/>
                    </a:cubicBezTo>
                    <a:cubicBezTo>
                      <a:pt x="1860" y="766"/>
                      <a:pt x="1495" y="584"/>
                      <a:pt x="1122" y="422"/>
                    </a:cubicBezTo>
                    <a:cubicBezTo>
                      <a:pt x="943" y="342"/>
                      <a:pt x="763" y="268"/>
                      <a:pt x="582" y="195"/>
                    </a:cubicBezTo>
                    <a:cubicBezTo>
                      <a:pt x="407" y="125"/>
                      <a:pt x="198" y="6"/>
                      <a:pt x="7" y="1"/>
                    </a:cubicBezTo>
                    <a:close/>
                  </a:path>
                </a:pathLst>
              </a:custGeom>
              <a:solidFill>
                <a:srgbClr val="9EB8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38"/>
              <p:cNvSpPr/>
              <p:nvPr/>
            </p:nvSpPr>
            <p:spPr>
              <a:xfrm>
                <a:off x="2003021" y="3382218"/>
                <a:ext cx="62953" cy="136874"/>
              </a:xfrm>
              <a:custGeom>
                <a:rect b="b" l="l" r="r" t="t"/>
                <a:pathLst>
                  <a:path extrusionOk="0" h="1198" w="551">
                    <a:moveTo>
                      <a:pt x="56" y="0"/>
                    </a:moveTo>
                    <a:cubicBezTo>
                      <a:pt x="35" y="0"/>
                      <a:pt x="15" y="12"/>
                      <a:pt x="10" y="36"/>
                    </a:cubicBezTo>
                    <a:cubicBezTo>
                      <a:pt x="0" y="84"/>
                      <a:pt x="15" y="132"/>
                      <a:pt x="26" y="181"/>
                    </a:cubicBezTo>
                    <a:cubicBezTo>
                      <a:pt x="37" y="232"/>
                      <a:pt x="50" y="283"/>
                      <a:pt x="63" y="334"/>
                    </a:cubicBezTo>
                    <a:cubicBezTo>
                      <a:pt x="91" y="438"/>
                      <a:pt x="127" y="541"/>
                      <a:pt x="168" y="640"/>
                    </a:cubicBezTo>
                    <a:cubicBezTo>
                      <a:pt x="208" y="736"/>
                      <a:pt x="254" y="831"/>
                      <a:pt x="303" y="922"/>
                    </a:cubicBezTo>
                    <a:cubicBezTo>
                      <a:pt x="329" y="968"/>
                      <a:pt x="355" y="1013"/>
                      <a:pt x="383" y="1058"/>
                    </a:cubicBezTo>
                    <a:cubicBezTo>
                      <a:pt x="410" y="1101"/>
                      <a:pt x="436" y="1157"/>
                      <a:pt x="476" y="1188"/>
                    </a:cubicBezTo>
                    <a:cubicBezTo>
                      <a:pt x="484" y="1194"/>
                      <a:pt x="494" y="1197"/>
                      <a:pt x="504" y="1197"/>
                    </a:cubicBezTo>
                    <a:cubicBezTo>
                      <a:pt x="528" y="1197"/>
                      <a:pt x="550" y="1179"/>
                      <a:pt x="542" y="1149"/>
                    </a:cubicBezTo>
                    <a:lnTo>
                      <a:pt x="541" y="1149"/>
                    </a:lnTo>
                    <a:cubicBezTo>
                      <a:pt x="530" y="1102"/>
                      <a:pt x="495" y="1060"/>
                      <a:pt x="472" y="1019"/>
                    </a:cubicBezTo>
                    <a:cubicBezTo>
                      <a:pt x="445" y="973"/>
                      <a:pt x="421" y="926"/>
                      <a:pt x="397" y="880"/>
                    </a:cubicBezTo>
                    <a:cubicBezTo>
                      <a:pt x="351" y="789"/>
                      <a:pt x="312" y="697"/>
                      <a:pt x="275" y="603"/>
                    </a:cubicBezTo>
                    <a:cubicBezTo>
                      <a:pt x="241" y="511"/>
                      <a:pt x="209" y="417"/>
                      <a:pt x="181" y="323"/>
                    </a:cubicBezTo>
                    <a:cubicBezTo>
                      <a:pt x="167" y="271"/>
                      <a:pt x="153" y="221"/>
                      <a:pt x="142" y="169"/>
                    </a:cubicBezTo>
                    <a:cubicBezTo>
                      <a:pt x="131" y="122"/>
                      <a:pt x="129" y="66"/>
                      <a:pt x="102" y="24"/>
                    </a:cubicBezTo>
                    <a:cubicBezTo>
                      <a:pt x="92" y="8"/>
                      <a:pt x="74" y="0"/>
                      <a:pt x="56" y="0"/>
                    </a:cubicBezTo>
                    <a:close/>
                  </a:path>
                </a:pathLst>
              </a:custGeom>
              <a:solidFill>
                <a:srgbClr val="9EB8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38"/>
              <p:cNvSpPr/>
              <p:nvPr/>
            </p:nvSpPr>
            <p:spPr>
              <a:xfrm>
                <a:off x="1190667" y="3034725"/>
                <a:ext cx="234902" cy="314992"/>
              </a:xfrm>
              <a:custGeom>
                <a:rect b="b" l="l" r="r" t="t"/>
                <a:pathLst>
                  <a:path extrusionOk="0" h="2757" w="2056">
                    <a:moveTo>
                      <a:pt x="26" y="0"/>
                    </a:moveTo>
                    <a:cubicBezTo>
                      <a:pt x="13" y="0"/>
                      <a:pt x="0" y="13"/>
                      <a:pt x="8" y="28"/>
                    </a:cubicBezTo>
                    <a:lnTo>
                      <a:pt x="9" y="28"/>
                    </a:lnTo>
                    <a:cubicBezTo>
                      <a:pt x="285" y="545"/>
                      <a:pt x="599" y="1040"/>
                      <a:pt x="948" y="1512"/>
                    </a:cubicBezTo>
                    <a:cubicBezTo>
                      <a:pt x="1114" y="1735"/>
                      <a:pt x="1286" y="1954"/>
                      <a:pt x="1464" y="2169"/>
                    </a:cubicBezTo>
                    <a:cubicBezTo>
                      <a:pt x="1557" y="2280"/>
                      <a:pt x="1650" y="2392"/>
                      <a:pt x="1746" y="2500"/>
                    </a:cubicBezTo>
                    <a:cubicBezTo>
                      <a:pt x="1819" y="2582"/>
                      <a:pt x="1910" y="2736"/>
                      <a:pt x="2022" y="2756"/>
                    </a:cubicBezTo>
                    <a:cubicBezTo>
                      <a:pt x="2024" y="2756"/>
                      <a:pt x="2026" y="2757"/>
                      <a:pt x="2028" y="2757"/>
                    </a:cubicBezTo>
                    <a:cubicBezTo>
                      <a:pt x="2041" y="2757"/>
                      <a:pt x="2056" y="2747"/>
                      <a:pt x="2054" y="2733"/>
                    </a:cubicBezTo>
                    <a:cubicBezTo>
                      <a:pt x="2044" y="2627"/>
                      <a:pt x="1936" y="2549"/>
                      <a:pt x="1869" y="2472"/>
                    </a:cubicBezTo>
                    <a:cubicBezTo>
                      <a:pt x="1775" y="2363"/>
                      <a:pt x="1680" y="2254"/>
                      <a:pt x="1588" y="2142"/>
                    </a:cubicBezTo>
                    <a:cubicBezTo>
                      <a:pt x="1395" y="1913"/>
                      <a:pt x="1209" y="1677"/>
                      <a:pt x="1030" y="1437"/>
                    </a:cubicBezTo>
                    <a:cubicBezTo>
                      <a:pt x="685" y="973"/>
                      <a:pt x="354" y="495"/>
                      <a:pt x="41" y="9"/>
                    </a:cubicBezTo>
                    <a:cubicBezTo>
                      <a:pt x="37" y="3"/>
                      <a:pt x="31" y="0"/>
                      <a:pt x="26" y="0"/>
                    </a:cubicBezTo>
                    <a:close/>
                  </a:path>
                </a:pathLst>
              </a:custGeom>
              <a:solidFill>
                <a:srgbClr val="9EB8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38"/>
              <p:cNvSpPr/>
              <p:nvPr/>
            </p:nvSpPr>
            <p:spPr>
              <a:xfrm>
                <a:off x="1845923" y="3006896"/>
                <a:ext cx="43530" cy="56783"/>
              </a:xfrm>
              <a:custGeom>
                <a:rect b="b" l="l" r="r" t="t"/>
                <a:pathLst>
                  <a:path extrusionOk="0" h="497" w="381">
                    <a:moveTo>
                      <a:pt x="341" y="1"/>
                    </a:moveTo>
                    <a:cubicBezTo>
                      <a:pt x="336" y="1"/>
                      <a:pt x="330" y="2"/>
                      <a:pt x="325" y="6"/>
                    </a:cubicBezTo>
                    <a:cubicBezTo>
                      <a:pt x="315" y="12"/>
                      <a:pt x="306" y="18"/>
                      <a:pt x="298" y="24"/>
                    </a:cubicBezTo>
                    <a:cubicBezTo>
                      <a:pt x="287" y="34"/>
                      <a:pt x="279" y="46"/>
                      <a:pt x="273" y="59"/>
                    </a:cubicBezTo>
                    <a:cubicBezTo>
                      <a:pt x="264" y="80"/>
                      <a:pt x="253" y="100"/>
                      <a:pt x="241" y="120"/>
                    </a:cubicBezTo>
                    <a:cubicBezTo>
                      <a:pt x="218" y="161"/>
                      <a:pt x="193" y="201"/>
                      <a:pt x="166" y="240"/>
                    </a:cubicBezTo>
                    <a:cubicBezTo>
                      <a:pt x="114" y="316"/>
                      <a:pt x="63" y="391"/>
                      <a:pt x="10" y="466"/>
                    </a:cubicBezTo>
                    <a:cubicBezTo>
                      <a:pt x="1" y="480"/>
                      <a:pt x="13" y="497"/>
                      <a:pt x="28" y="497"/>
                    </a:cubicBezTo>
                    <a:cubicBezTo>
                      <a:pt x="31" y="497"/>
                      <a:pt x="35" y="496"/>
                      <a:pt x="38" y="494"/>
                    </a:cubicBezTo>
                    <a:lnTo>
                      <a:pt x="37" y="494"/>
                    </a:lnTo>
                    <a:cubicBezTo>
                      <a:pt x="117" y="439"/>
                      <a:pt x="188" y="372"/>
                      <a:pt x="244" y="295"/>
                    </a:cubicBezTo>
                    <a:cubicBezTo>
                      <a:pt x="273" y="256"/>
                      <a:pt x="299" y="218"/>
                      <a:pt x="323" y="177"/>
                    </a:cubicBezTo>
                    <a:cubicBezTo>
                      <a:pt x="335" y="158"/>
                      <a:pt x="347" y="138"/>
                      <a:pt x="358" y="117"/>
                    </a:cubicBezTo>
                    <a:cubicBezTo>
                      <a:pt x="366" y="105"/>
                      <a:pt x="373" y="93"/>
                      <a:pt x="378" y="79"/>
                    </a:cubicBezTo>
                    <a:cubicBezTo>
                      <a:pt x="380" y="65"/>
                      <a:pt x="380" y="51"/>
                      <a:pt x="378" y="37"/>
                    </a:cubicBezTo>
                    <a:cubicBezTo>
                      <a:pt x="376" y="18"/>
                      <a:pt x="360" y="1"/>
                      <a:pt x="341" y="1"/>
                    </a:cubicBezTo>
                    <a:close/>
                  </a:path>
                </a:pathLst>
              </a:custGeom>
              <a:solidFill>
                <a:srgbClr val="9EB8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38"/>
              <p:cNvSpPr/>
              <p:nvPr/>
            </p:nvSpPr>
            <p:spPr>
              <a:xfrm>
                <a:off x="867572" y="3859568"/>
                <a:ext cx="428216" cy="173206"/>
              </a:xfrm>
              <a:custGeom>
                <a:rect b="b" l="l" r="r" t="t"/>
                <a:pathLst>
                  <a:path extrusionOk="0" h="1516" w="3748">
                    <a:moveTo>
                      <a:pt x="3615" y="0"/>
                    </a:moveTo>
                    <a:cubicBezTo>
                      <a:pt x="3593" y="0"/>
                      <a:pt x="3571" y="10"/>
                      <a:pt x="3553" y="33"/>
                    </a:cubicBezTo>
                    <a:cubicBezTo>
                      <a:pt x="3377" y="253"/>
                      <a:pt x="3044" y="335"/>
                      <a:pt x="2789" y="426"/>
                    </a:cubicBezTo>
                    <a:cubicBezTo>
                      <a:pt x="2474" y="539"/>
                      <a:pt x="2155" y="640"/>
                      <a:pt x="1846" y="766"/>
                    </a:cubicBezTo>
                    <a:cubicBezTo>
                      <a:pt x="1233" y="1015"/>
                      <a:pt x="611" y="1238"/>
                      <a:pt x="6" y="1506"/>
                    </a:cubicBezTo>
                    <a:cubicBezTo>
                      <a:pt x="1" y="1508"/>
                      <a:pt x="3" y="1516"/>
                      <a:pt x="8" y="1516"/>
                    </a:cubicBezTo>
                    <a:cubicBezTo>
                      <a:pt x="8" y="1516"/>
                      <a:pt x="9" y="1516"/>
                      <a:pt x="9" y="1516"/>
                    </a:cubicBezTo>
                    <a:lnTo>
                      <a:pt x="9" y="1515"/>
                    </a:lnTo>
                    <a:cubicBezTo>
                      <a:pt x="671" y="1293"/>
                      <a:pt x="1330" y="1065"/>
                      <a:pt x="1993" y="844"/>
                    </a:cubicBezTo>
                    <a:cubicBezTo>
                      <a:pt x="2315" y="737"/>
                      <a:pt x="2639" y="616"/>
                      <a:pt x="2968" y="530"/>
                    </a:cubicBezTo>
                    <a:cubicBezTo>
                      <a:pt x="3227" y="464"/>
                      <a:pt x="3513" y="385"/>
                      <a:pt x="3689" y="169"/>
                    </a:cubicBezTo>
                    <a:cubicBezTo>
                      <a:pt x="3747" y="96"/>
                      <a:pt x="3683" y="0"/>
                      <a:pt x="3615" y="0"/>
                    </a:cubicBezTo>
                    <a:close/>
                  </a:path>
                </a:pathLst>
              </a:custGeom>
              <a:solidFill>
                <a:srgbClr val="9EB8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38"/>
              <p:cNvSpPr/>
              <p:nvPr/>
            </p:nvSpPr>
            <p:spPr>
              <a:xfrm>
                <a:off x="693907" y="3598956"/>
                <a:ext cx="554236" cy="132875"/>
              </a:xfrm>
              <a:custGeom>
                <a:rect b="b" l="l" r="r" t="t"/>
                <a:pathLst>
                  <a:path extrusionOk="0" h="1163" w="4851">
                    <a:moveTo>
                      <a:pt x="4373" y="0"/>
                    </a:moveTo>
                    <a:cubicBezTo>
                      <a:pt x="4226" y="0"/>
                      <a:pt x="4065" y="46"/>
                      <a:pt x="3929" y="70"/>
                    </a:cubicBezTo>
                    <a:cubicBezTo>
                      <a:pt x="3477" y="149"/>
                      <a:pt x="3024" y="230"/>
                      <a:pt x="2573" y="325"/>
                    </a:cubicBezTo>
                    <a:cubicBezTo>
                      <a:pt x="1691" y="510"/>
                      <a:pt x="833" y="753"/>
                      <a:pt x="15" y="1134"/>
                    </a:cubicBezTo>
                    <a:cubicBezTo>
                      <a:pt x="1" y="1140"/>
                      <a:pt x="9" y="1162"/>
                      <a:pt x="22" y="1162"/>
                    </a:cubicBezTo>
                    <a:cubicBezTo>
                      <a:pt x="24" y="1162"/>
                      <a:pt x="25" y="1162"/>
                      <a:pt x="27" y="1161"/>
                    </a:cubicBezTo>
                    <a:lnTo>
                      <a:pt x="28" y="1161"/>
                    </a:lnTo>
                    <a:cubicBezTo>
                      <a:pt x="791" y="860"/>
                      <a:pt x="1598" y="657"/>
                      <a:pt x="2403" y="499"/>
                    </a:cubicBezTo>
                    <a:cubicBezTo>
                      <a:pt x="2802" y="420"/>
                      <a:pt x="3203" y="353"/>
                      <a:pt x="3605" y="291"/>
                    </a:cubicBezTo>
                    <a:cubicBezTo>
                      <a:pt x="3805" y="259"/>
                      <a:pt x="4006" y="228"/>
                      <a:pt x="4206" y="199"/>
                    </a:cubicBezTo>
                    <a:cubicBezTo>
                      <a:pt x="4283" y="188"/>
                      <a:pt x="4379" y="171"/>
                      <a:pt x="4470" y="171"/>
                    </a:cubicBezTo>
                    <a:cubicBezTo>
                      <a:pt x="4573" y="171"/>
                      <a:pt x="4671" y="193"/>
                      <a:pt x="4731" y="272"/>
                    </a:cubicBezTo>
                    <a:cubicBezTo>
                      <a:pt x="4743" y="288"/>
                      <a:pt x="4759" y="295"/>
                      <a:pt x="4775" y="295"/>
                    </a:cubicBezTo>
                    <a:cubicBezTo>
                      <a:pt x="4813" y="295"/>
                      <a:pt x="4850" y="258"/>
                      <a:pt x="4822" y="219"/>
                    </a:cubicBezTo>
                    <a:cubicBezTo>
                      <a:pt x="4745" y="114"/>
                      <a:pt x="4593" y="28"/>
                      <a:pt x="4464" y="7"/>
                    </a:cubicBezTo>
                    <a:cubicBezTo>
                      <a:pt x="4434" y="2"/>
                      <a:pt x="4404" y="0"/>
                      <a:pt x="4373" y="0"/>
                    </a:cubicBezTo>
                    <a:close/>
                  </a:path>
                </a:pathLst>
              </a:custGeom>
              <a:solidFill>
                <a:srgbClr val="9EB8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38"/>
              <p:cNvSpPr/>
              <p:nvPr/>
            </p:nvSpPr>
            <p:spPr>
              <a:xfrm>
                <a:off x="1000906" y="3383932"/>
                <a:ext cx="38503" cy="99399"/>
              </a:xfrm>
              <a:custGeom>
                <a:rect b="b" l="l" r="r" t="t"/>
                <a:pathLst>
                  <a:path extrusionOk="0" h="870" w="337">
                    <a:moveTo>
                      <a:pt x="297" y="1"/>
                    </a:moveTo>
                    <a:cubicBezTo>
                      <a:pt x="288" y="1"/>
                      <a:pt x="278" y="4"/>
                      <a:pt x="271" y="9"/>
                    </a:cubicBezTo>
                    <a:cubicBezTo>
                      <a:pt x="245" y="33"/>
                      <a:pt x="237" y="66"/>
                      <a:pt x="226" y="99"/>
                    </a:cubicBezTo>
                    <a:lnTo>
                      <a:pt x="192" y="207"/>
                    </a:lnTo>
                    <a:cubicBezTo>
                      <a:pt x="170" y="277"/>
                      <a:pt x="147" y="347"/>
                      <a:pt x="125" y="417"/>
                    </a:cubicBezTo>
                    <a:lnTo>
                      <a:pt x="59" y="626"/>
                    </a:lnTo>
                    <a:cubicBezTo>
                      <a:pt x="35" y="699"/>
                      <a:pt x="17" y="773"/>
                      <a:pt x="3" y="847"/>
                    </a:cubicBezTo>
                    <a:cubicBezTo>
                      <a:pt x="0" y="859"/>
                      <a:pt x="11" y="870"/>
                      <a:pt x="21" y="870"/>
                    </a:cubicBezTo>
                    <a:cubicBezTo>
                      <a:pt x="27" y="870"/>
                      <a:pt x="32" y="867"/>
                      <a:pt x="35" y="860"/>
                    </a:cubicBezTo>
                    <a:lnTo>
                      <a:pt x="36" y="860"/>
                    </a:lnTo>
                    <a:cubicBezTo>
                      <a:pt x="103" y="727"/>
                      <a:pt x="148" y="586"/>
                      <a:pt x="199" y="446"/>
                    </a:cubicBezTo>
                    <a:lnTo>
                      <a:pt x="275" y="230"/>
                    </a:lnTo>
                    <a:lnTo>
                      <a:pt x="313" y="123"/>
                    </a:lnTo>
                    <a:cubicBezTo>
                      <a:pt x="325" y="90"/>
                      <a:pt x="337" y="60"/>
                      <a:pt x="328" y="24"/>
                    </a:cubicBezTo>
                    <a:cubicBezTo>
                      <a:pt x="324" y="8"/>
                      <a:pt x="311" y="1"/>
                      <a:pt x="297" y="1"/>
                    </a:cubicBezTo>
                    <a:close/>
                  </a:path>
                </a:pathLst>
              </a:custGeom>
              <a:solidFill>
                <a:srgbClr val="9EB8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38"/>
              <p:cNvSpPr/>
              <p:nvPr/>
            </p:nvSpPr>
            <p:spPr>
              <a:xfrm>
                <a:off x="1610561" y="2994100"/>
                <a:ext cx="258324" cy="151841"/>
              </a:xfrm>
              <a:custGeom>
                <a:rect b="b" l="l" r="r" t="t"/>
                <a:pathLst>
                  <a:path extrusionOk="0" h="1329" w="2261">
                    <a:moveTo>
                      <a:pt x="191" y="0"/>
                    </a:moveTo>
                    <a:cubicBezTo>
                      <a:pt x="184" y="0"/>
                      <a:pt x="178" y="4"/>
                      <a:pt x="175" y="10"/>
                    </a:cubicBezTo>
                    <a:lnTo>
                      <a:pt x="4" y="396"/>
                    </a:lnTo>
                    <a:cubicBezTo>
                      <a:pt x="1" y="405"/>
                      <a:pt x="4" y="414"/>
                      <a:pt x="12" y="418"/>
                    </a:cubicBezTo>
                    <a:lnTo>
                      <a:pt x="2064" y="1327"/>
                    </a:lnTo>
                    <a:cubicBezTo>
                      <a:pt x="2066" y="1328"/>
                      <a:pt x="2069" y="1329"/>
                      <a:pt x="2071" y="1329"/>
                    </a:cubicBezTo>
                    <a:cubicBezTo>
                      <a:pt x="2077" y="1329"/>
                      <a:pt x="2083" y="1325"/>
                      <a:pt x="2085" y="1320"/>
                    </a:cubicBezTo>
                    <a:lnTo>
                      <a:pt x="2256" y="934"/>
                    </a:lnTo>
                    <a:cubicBezTo>
                      <a:pt x="2261" y="925"/>
                      <a:pt x="2256" y="916"/>
                      <a:pt x="2248" y="911"/>
                    </a:cubicBezTo>
                    <a:lnTo>
                      <a:pt x="197" y="2"/>
                    </a:lnTo>
                    <a:cubicBezTo>
                      <a:pt x="195" y="1"/>
                      <a:pt x="193" y="0"/>
                      <a:pt x="191" y="0"/>
                    </a:cubicBez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55" name="Google Shape;1155;p38"/>
              <p:cNvGrpSpPr/>
              <p:nvPr/>
            </p:nvGrpSpPr>
            <p:grpSpPr>
              <a:xfrm>
                <a:off x="1634097" y="3013866"/>
                <a:ext cx="212511" cy="106712"/>
                <a:chOff x="1805492" y="3492078"/>
                <a:chExt cx="141901" cy="71255"/>
              </a:xfrm>
            </p:grpSpPr>
            <p:sp>
              <p:nvSpPr>
                <p:cNvPr id="1156" name="Google Shape;1156;p38"/>
                <p:cNvSpPr/>
                <p:nvPr/>
              </p:nvSpPr>
              <p:spPr>
                <a:xfrm>
                  <a:off x="1805492" y="3492078"/>
                  <a:ext cx="5951" cy="13503"/>
                </a:xfrm>
                <a:custGeom>
                  <a:rect b="b" l="l" r="r" t="t"/>
                  <a:pathLst>
                    <a:path extrusionOk="0" h="177" w="78">
                      <a:moveTo>
                        <a:pt x="60" y="1"/>
                      </a:moveTo>
                      <a:cubicBezTo>
                        <a:pt x="55" y="1"/>
                        <a:pt x="50" y="3"/>
                        <a:pt x="48" y="8"/>
                      </a:cubicBezTo>
                      <a:lnTo>
                        <a:pt x="41" y="18"/>
                      </a:lnTo>
                      <a:lnTo>
                        <a:pt x="40" y="21"/>
                      </a:lnTo>
                      <a:lnTo>
                        <a:pt x="40" y="21"/>
                      </a:lnTo>
                      <a:cubicBezTo>
                        <a:pt x="39" y="22"/>
                        <a:pt x="38" y="23"/>
                        <a:pt x="36" y="24"/>
                      </a:cubicBezTo>
                      <a:cubicBezTo>
                        <a:pt x="32" y="31"/>
                        <a:pt x="28" y="38"/>
                        <a:pt x="27" y="46"/>
                      </a:cubicBezTo>
                      <a:cubicBezTo>
                        <a:pt x="22" y="58"/>
                        <a:pt x="18" y="71"/>
                        <a:pt x="14" y="84"/>
                      </a:cubicBezTo>
                      <a:cubicBezTo>
                        <a:pt x="5" y="110"/>
                        <a:pt x="1" y="137"/>
                        <a:pt x="3" y="165"/>
                      </a:cubicBezTo>
                      <a:cubicBezTo>
                        <a:pt x="3" y="171"/>
                        <a:pt x="9" y="176"/>
                        <a:pt x="15" y="176"/>
                      </a:cubicBezTo>
                      <a:cubicBezTo>
                        <a:pt x="18" y="176"/>
                        <a:pt x="21" y="175"/>
                        <a:pt x="23" y="171"/>
                      </a:cubicBezTo>
                      <a:lnTo>
                        <a:pt x="22" y="171"/>
                      </a:lnTo>
                      <a:cubicBezTo>
                        <a:pt x="29" y="158"/>
                        <a:pt x="34" y="145"/>
                        <a:pt x="38" y="132"/>
                      </a:cubicBezTo>
                      <a:cubicBezTo>
                        <a:pt x="43" y="119"/>
                        <a:pt x="46" y="108"/>
                        <a:pt x="50" y="95"/>
                      </a:cubicBezTo>
                      <a:cubicBezTo>
                        <a:pt x="53" y="83"/>
                        <a:pt x="58" y="71"/>
                        <a:pt x="63" y="59"/>
                      </a:cubicBezTo>
                      <a:cubicBezTo>
                        <a:pt x="66" y="53"/>
                        <a:pt x="68" y="46"/>
                        <a:pt x="69" y="38"/>
                      </a:cubicBezTo>
                      <a:cubicBezTo>
                        <a:pt x="69" y="37"/>
                        <a:pt x="69" y="36"/>
                        <a:pt x="69" y="35"/>
                      </a:cubicBezTo>
                      <a:cubicBezTo>
                        <a:pt x="69" y="34"/>
                        <a:pt x="70" y="32"/>
                        <a:pt x="71" y="29"/>
                      </a:cubicBezTo>
                      <a:cubicBezTo>
                        <a:pt x="71" y="28"/>
                        <a:pt x="74" y="23"/>
                        <a:pt x="75" y="20"/>
                      </a:cubicBezTo>
                      <a:cubicBezTo>
                        <a:pt x="77" y="9"/>
                        <a:pt x="68" y="1"/>
                        <a:pt x="6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" name="Google Shape;1157;p38"/>
                <p:cNvSpPr/>
                <p:nvPr/>
              </p:nvSpPr>
              <p:spPr>
                <a:xfrm>
                  <a:off x="1813426" y="3495358"/>
                  <a:ext cx="6637" cy="13503"/>
                </a:xfrm>
                <a:custGeom>
                  <a:rect b="b" l="l" r="r" t="t"/>
                  <a:pathLst>
                    <a:path extrusionOk="0" h="177" w="87">
                      <a:moveTo>
                        <a:pt x="71" y="0"/>
                      </a:moveTo>
                      <a:cubicBezTo>
                        <a:pt x="66" y="0"/>
                        <a:pt x="61" y="2"/>
                        <a:pt x="58" y="7"/>
                      </a:cubicBezTo>
                      <a:lnTo>
                        <a:pt x="56" y="11"/>
                      </a:lnTo>
                      <a:lnTo>
                        <a:pt x="56" y="11"/>
                      </a:lnTo>
                      <a:cubicBezTo>
                        <a:pt x="51" y="14"/>
                        <a:pt x="48" y="19"/>
                        <a:pt x="45" y="24"/>
                      </a:cubicBezTo>
                      <a:cubicBezTo>
                        <a:pt x="42" y="31"/>
                        <a:pt x="39" y="39"/>
                        <a:pt x="37" y="46"/>
                      </a:cubicBezTo>
                      <a:lnTo>
                        <a:pt x="23" y="85"/>
                      </a:lnTo>
                      <a:cubicBezTo>
                        <a:pt x="14" y="111"/>
                        <a:pt x="9" y="138"/>
                        <a:pt x="2" y="165"/>
                      </a:cubicBezTo>
                      <a:cubicBezTo>
                        <a:pt x="0" y="171"/>
                        <a:pt x="6" y="176"/>
                        <a:pt x="11" y="176"/>
                      </a:cubicBezTo>
                      <a:cubicBezTo>
                        <a:pt x="14" y="176"/>
                        <a:pt x="17" y="175"/>
                        <a:pt x="19" y="171"/>
                      </a:cubicBezTo>
                      <a:cubicBezTo>
                        <a:pt x="32" y="147"/>
                        <a:pt x="47" y="123"/>
                        <a:pt x="57" y="98"/>
                      </a:cubicBezTo>
                      <a:cubicBezTo>
                        <a:pt x="63" y="86"/>
                        <a:pt x="68" y="73"/>
                        <a:pt x="73" y="60"/>
                      </a:cubicBezTo>
                      <a:cubicBezTo>
                        <a:pt x="78" y="50"/>
                        <a:pt x="86" y="35"/>
                        <a:pt x="84" y="21"/>
                      </a:cubicBezTo>
                      <a:lnTo>
                        <a:pt x="84" y="21"/>
                      </a:lnTo>
                      <a:lnTo>
                        <a:pt x="85" y="14"/>
                      </a:lnTo>
                      <a:cubicBezTo>
                        <a:pt x="85" y="8"/>
                        <a:pt x="81" y="3"/>
                        <a:pt x="74" y="0"/>
                      </a:cubicBezTo>
                      <a:cubicBezTo>
                        <a:pt x="73" y="0"/>
                        <a:pt x="72" y="0"/>
                        <a:pt x="7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" name="Google Shape;1158;p38"/>
                <p:cNvSpPr/>
                <p:nvPr/>
              </p:nvSpPr>
              <p:spPr>
                <a:xfrm>
                  <a:off x="1821131" y="3498791"/>
                  <a:ext cx="6179" cy="15105"/>
                </a:xfrm>
                <a:custGeom>
                  <a:rect b="b" l="l" r="r" t="t"/>
                  <a:pathLst>
                    <a:path extrusionOk="0" h="198" w="81">
                      <a:moveTo>
                        <a:pt x="62" y="1"/>
                      </a:moveTo>
                      <a:cubicBezTo>
                        <a:pt x="58" y="1"/>
                        <a:pt x="55" y="2"/>
                        <a:pt x="52" y="5"/>
                      </a:cubicBezTo>
                      <a:cubicBezTo>
                        <a:pt x="48" y="10"/>
                        <a:pt x="44" y="15"/>
                        <a:pt x="39" y="21"/>
                      </a:cubicBezTo>
                      <a:cubicBezTo>
                        <a:pt x="33" y="28"/>
                        <a:pt x="29" y="38"/>
                        <a:pt x="27" y="47"/>
                      </a:cubicBezTo>
                      <a:cubicBezTo>
                        <a:pt x="22" y="62"/>
                        <a:pt x="19" y="78"/>
                        <a:pt x="15" y="93"/>
                      </a:cubicBezTo>
                      <a:cubicBezTo>
                        <a:pt x="8" y="124"/>
                        <a:pt x="3" y="155"/>
                        <a:pt x="1" y="187"/>
                      </a:cubicBezTo>
                      <a:cubicBezTo>
                        <a:pt x="0" y="194"/>
                        <a:pt x="6" y="198"/>
                        <a:pt x="11" y="198"/>
                      </a:cubicBezTo>
                      <a:cubicBezTo>
                        <a:pt x="15" y="198"/>
                        <a:pt x="19" y="196"/>
                        <a:pt x="21" y="193"/>
                      </a:cubicBezTo>
                      <a:cubicBezTo>
                        <a:pt x="29" y="179"/>
                        <a:pt x="37" y="167"/>
                        <a:pt x="45" y="153"/>
                      </a:cubicBezTo>
                      <a:cubicBezTo>
                        <a:pt x="52" y="138"/>
                        <a:pt x="59" y="122"/>
                        <a:pt x="63" y="106"/>
                      </a:cubicBezTo>
                      <a:cubicBezTo>
                        <a:pt x="67" y="91"/>
                        <a:pt x="73" y="77"/>
                        <a:pt x="77" y="61"/>
                      </a:cubicBezTo>
                      <a:cubicBezTo>
                        <a:pt x="79" y="53"/>
                        <a:pt x="80" y="43"/>
                        <a:pt x="80" y="35"/>
                      </a:cubicBezTo>
                      <a:cubicBezTo>
                        <a:pt x="79" y="26"/>
                        <a:pt x="78" y="18"/>
                        <a:pt x="76" y="11"/>
                      </a:cubicBezTo>
                      <a:cubicBezTo>
                        <a:pt x="74" y="5"/>
                        <a:pt x="68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" name="Google Shape;1159;p38"/>
                <p:cNvSpPr/>
                <p:nvPr/>
              </p:nvSpPr>
              <p:spPr>
                <a:xfrm>
                  <a:off x="1830668" y="3501843"/>
                  <a:ext cx="7171" cy="14495"/>
                </a:xfrm>
                <a:custGeom>
                  <a:rect b="b" l="l" r="r" t="t"/>
                  <a:pathLst>
                    <a:path extrusionOk="0" h="190" w="94">
                      <a:moveTo>
                        <a:pt x="68" y="1"/>
                      </a:moveTo>
                      <a:cubicBezTo>
                        <a:pt x="55" y="1"/>
                        <a:pt x="43" y="15"/>
                        <a:pt x="36" y="24"/>
                      </a:cubicBezTo>
                      <a:cubicBezTo>
                        <a:pt x="30" y="36"/>
                        <a:pt x="25" y="48"/>
                        <a:pt x="20" y="61"/>
                      </a:cubicBezTo>
                      <a:cubicBezTo>
                        <a:pt x="17" y="71"/>
                        <a:pt x="14" y="83"/>
                        <a:pt x="11" y="95"/>
                      </a:cubicBezTo>
                      <a:cubicBezTo>
                        <a:pt x="8" y="107"/>
                        <a:pt x="3" y="121"/>
                        <a:pt x="1" y="135"/>
                      </a:cubicBezTo>
                      <a:cubicBezTo>
                        <a:pt x="0" y="142"/>
                        <a:pt x="0" y="150"/>
                        <a:pt x="1" y="157"/>
                      </a:cubicBezTo>
                      <a:lnTo>
                        <a:pt x="1" y="178"/>
                      </a:lnTo>
                      <a:cubicBezTo>
                        <a:pt x="2" y="185"/>
                        <a:pt x="8" y="190"/>
                        <a:pt x="14" y="190"/>
                      </a:cubicBezTo>
                      <a:cubicBezTo>
                        <a:pt x="19" y="190"/>
                        <a:pt x="23" y="187"/>
                        <a:pt x="25" y="181"/>
                      </a:cubicBezTo>
                      <a:cubicBezTo>
                        <a:pt x="26" y="176"/>
                        <a:pt x="28" y="171"/>
                        <a:pt x="30" y="166"/>
                      </a:cubicBezTo>
                      <a:cubicBezTo>
                        <a:pt x="34" y="160"/>
                        <a:pt x="38" y="155"/>
                        <a:pt x="40" y="150"/>
                      </a:cubicBezTo>
                      <a:cubicBezTo>
                        <a:pt x="45" y="138"/>
                        <a:pt x="48" y="126"/>
                        <a:pt x="54" y="114"/>
                      </a:cubicBezTo>
                      <a:cubicBezTo>
                        <a:pt x="62" y="93"/>
                        <a:pt x="72" y="71"/>
                        <a:pt x="81" y="51"/>
                      </a:cubicBezTo>
                      <a:cubicBezTo>
                        <a:pt x="87" y="38"/>
                        <a:pt x="93" y="17"/>
                        <a:pt x="79" y="5"/>
                      </a:cubicBezTo>
                      <a:cubicBezTo>
                        <a:pt x="75" y="2"/>
                        <a:pt x="72" y="1"/>
                        <a:pt x="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38"/>
                <p:cNvSpPr/>
                <p:nvPr/>
              </p:nvSpPr>
              <p:spPr>
                <a:xfrm>
                  <a:off x="1839289" y="3505352"/>
                  <a:ext cx="8697" cy="16631"/>
                </a:xfrm>
                <a:custGeom>
                  <a:rect b="b" l="l" r="r" t="t"/>
                  <a:pathLst>
                    <a:path extrusionOk="0" h="218" w="114">
                      <a:moveTo>
                        <a:pt x="94" y="1"/>
                      </a:moveTo>
                      <a:cubicBezTo>
                        <a:pt x="91" y="1"/>
                        <a:pt x="88" y="2"/>
                        <a:pt x="85" y="3"/>
                      </a:cubicBezTo>
                      <a:cubicBezTo>
                        <a:pt x="76" y="6"/>
                        <a:pt x="69" y="14"/>
                        <a:pt x="66" y="22"/>
                      </a:cubicBezTo>
                      <a:cubicBezTo>
                        <a:pt x="62" y="30"/>
                        <a:pt x="58" y="37"/>
                        <a:pt x="55" y="45"/>
                      </a:cubicBezTo>
                      <a:cubicBezTo>
                        <a:pt x="53" y="50"/>
                        <a:pt x="52" y="54"/>
                        <a:pt x="49" y="59"/>
                      </a:cubicBezTo>
                      <a:cubicBezTo>
                        <a:pt x="46" y="63"/>
                        <a:pt x="44" y="67"/>
                        <a:pt x="42" y="71"/>
                      </a:cubicBezTo>
                      <a:cubicBezTo>
                        <a:pt x="39" y="80"/>
                        <a:pt x="36" y="89"/>
                        <a:pt x="34" y="97"/>
                      </a:cubicBezTo>
                      <a:cubicBezTo>
                        <a:pt x="22" y="130"/>
                        <a:pt x="13" y="163"/>
                        <a:pt x="4" y="195"/>
                      </a:cubicBezTo>
                      <a:cubicBezTo>
                        <a:pt x="1" y="209"/>
                        <a:pt x="11" y="218"/>
                        <a:pt x="21" y="218"/>
                      </a:cubicBezTo>
                      <a:cubicBezTo>
                        <a:pt x="26" y="218"/>
                        <a:pt x="32" y="215"/>
                        <a:pt x="36" y="209"/>
                      </a:cubicBezTo>
                      <a:cubicBezTo>
                        <a:pt x="52" y="178"/>
                        <a:pt x="69" y="148"/>
                        <a:pt x="83" y="115"/>
                      </a:cubicBezTo>
                      <a:cubicBezTo>
                        <a:pt x="87" y="108"/>
                        <a:pt x="90" y="100"/>
                        <a:pt x="93" y="93"/>
                      </a:cubicBezTo>
                      <a:cubicBezTo>
                        <a:pt x="97" y="85"/>
                        <a:pt x="97" y="81"/>
                        <a:pt x="99" y="76"/>
                      </a:cubicBezTo>
                      <a:cubicBezTo>
                        <a:pt x="101" y="70"/>
                        <a:pt x="101" y="68"/>
                        <a:pt x="102" y="65"/>
                      </a:cubicBezTo>
                      <a:cubicBezTo>
                        <a:pt x="105" y="58"/>
                        <a:pt x="107" y="49"/>
                        <a:pt x="111" y="42"/>
                      </a:cubicBezTo>
                      <a:cubicBezTo>
                        <a:pt x="114" y="31"/>
                        <a:pt x="114" y="19"/>
                        <a:pt x="108" y="9"/>
                      </a:cubicBezTo>
                      <a:cubicBezTo>
                        <a:pt x="105" y="4"/>
                        <a:pt x="99" y="1"/>
                        <a:pt x="9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8"/>
                <p:cNvSpPr/>
                <p:nvPr/>
              </p:nvSpPr>
              <p:spPr>
                <a:xfrm>
                  <a:off x="1849588" y="3510769"/>
                  <a:ext cx="9460" cy="16097"/>
                </a:xfrm>
                <a:custGeom>
                  <a:rect b="b" l="l" r="r" t="t"/>
                  <a:pathLst>
                    <a:path extrusionOk="0" h="211" w="124">
                      <a:moveTo>
                        <a:pt x="104" y="0"/>
                      </a:moveTo>
                      <a:cubicBezTo>
                        <a:pt x="85" y="3"/>
                        <a:pt x="74" y="21"/>
                        <a:pt x="64" y="36"/>
                      </a:cubicBezTo>
                      <a:cubicBezTo>
                        <a:pt x="55" y="51"/>
                        <a:pt x="46" y="67"/>
                        <a:pt x="40" y="84"/>
                      </a:cubicBezTo>
                      <a:cubicBezTo>
                        <a:pt x="31" y="101"/>
                        <a:pt x="25" y="119"/>
                        <a:pt x="18" y="137"/>
                      </a:cubicBezTo>
                      <a:cubicBezTo>
                        <a:pt x="13" y="154"/>
                        <a:pt x="9" y="171"/>
                        <a:pt x="3" y="190"/>
                      </a:cubicBezTo>
                      <a:cubicBezTo>
                        <a:pt x="0" y="201"/>
                        <a:pt x="11" y="211"/>
                        <a:pt x="21" y="211"/>
                      </a:cubicBezTo>
                      <a:cubicBezTo>
                        <a:pt x="26" y="211"/>
                        <a:pt x="31" y="208"/>
                        <a:pt x="34" y="203"/>
                      </a:cubicBezTo>
                      <a:lnTo>
                        <a:pt x="33" y="201"/>
                      </a:lnTo>
                      <a:cubicBezTo>
                        <a:pt x="49" y="170"/>
                        <a:pt x="66" y="139"/>
                        <a:pt x="84" y="108"/>
                      </a:cubicBezTo>
                      <a:cubicBezTo>
                        <a:pt x="92" y="91"/>
                        <a:pt x="101" y="75"/>
                        <a:pt x="107" y="58"/>
                      </a:cubicBezTo>
                      <a:cubicBezTo>
                        <a:pt x="113" y="42"/>
                        <a:pt x="123" y="23"/>
                        <a:pt x="115" y="6"/>
                      </a:cubicBezTo>
                      <a:cubicBezTo>
                        <a:pt x="112" y="3"/>
                        <a:pt x="108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8"/>
                <p:cNvSpPr/>
                <p:nvPr/>
              </p:nvSpPr>
              <p:spPr>
                <a:xfrm>
                  <a:off x="1859887" y="3514278"/>
                  <a:ext cx="9841" cy="18157"/>
                </a:xfrm>
                <a:custGeom>
                  <a:rect b="b" l="l" r="r" t="t"/>
                  <a:pathLst>
                    <a:path extrusionOk="0" h="238" w="129">
                      <a:moveTo>
                        <a:pt x="113" y="0"/>
                      </a:moveTo>
                      <a:cubicBezTo>
                        <a:pt x="110" y="0"/>
                        <a:pt x="108" y="1"/>
                        <a:pt x="106" y="3"/>
                      </a:cubicBezTo>
                      <a:cubicBezTo>
                        <a:pt x="97" y="8"/>
                        <a:pt x="89" y="15"/>
                        <a:pt x="82" y="25"/>
                      </a:cubicBezTo>
                      <a:cubicBezTo>
                        <a:pt x="78" y="34"/>
                        <a:pt x="73" y="42"/>
                        <a:pt x="69" y="51"/>
                      </a:cubicBezTo>
                      <a:cubicBezTo>
                        <a:pt x="61" y="70"/>
                        <a:pt x="51" y="88"/>
                        <a:pt x="43" y="107"/>
                      </a:cubicBezTo>
                      <a:cubicBezTo>
                        <a:pt x="28" y="145"/>
                        <a:pt x="16" y="183"/>
                        <a:pt x="3" y="222"/>
                      </a:cubicBezTo>
                      <a:cubicBezTo>
                        <a:pt x="0" y="231"/>
                        <a:pt x="8" y="237"/>
                        <a:pt x="16" y="237"/>
                      </a:cubicBezTo>
                      <a:cubicBezTo>
                        <a:pt x="20" y="237"/>
                        <a:pt x="24" y="235"/>
                        <a:pt x="27" y="231"/>
                      </a:cubicBezTo>
                      <a:cubicBezTo>
                        <a:pt x="47" y="198"/>
                        <a:pt x="69" y="165"/>
                        <a:pt x="88" y="129"/>
                      </a:cubicBezTo>
                      <a:cubicBezTo>
                        <a:pt x="96" y="112"/>
                        <a:pt x="104" y="93"/>
                        <a:pt x="111" y="75"/>
                      </a:cubicBezTo>
                      <a:cubicBezTo>
                        <a:pt x="116" y="66"/>
                        <a:pt x="120" y="56"/>
                        <a:pt x="124" y="46"/>
                      </a:cubicBezTo>
                      <a:cubicBezTo>
                        <a:pt x="127" y="36"/>
                        <a:pt x="128" y="25"/>
                        <a:pt x="126" y="14"/>
                      </a:cubicBezTo>
                      <a:cubicBezTo>
                        <a:pt x="125" y="7"/>
                        <a:pt x="119" y="0"/>
                        <a:pt x="11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8"/>
                <p:cNvSpPr/>
                <p:nvPr/>
              </p:nvSpPr>
              <p:spPr>
                <a:xfrm>
                  <a:off x="1871560" y="3518780"/>
                  <a:ext cx="7934" cy="16784"/>
                </a:xfrm>
                <a:custGeom>
                  <a:rect b="b" l="l" r="r" t="t"/>
                  <a:pathLst>
                    <a:path extrusionOk="0" h="220" w="104">
                      <a:moveTo>
                        <a:pt x="87" y="0"/>
                      </a:moveTo>
                      <a:cubicBezTo>
                        <a:pt x="84" y="0"/>
                        <a:pt x="82" y="1"/>
                        <a:pt x="79" y="2"/>
                      </a:cubicBezTo>
                      <a:cubicBezTo>
                        <a:pt x="63" y="13"/>
                        <a:pt x="57" y="32"/>
                        <a:pt x="49" y="49"/>
                      </a:cubicBezTo>
                      <a:cubicBezTo>
                        <a:pt x="41" y="66"/>
                        <a:pt x="35" y="85"/>
                        <a:pt x="29" y="102"/>
                      </a:cubicBezTo>
                      <a:cubicBezTo>
                        <a:pt x="17" y="137"/>
                        <a:pt x="7" y="172"/>
                        <a:pt x="2" y="209"/>
                      </a:cubicBezTo>
                      <a:cubicBezTo>
                        <a:pt x="0" y="214"/>
                        <a:pt x="6" y="219"/>
                        <a:pt x="10" y="219"/>
                      </a:cubicBezTo>
                      <a:cubicBezTo>
                        <a:pt x="13" y="219"/>
                        <a:pt x="15" y="218"/>
                        <a:pt x="16" y="215"/>
                      </a:cubicBezTo>
                      <a:lnTo>
                        <a:pt x="16" y="216"/>
                      </a:lnTo>
                      <a:cubicBezTo>
                        <a:pt x="29" y="183"/>
                        <a:pt x="45" y="150"/>
                        <a:pt x="60" y="118"/>
                      </a:cubicBezTo>
                      <a:cubicBezTo>
                        <a:pt x="67" y="102"/>
                        <a:pt x="75" y="86"/>
                        <a:pt x="83" y="69"/>
                      </a:cubicBezTo>
                      <a:cubicBezTo>
                        <a:pt x="91" y="53"/>
                        <a:pt x="103" y="34"/>
                        <a:pt x="103" y="15"/>
                      </a:cubicBezTo>
                      <a:cubicBezTo>
                        <a:pt x="103" y="6"/>
                        <a:pt x="95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8"/>
                <p:cNvSpPr/>
                <p:nvPr/>
              </p:nvSpPr>
              <p:spPr>
                <a:xfrm>
                  <a:off x="1881783" y="3522213"/>
                  <a:ext cx="8239" cy="17699"/>
                </a:xfrm>
                <a:custGeom>
                  <a:rect b="b" l="l" r="r" t="t"/>
                  <a:pathLst>
                    <a:path extrusionOk="0" h="232" w="108">
                      <a:moveTo>
                        <a:pt x="87" y="0"/>
                      </a:moveTo>
                      <a:cubicBezTo>
                        <a:pt x="81" y="0"/>
                        <a:pt x="76" y="3"/>
                        <a:pt x="72" y="9"/>
                      </a:cubicBezTo>
                      <a:cubicBezTo>
                        <a:pt x="62" y="26"/>
                        <a:pt x="55" y="44"/>
                        <a:pt x="50" y="63"/>
                      </a:cubicBezTo>
                      <a:cubicBezTo>
                        <a:pt x="43" y="81"/>
                        <a:pt x="37" y="98"/>
                        <a:pt x="30" y="117"/>
                      </a:cubicBezTo>
                      <a:cubicBezTo>
                        <a:pt x="19" y="153"/>
                        <a:pt x="8" y="190"/>
                        <a:pt x="0" y="228"/>
                      </a:cubicBezTo>
                      <a:cubicBezTo>
                        <a:pt x="0" y="230"/>
                        <a:pt x="2" y="232"/>
                        <a:pt x="3" y="232"/>
                      </a:cubicBezTo>
                      <a:cubicBezTo>
                        <a:pt x="4" y="232"/>
                        <a:pt x="5" y="231"/>
                        <a:pt x="6" y="230"/>
                      </a:cubicBezTo>
                      <a:cubicBezTo>
                        <a:pt x="26" y="198"/>
                        <a:pt x="44" y="164"/>
                        <a:pt x="60" y="128"/>
                      </a:cubicBezTo>
                      <a:cubicBezTo>
                        <a:pt x="69" y="112"/>
                        <a:pt x="76" y="94"/>
                        <a:pt x="83" y="77"/>
                      </a:cubicBezTo>
                      <a:cubicBezTo>
                        <a:pt x="92" y="59"/>
                        <a:pt x="100" y="41"/>
                        <a:pt x="105" y="21"/>
                      </a:cubicBezTo>
                      <a:cubicBezTo>
                        <a:pt x="107" y="9"/>
                        <a:pt x="97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8"/>
                <p:cNvSpPr/>
                <p:nvPr/>
              </p:nvSpPr>
              <p:spPr>
                <a:xfrm>
                  <a:off x="1891472" y="3526561"/>
                  <a:ext cx="9536" cy="16326"/>
                </a:xfrm>
                <a:custGeom>
                  <a:rect b="b" l="l" r="r" t="t"/>
                  <a:pathLst>
                    <a:path extrusionOk="0" h="214" w="125">
                      <a:moveTo>
                        <a:pt x="97" y="0"/>
                      </a:moveTo>
                      <a:cubicBezTo>
                        <a:pt x="81" y="0"/>
                        <a:pt x="69" y="21"/>
                        <a:pt x="64" y="33"/>
                      </a:cubicBezTo>
                      <a:cubicBezTo>
                        <a:pt x="55" y="52"/>
                        <a:pt x="47" y="71"/>
                        <a:pt x="39" y="92"/>
                      </a:cubicBezTo>
                      <a:cubicBezTo>
                        <a:pt x="31" y="111"/>
                        <a:pt x="23" y="129"/>
                        <a:pt x="16" y="147"/>
                      </a:cubicBezTo>
                      <a:cubicBezTo>
                        <a:pt x="12" y="157"/>
                        <a:pt x="9" y="167"/>
                        <a:pt x="6" y="176"/>
                      </a:cubicBezTo>
                      <a:cubicBezTo>
                        <a:pt x="4" y="180"/>
                        <a:pt x="3" y="186"/>
                        <a:pt x="2" y="190"/>
                      </a:cubicBezTo>
                      <a:cubicBezTo>
                        <a:pt x="1" y="195"/>
                        <a:pt x="2" y="201"/>
                        <a:pt x="4" y="205"/>
                      </a:cubicBezTo>
                      <a:cubicBezTo>
                        <a:pt x="5" y="211"/>
                        <a:pt x="10" y="214"/>
                        <a:pt x="16" y="214"/>
                      </a:cubicBezTo>
                      <a:cubicBezTo>
                        <a:pt x="17" y="214"/>
                        <a:pt x="19" y="213"/>
                        <a:pt x="21" y="213"/>
                      </a:cubicBezTo>
                      <a:lnTo>
                        <a:pt x="21" y="214"/>
                      </a:lnTo>
                      <a:cubicBezTo>
                        <a:pt x="25" y="211"/>
                        <a:pt x="29" y="208"/>
                        <a:pt x="33" y="205"/>
                      </a:cubicBezTo>
                      <a:cubicBezTo>
                        <a:pt x="36" y="201"/>
                        <a:pt x="38" y="196"/>
                        <a:pt x="41" y="191"/>
                      </a:cubicBezTo>
                      <a:cubicBezTo>
                        <a:pt x="46" y="183"/>
                        <a:pt x="51" y="174"/>
                        <a:pt x="56" y="164"/>
                      </a:cubicBezTo>
                      <a:cubicBezTo>
                        <a:pt x="65" y="146"/>
                        <a:pt x="73" y="128"/>
                        <a:pt x="83" y="110"/>
                      </a:cubicBezTo>
                      <a:cubicBezTo>
                        <a:pt x="92" y="92"/>
                        <a:pt x="100" y="74"/>
                        <a:pt x="109" y="55"/>
                      </a:cubicBezTo>
                      <a:cubicBezTo>
                        <a:pt x="115" y="41"/>
                        <a:pt x="125" y="10"/>
                        <a:pt x="104" y="2"/>
                      </a:cubicBezTo>
                      <a:cubicBezTo>
                        <a:pt x="102" y="1"/>
                        <a:pt x="99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8"/>
                <p:cNvSpPr/>
                <p:nvPr/>
              </p:nvSpPr>
              <p:spPr>
                <a:xfrm>
                  <a:off x="1899329" y="3532207"/>
                  <a:ext cx="8392" cy="14800"/>
                </a:xfrm>
                <a:custGeom>
                  <a:rect b="b" l="l" r="r" t="t"/>
                  <a:pathLst>
                    <a:path extrusionOk="0" h="194" w="110">
                      <a:moveTo>
                        <a:pt x="97" y="1"/>
                      </a:moveTo>
                      <a:cubicBezTo>
                        <a:pt x="95" y="1"/>
                        <a:pt x="93" y="1"/>
                        <a:pt x="91" y="3"/>
                      </a:cubicBezTo>
                      <a:cubicBezTo>
                        <a:pt x="78" y="13"/>
                        <a:pt x="68" y="27"/>
                        <a:pt x="61" y="42"/>
                      </a:cubicBezTo>
                      <a:cubicBezTo>
                        <a:pt x="54" y="58"/>
                        <a:pt x="47" y="74"/>
                        <a:pt x="40" y="90"/>
                      </a:cubicBezTo>
                      <a:cubicBezTo>
                        <a:pt x="32" y="106"/>
                        <a:pt x="25" y="121"/>
                        <a:pt x="16" y="136"/>
                      </a:cubicBezTo>
                      <a:cubicBezTo>
                        <a:pt x="12" y="144"/>
                        <a:pt x="9" y="152"/>
                        <a:pt x="6" y="161"/>
                      </a:cubicBezTo>
                      <a:cubicBezTo>
                        <a:pt x="3" y="165"/>
                        <a:pt x="1" y="168"/>
                        <a:pt x="1" y="173"/>
                      </a:cubicBezTo>
                      <a:cubicBezTo>
                        <a:pt x="0" y="178"/>
                        <a:pt x="1" y="182"/>
                        <a:pt x="3" y="187"/>
                      </a:cubicBezTo>
                      <a:cubicBezTo>
                        <a:pt x="4" y="190"/>
                        <a:pt x="9" y="193"/>
                        <a:pt x="12" y="193"/>
                      </a:cubicBezTo>
                      <a:cubicBezTo>
                        <a:pt x="13" y="193"/>
                        <a:pt x="14" y="193"/>
                        <a:pt x="14" y="193"/>
                      </a:cubicBezTo>
                      <a:cubicBezTo>
                        <a:pt x="18" y="192"/>
                        <a:pt x="22" y="191"/>
                        <a:pt x="25" y="190"/>
                      </a:cubicBezTo>
                      <a:cubicBezTo>
                        <a:pt x="29" y="187"/>
                        <a:pt x="32" y="183"/>
                        <a:pt x="34" y="180"/>
                      </a:cubicBezTo>
                      <a:cubicBezTo>
                        <a:pt x="41" y="173"/>
                        <a:pt x="46" y="164"/>
                        <a:pt x="51" y="157"/>
                      </a:cubicBezTo>
                      <a:cubicBezTo>
                        <a:pt x="59" y="141"/>
                        <a:pt x="68" y="126"/>
                        <a:pt x="76" y="110"/>
                      </a:cubicBezTo>
                      <a:cubicBezTo>
                        <a:pt x="84" y="95"/>
                        <a:pt x="92" y="78"/>
                        <a:pt x="99" y="62"/>
                      </a:cubicBezTo>
                      <a:cubicBezTo>
                        <a:pt x="106" y="46"/>
                        <a:pt x="109" y="27"/>
                        <a:pt x="107" y="9"/>
                      </a:cubicBezTo>
                      <a:cubicBezTo>
                        <a:pt x="106" y="4"/>
                        <a:pt x="102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38"/>
                <p:cNvSpPr/>
                <p:nvPr/>
              </p:nvSpPr>
              <p:spPr>
                <a:xfrm>
                  <a:off x="1909247" y="3537852"/>
                  <a:ext cx="9002" cy="13198"/>
                </a:xfrm>
                <a:custGeom>
                  <a:rect b="b" l="l" r="r" t="t"/>
                  <a:pathLst>
                    <a:path extrusionOk="0" h="173" w="118">
                      <a:moveTo>
                        <a:pt x="99" y="1"/>
                      </a:moveTo>
                      <a:cubicBezTo>
                        <a:pt x="95" y="1"/>
                        <a:pt x="91" y="2"/>
                        <a:pt x="88" y="5"/>
                      </a:cubicBezTo>
                      <a:cubicBezTo>
                        <a:pt x="86" y="8"/>
                        <a:pt x="84" y="11"/>
                        <a:pt x="81" y="13"/>
                      </a:cubicBezTo>
                      <a:cubicBezTo>
                        <a:pt x="79" y="16"/>
                        <a:pt x="76" y="16"/>
                        <a:pt x="72" y="20"/>
                      </a:cubicBezTo>
                      <a:cubicBezTo>
                        <a:pt x="67" y="25"/>
                        <a:pt x="64" y="31"/>
                        <a:pt x="59" y="39"/>
                      </a:cubicBezTo>
                      <a:cubicBezTo>
                        <a:pt x="52" y="51"/>
                        <a:pt x="46" y="63"/>
                        <a:pt x="38" y="76"/>
                      </a:cubicBezTo>
                      <a:lnTo>
                        <a:pt x="19" y="113"/>
                      </a:lnTo>
                      <a:cubicBezTo>
                        <a:pt x="11" y="127"/>
                        <a:pt x="6" y="140"/>
                        <a:pt x="3" y="155"/>
                      </a:cubicBezTo>
                      <a:cubicBezTo>
                        <a:pt x="1" y="165"/>
                        <a:pt x="8" y="172"/>
                        <a:pt x="17" y="172"/>
                      </a:cubicBezTo>
                      <a:cubicBezTo>
                        <a:pt x="20" y="172"/>
                        <a:pt x="23" y="171"/>
                        <a:pt x="26" y="168"/>
                      </a:cubicBezTo>
                      <a:lnTo>
                        <a:pt x="25" y="168"/>
                      </a:lnTo>
                      <a:cubicBezTo>
                        <a:pt x="36" y="159"/>
                        <a:pt x="46" y="148"/>
                        <a:pt x="54" y="135"/>
                      </a:cubicBezTo>
                      <a:cubicBezTo>
                        <a:pt x="62" y="123"/>
                        <a:pt x="69" y="112"/>
                        <a:pt x="77" y="99"/>
                      </a:cubicBezTo>
                      <a:cubicBezTo>
                        <a:pt x="84" y="87"/>
                        <a:pt x="92" y="75"/>
                        <a:pt x="99" y="63"/>
                      </a:cubicBezTo>
                      <a:cubicBezTo>
                        <a:pt x="103" y="57"/>
                        <a:pt x="107" y="50"/>
                        <a:pt x="110" y="42"/>
                      </a:cubicBezTo>
                      <a:cubicBezTo>
                        <a:pt x="110" y="38"/>
                        <a:pt x="111" y="35"/>
                        <a:pt x="111" y="31"/>
                      </a:cubicBezTo>
                      <a:lnTo>
                        <a:pt x="115" y="21"/>
                      </a:lnTo>
                      <a:cubicBezTo>
                        <a:pt x="117" y="10"/>
                        <a:pt x="108" y="1"/>
                        <a:pt x="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" name="Google Shape;1168;p38"/>
                <p:cNvSpPr/>
                <p:nvPr/>
              </p:nvSpPr>
              <p:spPr>
                <a:xfrm>
                  <a:off x="1919165" y="3539302"/>
                  <a:ext cx="10909" cy="15639"/>
                </a:xfrm>
                <a:custGeom>
                  <a:rect b="b" l="l" r="r" t="t"/>
                  <a:pathLst>
                    <a:path extrusionOk="0" h="205" w="143">
                      <a:moveTo>
                        <a:pt x="126" y="0"/>
                      </a:moveTo>
                      <a:cubicBezTo>
                        <a:pt x="125" y="0"/>
                        <a:pt x="124" y="0"/>
                        <a:pt x="123" y="1"/>
                      </a:cubicBezTo>
                      <a:cubicBezTo>
                        <a:pt x="114" y="4"/>
                        <a:pt x="107" y="9"/>
                        <a:pt x="102" y="18"/>
                      </a:cubicBezTo>
                      <a:cubicBezTo>
                        <a:pt x="96" y="25"/>
                        <a:pt x="90" y="33"/>
                        <a:pt x="86" y="40"/>
                      </a:cubicBezTo>
                      <a:cubicBezTo>
                        <a:pt x="76" y="55"/>
                        <a:pt x="67" y="71"/>
                        <a:pt x="59" y="86"/>
                      </a:cubicBezTo>
                      <a:cubicBezTo>
                        <a:pt x="49" y="101"/>
                        <a:pt x="40" y="116"/>
                        <a:pt x="33" y="132"/>
                      </a:cubicBezTo>
                      <a:cubicBezTo>
                        <a:pt x="26" y="147"/>
                        <a:pt x="16" y="165"/>
                        <a:pt x="8" y="181"/>
                      </a:cubicBezTo>
                      <a:cubicBezTo>
                        <a:pt x="0" y="194"/>
                        <a:pt x="11" y="205"/>
                        <a:pt x="21" y="205"/>
                      </a:cubicBezTo>
                      <a:cubicBezTo>
                        <a:pt x="26" y="205"/>
                        <a:pt x="30" y="203"/>
                        <a:pt x="33" y="197"/>
                      </a:cubicBezTo>
                      <a:lnTo>
                        <a:pt x="34" y="197"/>
                      </a:lnTo>
                      <a:cubicBezTo>
                        <a:pt x="45" y="182"/>
                        <a:pt x="55" y="166"/>
                        <a:pt x="66" y="151"/>
                      </a:cubicBezTo>
                      <a:cubicBezTo>
                        <a:pt x="77" y="136"/>
                        <a:pt x="85" y="121"/>
                        <a:pt x="94" y="106"/>
                      </a:cubicBezTo>
                      <a:cubicBezTo>
                        <a:pt x="103" y="91"/>
                        <a:pt x="112" y="78"/>
                        <a:pt x="121" y="62"/>
                      </a:cubicBezTo>
                      <a:cubicBezTo>
                        <a:pt x="129" y="47"/>
                        <a:pt x="142" y="26"/>
                        <a:pt x="138" y="8"/>
                      </a:cubicBezTo>
                      <a:cubicBezTo>
                        <a:pt x="136" y="4"/>
                        <a:pt x="132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" name="Google Shape;1169;p38"/>
                <p:cNvSpPr/>
                <p:nvPr/>
              </p:nvSpPr>
              <p:spPr>
                <a:xfrm>
                  <a:off x="1928396" y="3542125"/>
                  <a:ext cx="10299" cy="15487"/>
                </a:xfrm>
                <a:custGeom>
                  <a:rect b="b" l="l" r="r" t="t"/>
                  <a:pathLst>
                    <a:path extrusionOk="0" h="203" w="135">
                      <a:moveTo>
                        <a:pt x="115" y="0"/>
                      </a:moveTo>
                      <a:cubicBezTo>
                        <a:pt x="106" y="0"/>
                        <a:pt x="95" y="12"/>
                        <a:pt x="90" y="19"/>
                      </a:cubicBezTo>
                      <a:cubicBezTo>
                        <a:pt x="71" y="43"/>
                        <a:pt x="57" y="68"/>
                        <a:pt x="43" y="94"/>
                      </a:cubicBezTo>
                      <a:cubicBezTo>
                        <a:pt x="34" y="109"/>
                        <a:pt x="27" y="124"/>
                        <a:pt x="19" y="139"/>
                      </a:cubicBezTo>
                      <a:cubicBezTo>
                        <a:pt x="15" y="147"/>
                        <a:pt x="12" y="156"/>
                        <a:pt x="8" y="165"/>
                      </a:cubicBezTo>
                      <a:cubicBezTo>
                        <a:pt x="4" y="172"/>
                        <a:pt x="2" y="181"/>
                        <a:pt x="1" y="189"/>
                      </a:cubicBezTo>
                      <a:cubicBezTo>
                        <a:pt x="1" y="197"/>
                        <a:pt x="8" y="203"/>
                        <a:pt x="15" y="203"/>
                      </a:cubicBezTo>
                      <a:cubicBezTo>
                        <a:pt x="17" y="203"/>
                        <a:pt x="20" y="202"/>
                        <a:pt x="22" y="201"/>
                      </a:cubicBezTo>
                      <a:cubicBezTo>
                        <a:pt x="28" y="197"/>
                        <a:pt x="32" y="192"/>
                        <a:pt x="36" y="186"/>
                      </a:cubicBezTo>
                      <a:cubicBezTo>
                        <a:pt x="42" y="180"/>
                        <a:pt x="47" y="173"/>
                        <a:pt x="52" y="167"/>
                      </a:cubicBezTo>
                      <a:cubicBezTo>
                        <a:pt x="61" y="155"/>
                        <a:pt x="68" y="142"/>
                        <a:pt x="76" y="130"/>
                      </a:cubicBezTo>
                      <a:cubicBezTo>
                        <a:pt x="92" y="105"/>
                        <a:pt x="107" y="78"/>
                        <a:pt x="120" y="50"/>
                      </a:cubicBezTo>
                      <a:cubicBezTo>
                        <a:pt x="125" y="38"/>
                        <a:pt x="135" y="20"/>
                        <a:pt x="127" y="7"/>
                      </a:cubicBezTo>
                      <a:cubicBezTo>
                        <a:pt x="124" y="2"/>
                        <a:pt x="120" y="0"/>
                        <a:pt x="11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" name="Google Shape;1170;p38"/>
                <p:cNvSpPr/>
                <p:nvPr/>
              </p:nvSpPr>
              <p:spPr>
                <a:xfrm>
                  <a:off x="1939382" y="3549677"/>
                  <a:ext cx="8010" cy="13656"/>
                </a:xfrm>
                <a:custGeom>
                  <a:rect b="b" l="l" r="r" t="t"/>
                  <a:pathLst>
                    <a:path extrusionOk="0" h="179" w="105">
                      <a:moveTo>
                        <a:pt x="91" y="1"/>
                      </a:moveTo>
                      <a:cubicBezTo>
                        <a:pt x="90" y="1"/>
                        <a:pt x="89" y="1"/>
                        <a:pt x="88" y="1"/>
                      </a:cubicBezTo>
                      <a:cubicBezTo>
                        <a:pt x="79" y="4"/>
                        <a:pt x="75" y="11"/>
                        <a:pt x="71" y="17"/>
                      </a:cubicBezTo>
                      <a:cubicBezTo>
                        <a:pt x="65" y="24"/>
                        <a:pt x="62" y="31"/>
                        <a:pt x="58" y="37"/>
                      </a:cubicBezTo>
                      <a:cubicBezTo>
                        <a:pt x="50" y="51"/>
                        <a:pt x="43" y="65"/>
                        <a:pt x="37" y="78"/>
                      </a:cubicBezTo>
                      <a:cubicBezTo>
                        <a:pt x="29" y="92"/>
                        <a:pt x="23" y="106"/>
                        <a:pt x="17" y="120"/>
                      </a:cubicBezTo>
                      <a:cubicBezTo>
                        <a:pt x="10" y="134"/>
                        <a:pt x="6" y="150"/>
                        <a:pt x="2" y="165"/>
                      </a:cubicBezTo>
                      <a:cubicBezTo>
                        <a:pt x="0" y="173"/>
                        <a:pt x="6" y="178"/>
                        <a:pt x="13" y="178"/>
                      </a:cubicBezTo>
                      <a:cubicBezTo>
                        <a:pt x="16" y="178"/>
                        <a:pt x="19" y="177"/>
                        <a:pt x="22" y="174"/>
                      </a:cubicBezTo>
                      <a:lnTo>
                        <a:pt x="22" y="173"/>
                      </a:lnTo>
                      <a:cubicBezTo>
                        <a:pt x="30" y="160"/>
                        <a:pt x="37" y="146"/>
                        <a:pt x="42" y="133"/>
                      </a:cubicBezTo>
                      <a:cubicBezTo>
                        <a:pt x="48" y="119"/>
                        <a:pt x="56" y="106"/>
                        <a:pt x="62" y="92"/>
                      </a:cubicBezTo>
                      <a:cubicBezTo>
                        <a:pt x="69" y="80"/>
                        <a:pt x="77" y="66"/>
                        <a:pt x="85" y="53"/>
                      </a:cubicBezTo>
                      <a:cubicBezTo>
                        <a:pt x="92" y="39"/>
                        <a:pt x="105" y="25"/>
                        <a:pt x="102" y="10"/>
                      </a:cubicBezTo>
                      <a:cubicBezTo>
                        <a:pt x="101" y="5"/>
                        <a:pt x="96" y="1"/>
                        <a:pt x="9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71" name="Google Shape;1171;p38"/>
              <p:cNvSpPr/>
              <p:nvPr/>
            </p:nvSpPr>
            <p:spPr>
              <a:xfrm>
                <a:off x="1511960" y="3218265"/>
                <a:ext cx="452666" cy="432443"/>
              </a:xfrm>
              <a:custGeom>
                <a:rect b="b" l="l" r="r" t="t"/>
                <a:pathLst>
                  <a:path extrusionOk="0" h="3785" w="3962">
                    <a:moveTo>
                      <a:pt x="555" y="1"/>
                    </a:moveTo>
                    <a:cubicBezTo>
                      <a:pt x="445" y="1"/>
                      <a:pt x="333" y="10"/>
                      <a:pt x="238" y="48"/>
                    </a:cubicBezTo>
                    <a:cubicBezTo>
                      <a:pt x="197" y="63"/>
                      <a:pt x="163" y="92"/>
                      <a:pt x="143" y="130"/>
                    </a:cubicBezTo>
                    <a:cubicBezTo>
                      <a:pt x="87" y="242"/>
                      <a:pt x="148" y="378"/>
                      <a:pt x="266" y="421"/>
                    </a:cubicBezTo>
                    <a:cubicBezTo>
                      <a:pt x="558" y="528"/>
                      <a:pt x="858" y="479"/>
                      <a:pt x="1158" y="533"/>
                    </a:cubicBezTo>
                    <a:cubicBezTo>
                      <a:pt x="1230" y="546"/>
                      <a:pt x="1302" y="566"/>
                      <a:pt x="1371" y="589"/>
                    </a:cubicBezTo>
                    <a:cubicBezTo>
                      <a:pt x="1327" y="586"/>
                      <a:pt x="1283" y="584"/>
                      <a:pt x="1240" y="584"/>
                    </a:cubicBezTo>
                    <a:cubicBezTo>
                      <a:pt x="1214" y="584"/>
                      <a:pt x="1189" y="584"/>
                      <a:pt x="1164" y="586"/>
                    </a:cubicBezTo>
                    <a:cubicBezTo>
                      <a:pt x="1013" y="591"/>
                      <a:pt x="856" y="603"/>
                      <a:pt x="710" y="637"/>
                    </a:cubicBezTo>
                    <a:cubicBezTo>
                      <a:pt x="565" y="670"/>
                      <a:pt x="420" y="683"/>
                      <a:pt x="276" y="711"/>
                    </a:cubicBezTo>
                    <a:cubicBezTo>
                      <a:pt x="187" y="729"/>
                      <a:pt x="76" y="794"/>
                      <a:pt x="39" y="882"/>
                    </a:cubicBezTo>
                    <a:cubicBezTo>
                      <a:pt x="1" y="978"/>
                      <a:pt x="80" y="1127"/>
                      <a:pt x="191" y="1128"/>
                    </a:cubicBezTo>
                    <a:cubicBezTo>
                      <a:pt x="193" y="1128"/>
                      <a:pt x="195" y="1128"/>
                      <a:pt x="197" y="1128"/>
                    </a:cubicBezTo>
                    <a:cubicBezTo>
                      <a:pt x="497" y="1128"/>
                      <a:pt x="623" y="1043"/>
                      <a:pt x="914" y="978"/>
                    </a:cubicBezTo>
                    <a:cubicBezTo>
                      <a:pt x="932" y="974"/>
                      <a:pt x="958" y="973"/>
                      <a:pt x="987" y="973"/>
                    </a:cubicBezTo>
                    <a:cubicBezTo>
                      <a:pt x="1096" y="973"/>
                      <a:pt x="1257" y="996"/>
                      <a:pt x="1325" y="1010"/>
                    </a:cubicBezTo>
                    <a:cubicBezTo>
                      <a:pt x="1278" y="1014"/>
                      <a:pt x="1232" y="1021"/>
                      <a:pt x="1186" y="1031"/>
                    </a:cubicBezTo>
                    <a:cubicBezTo>
                      <a:pt x="1114" y="1033"/>
                      <a:pt x="1041" y="1039"/>
                      <a:pt x="968" y="1051"/>
                    </a:cubicBezTo>
                    <a:cubicBezTo>
                      <a:pt x="844" y="1072"/>
                      <a:pt x="722" y="1103"/>
                      <a:pt x="603" y="1144"/>
                    </a:cubicBezTo>
                    <a:cubicBezTo>
                      <a:pt x="540" y="1163"/>
                      <a:pt x="477" y="1183"/>
                      <a:pt x="415" y="1204"/>
                    </a:cubicBezTo>
                    <a:cubicBezTo>
                      <a:pt x="345" y="1227"/>
                      <a:pt x="297" y="1264"/>
                      <a:pt x="240" y="1310"/>
                    </a:cubicBezTo>
                    <a:cubicBezTo>
                      <a:pt x="153" y="1382"/>
                      <a:pt x="204" y="1558"/>
                      <a:pt x="316" y="1573"/>
                    </a:cubicBezTo>
                    <a:cubicBezTo>
                      <a:pt x="350" y="1578"/>
                      <a:pt x="383" y="1580"/>
                      <a:pt x="416" y="1580"/>
                    </a:cubicBezTo>
                    <a:cubicBezTo>
                      <a:pt x="681" y="1580"/>
                      <a:pt x="941" y="1444"/>
                      <a:pt x="1205" y="1422"/>
                    </a:cubicBezTo>
                    <a:cubicBezTo>
                      <a:pt x="1217" y="1421"/>
                      <a:pt x="1230" y="1421"/>
                      <a:pt x="1242" y="1421"/>
                    </a:cubicBezTo>
                    <a:cubicBezTo>
                      <a:pt x="1278" y="1421"/>
                      <a:pt x="1313" y="1424"/>
                      <a:pt x="1348" y="1430"/>
                    </a:cubicBezTo>
                    <a:cubicBezTo>
                      <a:pt x="1474" y="1455"/>
                      <a:pt x="1567" y="1526"/>
                      <a:pt x="1656" y="1605"/>
                    </a:cubicBezTo>
                    <a:lnTo>
                      <a:pt x="1682" y="1628"/>
                    </a:lnTo>
                    <a:cubicBezTo>
                      <a:pt x="1663" y="1627"/>
                      <a:pt x="1644" y="1627"/>
                      <a:pt x="1624" y="1627"/>
                    </a:cubicBezTo>
                    <a:cubicBezTo>
                      <a:pt x="1597" y="1627"/>
                      <a:pt x="1570" y="1628"/>
                      <a:pt x="1542" y="1630"/>
                    </a:cubicBezTo>
                    <a:cubicBezTo>
                      <a:pt x="1249" y="1659"/>
                      <a:pt x="930" y="1743"/>
                      <a:pt x="743" y="1938"/>
                    </a:cubicBezTo>
                    <a:cubicBezTo>
                      <a:pt x="695" y="1988"/>
                      <a:pt x="676" y="2089"/>
                      <a:pt x="711" y="2144"/>
                    </a:cubicBezTo>
                    <a:cubicBezTo>
                      <a:pt x="742" y="2196"/>
                      <a:pt x="794" y="2217"/>
                      <a:pt x="849" y="2217"/>
                    </a:cubicBezTo>
                    <a:cubicBezTo>
                      <a:pt x="863" y="2217"/>
                      <a:pt x="876" y="2215"/>
                      <a:pt x="890" y="2213"/>
                    </a:cubicBezTo>
                    <a:cubicBezTo>
                      <a:pt x="1071" y="2182"/>
                      <a:pt x="1244" y="2094"/>
                      <a:pt x="1428" y="2094"/>
                    </a:cubicBezTo>
                    <a:cubicBezTo>
                      <a:pt x="1460" y="2094"/>
                      <a:pt x="1492" y="2097"/>
                      <a:pt x="1525" y="2103"/>
                    </a:cubicBezTo>
                    <a:cubicBezTo>
                      <a:pt x="1636" y="2125"/>
                      <a:pt x="1744" y="2165"/>
                      <a:pt x="1844" y="2222"/>
                    </a:cubicBezTo>
                    <a:cubicBezTo>
                      <a:pt x="1914" y="2421"/>
                      <a:pt x="2014" y="2609"/>
                      <a:pt x="2138" y="2780"/>
                    </a:cubicBezTo>
                    <a:cubicBezTo>
                      <a:pt x="2224" y="2903"/>
                      <a:pt x="2324" y="3015"/>
                      <a:pt x="2435" y="3118"/>
                    </a:cubicBezTo>
                    <a:cubicBezTo>
                      <a:pt x="2468" y="3147"/>
                      <a:pt x="2526" y="3175"/>
                      <a:pt x="2550" y="3212"/>
                    </a:cubicBezTo>
                    <a:cubicBezTo>
                      <a:pt x="2619" y="3311"/>
                      <a:pt x="2710" y="3354"/>
                      <a:pt x="2806" y="3360"/>
                    </a:cubicBezTo>
                    <a:cubicBezTo>
                      <a:pt x="2878" y="3409"/>
                      <a:pt x="2983" y="3482"/>
                      <a:pt x="3005" y="3496"/>
                    </a:cubicBezTo>
                    <a:cubicBezTo>
                      <a:pt x="3128" y="3576"/>
                      <a:pt x="3238" y="3679"/>
                      <a:pt x="3345" y="3785"/>
                    </a:cubicBezTo>
                    <a:cubicBezTo>
                      <a:pt x="3408" y="3718"/>
                      <a:pt x="3477" y="3653"/>
                      <a:pt x="3537" y="3588"/>
                    </a:cubicBezTo>
                    <a:cubicBezTo>
                      <a:pt x="3553" y="3571"/>
                      <a:pt x="3566" y="3557"/>
                      <a:pt x="3577" y="3545"/>
                    </a:cubicBezTo>
                    <a:cubicBezTo>
                      <a:pt x="3682" y="3374"/>
                      <a:pt x="3778" y="3197"/>
                      <a:pt x="3862" y="3015"/>
                    </a:cubicBezTo>
                    <a:cubicBezTo>
                      <a:pt x="3873" y="2985"/>
                      <a:pt x="3886" y="2945"/>
                      <a:pt x="3899" y="2901"/>
                    </a:cubicBezTo>
                    <a:cubicBezTo>
                      <a:pt x="3923" y="2809"/>
                      <a:pt x="3942" y="2716"/>
                      <a:pt x="3962" y="2623"/>
                    </a:cubicBezTo>
                    <a:cubicBezTo>
                      <a:pt x="3862" y="2578"/>
                      <a:pt x="3763" y="2533"/>
                      <a:pt x="3663" y="2490"/>
                    </a:cubicBezTo>
                    <a:cubicBezTo>
                      <a:pt x="3570" y="2449"/>
                      <a:pt x="3476" y="2408"/>
                      <a:pt x="3383" y="2365"/>
                    </a:cubicBezTo>
                    <a:cubicBezTo>
                      <a:pt x="3346" y="2272"/>
                      <a:pt x="3303" y="2177"/>
                      <a:pt x="3264" y="2077"/>
                    </a:cubicBezTo>
                    <a:cubicBezTo>
                      <a:pt x="3147" y="1779"/>
                      <a:pt x="3011" y="1492"/>
                      <a:pt x="2839" y="1220"/>
                    </a:cubicBezTo>
                    <a:cubicBezTo>
                      <a:pt x="2688" y="983"/>
                      <a:pt x="2529" y="761"/>
                      <a:pt x="2308" y="585"/>
                    </a:cubicBezTo>
                    <a:cubicBezTo>
                      <a:pt x="2142" y="452"/>
                      <a:pt x="1972" y="323"/>
                      <a:pt x="1785" y="224"/>
                    </a:cubicBezTo>
                    <a:cubicBezTo>
                      <a:pt x="1470" y="56"/>
                      <a:pt x="1109" y="25"/>
                      <a:pt x="757" y="8"/>
                    </a:cubicBezTo>
                    <a:cubicBezTo>
                      <a:pt x="694" y="5"/>
                      <a:pt x="625" y="1"/>
                      <a:pt x="555" y="1"/>
                    </a:cubicBezTo>
                    <a:close/>
                  </a:path>
                </a:pathLst>
              </a:custGeom>
              <a:solidFill>
                <a:srgbClr val="EDAF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38"/>
              <p:cNvSpPr/>
              <p:nvPr/>
            </p:nvSpPr>
            <p:spPr>
              <a:xfrm>
                <a:off x="1230326" y="3622949"/>
                <a:ext cx="64895" cy="262894"/>
              </a:xfrm>
              <a:custGeom>
                <a:rect b="b" l="l" r="r" t="t"/>
                <a:pathLst>
                  <a:path extrusionOk="0" h="2301" w="568">
                    <a:moveTo>
                      <a:pt x="21" y="1"/>
                    </a:moveTo>
                    <a:cubicBezTo>
                      <a:pt x="10" y="1"/>
                      <a:pt x="0" y="8"/>
                      <a:pt x="2" y="19"/>
                    </a:cubicBezTo>
                    <a:lnTo>
                      <a:pt x="2" y="20"/>
                    </a:lnTo>
                    <a:cubicBezTo>
                      <a:pt x="42" y="382"/>
                      <a:pt x="162" y="733"/>
                      <a:pt x="235" y="1089"/>
                    </a:cubicBezTo>
                    <a:cubicBezTo>
                      <a:pt x="312" y="1465"/>
                      <a:pt x="370" y="1844"/>
                      <a:pt x="409" y="2227"/>
                    </a:cubicBezTo>
                    <a:cubicBezTo>
                      <a:pt x="414" y="2276"/>
                      <a:pt x="455" y="2300"/>
                      <a:pt x="493" y="2300"/>
                    </a:cubicBezTo>
                    <a:cubicBezTo>
                      <a:pt x="531" y="2300"/>
                      <a:pt x="567" y="2276"/>
                      <a:pt x="563" y="2227"/>
                    </a:cubicBezTo>
                    <a:cubicBezTo>
                      <a:pt x="529" y="1844"/>
                      <a:pt x="472" y="1464"/>
                      <a:pt x="392" y="1088"/>
                    </a:cubicBezTo>
                    <a:cubicBezTo>
                      <a:pt x="312" y="726"/>
                      <a:pt x="228" y="332"/>
                      <a:pt x="38" y="10"/>
                    </a:cubicBezTo>
                    <a:cubicBezTo>
                      <a:pt x="34" y="4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9EB8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38"/>
              <p:cNvSpPr/>
              <p:nvPr/>
            </p:nvSpPr>
            <p:spPr>
              <a:xfrm>
                <a:off x="1245865" y="3644315"/>
                <a:ext cx="512648" cy="206567"/>
              </a:xfrm>
              <a:custGeom>
                <a:rect b="b" l="l" r="r" t="t"/>
                <a:pathLst>
                  <a:path extrusionOk="0" h="1808" w="4487">
                    <a:moveTo>
                      <a:pt x="803" y="0"/>
                    </a:moveTo>
                    <a:lnTo>
                      <a:pt x="803" y="4"/>
                    </a:lnTo>
                    <a:cubicBezTo>
                      <a:pt x="770" y="5"/>
                      <a:pt x="740" y="23"/>
                      <a:pt x="723" y="51"/>
                    </a:cubicBezTo>
                    <a:cubicBezTo>
                      <a:pt x="609" y="74"/>
                      <a:pt x="500" y="118"/>
                      <a:pt x="402" y="183"/>
                    </a:cubicBezTo>
                    <a:cubicBezTo>
                      <a:pt x="302" y="251"/>
                      <a:pt x="185" y="291"/>
                      <a:pt x="85" y="364"/>
                    </a:cubicBezTo>
                    <a:lnTo>
                      <a:pt x="0" y="426"/>
                    </a:lnTo>
                    <a:cubicBezTo>
                      <a:pt x="10" y="477"/>
                      <a:pt x="18" y="528"/>
                      <a:pt x="27" y="579"/>
                    </a:cubicBezTo>
                    <a:cubicBezTo>
                      <a:pt x="151" y="986"/>
                      <a:pt x="255" y="1392"/>
                      <a:pt x="341" y="1808"/>
                    </a:cubicBezTo>
                    <a:cubicBezTo>
                      <a:pt x="586" y="1610"/>
                      <a:pt x="799" y="1460"/>
                      <a:pt x="972" y="1392"/>
                    </a:cubicBezTo>
                    <a:cubicBezTo>
                      <a:pt x="1364" y="1593"/>
                      <a:pt x="1931" y="1756"/>
                      <a:pt x="2527" y="1756"/>
                    </a:cubicBezTo>
                    <a:cubicBezTo>
                      <a:pt x="2834" y="1756"/>
                      <a:pt x="3148" y="1713"/>
                      <a:pt x="3450" y="1609"/>
                    </a:cubicBezTo>
                    <a:cubicBezTo>
                      <a:pt x="3653" y="1538"/>
                      <a:pt x="3485" y="1471"/>
                      <a:pt x="3907" y="1278"/>
                    </a:cubicBezTo>
                    <a:cubicBezTo>
                      <a:pt x="4037" y="1218"/>
                      <a:pt x="4286" y="1120"/>
                      <a:pt x="4350" y="981"/>
                    </a:cubicBezTo>
                    <a:cubicBezTo>
                      <a:pt x="4413" y="842"/>
                      <a:pt x="4317" y="777"/>
                      <a:pt x="4178" y="756"/>
                    </a:cubicBezTo>
                    <a:cubicBezTo>
                      <a:pt x="4199" y="744"/>
                      <a:pt x="4219" y="732"/>
                      <a:pt x="4240" y="721"/>
                    </a:cubicBezTo>
                    <a:cubicBezTo>
                      <a:pt x="4315" y="681"/>
                      <a:pt x="4389" y="650"/>
                      <a:pt x="4456" y="596"/>
                    </a:cubicBezTo>
                    <a:cubicBezTo>
                      <a:pt x="4482" y="575"/>
                      <a:pt x="4486" y="524"/>
                      <a:pt x="4467" y="498"/>
                    </a:cubicBezTo>
                    <a:cubicBezTo>
                      <a:pt x="4399" y="407"/>
                      <a:pt x="4304" y="374"/>
                      <a:pt x="4198" y="374"/>
                    </a:cubicBezTo>
                    <a:cubicBezTo>
                      <a:pt x="4063" y="374"/>
                      <a:pt x="3911" y="427"/>
                      <a:pt x="3778" y="478"/>
                    </a:cubicBezTo>
                    <a:cubicBezTo>
                      <a:pt x="3512" y="607"/>
                      <a:pt x="3224" y="685"/>
                      <a:pt x="2930" y="709"/>
                    </a:cubicBezTo>
                    <a:cubicBezTo>
                      <a:pt x="2905" y="712"/>
                      <a:pt x="2881" y="716"/>
                      <a:pt x="2858" y="718"/>
                    </a:cubicBezTo>
                    <a:lnTo>
                      <a:pt x="2877" y="713"/>
                    </a:lnTo>
                    <a:lnTo>
                      <a:pt x="2877" y="713"/>
                    </a:lnTo>
                    <a:cubicBezTo>
                      <a:pt x="2839" y="715"/>
                      <a:pt x="2800" y="716"/>
                      <a:pt x="2762" y="716"/>
                    </a:cubicBezTo>
                    <a:cubicBezTo>
                      <a:pt x="2688" y="716"/>
                      <a:pt x="2616" y="713"/>
                      <a:pt x="2545" y="708"/>
                    </a:cubicBezTo>
                    <a:cubicBezTo>
                      <a:pt x="2538" y="700"/>
                      <a:pt x="2531" y="693"/>
                      <a:pt x="2522" y="687"/>
                    </a:cubicBezTo>
                    <a:lnTo>
                      <a:pt x="2498" y="668"/>
                    </a:lnTo>
                    <a:cubicBezTo>
                      <a:pt x="2485" y="660"/>
                      <a:pt x="2470" y="652"/>
                      <a:pt x="2455" y="649"/>
                    </a:cubicBezTo>
                    <a:cubicBezTo>
                      <a:pt x="2462" y="633"/>
                      <a:pt x="2474" y="619"/>
                      <a:pt x="2487" y="606"/>
                    </a:cubicBezTo>
                    <a:cubicBezTo>
                      <a:pt x="2504" y="592"/>
                      <a:pt x="2523" y="582"/>
                      <a:pt x="2544" y="573"/>
                    </a:cubicBezTo>
                    <a:cubicBezTo>
                      <a:pt x="2560" y="566"/>
                      <a:pt x="2592" y="554"/>
                      <a:pt x="2614" y="543"/>
                    </a:cubicBezTo>
                    <a:cubicBezTo>
                      <a:pt x="2671" y="519"/>
                      <a:pt x="2716" y="474"/>
                      <a:pt x="2739" y="417"/>
                    </a:cubicBezTo>
                    <a:cubicBezTo>
                      <a:pt x="2765" y="356"/>
                      <a:pt x="2866" y="277"/>
                      <a:pt x="2822" y="223"/>
                    </a:cubicBezTo>
                    <a:cubicBezTo>
                      <a:pt x="2810" y="211"/>
                      <a:pt x="2797" y="200"/>
                      <a:pt x="2783" y="190"/>
                    </a:cubicBezTo>
                    <a:cubicBezTo>
                      <a:pt x="2778" y="184"/>
                      <a:pt x="2773" y="178"/>
                      <a:pt x="2768" y="171"/>
                    </a:cubicBezTo>
                    <a:cubicBezTo>
                      <a:pt x="2753" y="147"/>
                      <a:pt x="2731" y="126"/>
                      <a:pt x="2705" y="112"/>
                    </a:cubicBezTo>
                    <a:cubicBezTo>
                      <a:pt x="2663" y="89"/>
                      <a:pt x="2603" y="79"/>
                      <a:pt x="2538" y="79"/>
                    </a:cubicBezTo>
                    <a:cubicBezTo>
                      <a:pt x="2419" y="79"/>
                      <a:pt x="2283" y="111"/>
                      <a:pt x="2206" y="139"/>
                    </a:cubicBezTo>
                    <a:cubicBezTo>
                      <a:pt x="2176" y="148"/>
                      <a:pt x="2146" y="156"/>
                      <a:pt x="2117" y="164"/>
                    </a:cubicBezTo>
                    <a:lnTo>
                      <a:pt x="2063" y="179"/>
                    </a:lnTo>
                    <a:lnTo>
                      <a:pt x="2049" y="179"/>
                    </a:lnTo>
                    <a:lnTo>
                      <a:pt x="2049" y="178"/>
                    </a:lnTo>
                    <a:cubicBezTo>
                      <a:pt x="2043" y="178"/>
                      <a:pt x="2038" y="179"/>
                      <a:pt x="2034" y="180"/>
                    </a:cubicBezTo>
                    <a:lnTo>
                      <a:pt x="2028" y="180"/>
                    </a:lnTo>
                    <a:lnTo>
                      <a:pt x="2025" y="181"/>
                    </a:lnTo>
                    <a:cubicBezTo>
                      <a:pt x="2010" y="183"/>
                      <a:pt x="1994" y="185"/>
                      <a:pt x="1979" y="188"/>
                    </a:cubicBezTo>
                    <a:lnTo>
                      <a:pt x="1965" y="190"/>
                    </a:lnTo>
                    <a:lnTo>
                      <a:pt x="1958" y="191"/>
                    </a:lnTo>
                    <a:lnTo>
                      <a:pt x="1951" y="192"/>
                    </a:lnTo>
                    <a:lnTo>
                      <a:pt x="1937" y="194"/>
                    </a:lnTo>
                    <a:cubicBezTo>
                      <a:pt x="1917" y="195"/>
                      <a:pt x="1896" y="196"/>
                      <a:pt x="1875" y="196"/>
                    </a:cubicBezTo>
                    <a:cubicBezTo>
                      <a:pt x="1858" y="196"/>
                      <a:pt x="1840" y="196"/>
                      <a:pt x="1823" y="195"/>
                    </a:cubicBezTo>
                    <a:cubicBezTo>
                      <a:pt x="1786" y="192"/>
                      <a:pt x="1748" y="189"/>
                      <a:pt x="1711" y="186"/>
                    </a:cubicBezTo>
                    <a:cubicBezTo>
                      <a:pt x="1703" y="186"/>
                      <a:pt x="1696" y="185"/>
                      <a:pt x="1689" y="185"/>
                    </a:cubicBezTo>
                    <a:cubicBezTo>
                      <a:pt x="1682" y="185"/>
                      <a:pt x="1674" y="186"/>
                      <a:pt x="1667" y="186"/>
                    </a:cubicBezTo>
                    <a:cubicBezTo>
                      <a:pt x="1595" y="160"/>
                      <a:pt x="1523" y="137"/>
                      <a:pt x="1449" y="118"/>
                    </a:cubicBezTo>
                    <a:cubicBezTo>
                      <a:pt x="1322" y="86"/>
                      <a:pt x="1194" y="64"/>
                      <a:pt x="1066" y="44"/>
                    </a:cubicBezTo>
                    <a:cubicBezTo>
                      <a:pt x="982" y="16"/>
                      <a:pt x="889" y="8"/>
                      <a:pt x="803" y="0"/>
                    </a:cubicBezTo>
                    <a:close/>
                  </a:path>
                </a:pathLst>
              </a:custGeom>
              <a:solidFill>
                <a:srgbClr val="EDAF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38"/>
              <p:cNvSpPr/>
              <p:nvPr/>
            </p:nvSpPr>
            <p:spPr>
              <a:xfrm>
                <a:off x="1512874" y="3685674"/>
                <a:ext cx="249640" cy="101113"/>
              </a:xfrm>
              <a:custGeom>
                <a:rect b="b" l="l" r="r" t="t"/>
                <a:pathLst>
                  <a:path extrusionOk="0" h="885" w="2185">
                    <a:moveTo>
                      <a:pt x="1919" y="1"/>
                    </a:moveTo>
                    <a:cubicBezTo>
                      <a:pt x="1827" y="1"/>
                      <a:pt x="1732" y="29"/>
                      <a:pt x="1651" y="52"/>
                    </a:cubicBezTo>
                    <a:cubicBezTo>
                      <a:pt x="1264" y="159"/>
                      <a:pt x="893" y="330"/>
                      <a:pt x="486" y="332"/>
                    </a:cubicBezTo>
                    <a:cubicBezTo>
                      <a:pt x="467" y="334"/>
                      <a:pt x="467" y="359"/>
                      <a:pt x="486" y="361"/>
                    </a:cubicBezTo>
                    <a:cubicBezTo>
                      <a:pt x="792" y="361"/>
                      <a:pt x="1078" y="260"/>
                      <a:pt x="1369" y="172"/>
                    </a:cubicBezTo>
                    <a:cubicBezTo>
                      <a:pt x="1512" y="129"/>
                      <a:pt x="1653" y="80"/>
                      <a:pt x="1801" y="54"/>
                    </a:cubicBezTo>
                    <a:cubicBezTo>
                      <a:pt x="1834" y="47"/>
                      <a:pt x="1877" y="41"/>
                      <a:pt x="1920" y="41"/>
                    </a:cubicBezTo>
                    <a:cubicBezTo>
                      <a:pt x="1969" y="41"/>
                      <a:pt x="2018" y="50"/>
                      <a:pt x="2051" y="79"/>
                    </a:cubicBezTo>
                    <a:cubicBezTo>
                      <a:pt x="2184" y="195"/>
                      <a:pt x="1950" y="332"/>
                      <a:pt x="1884" y="369"/>
                    </a:cubicBezTo>
                    <a:cubicBezTo>
                      <a:pt x="1358" y="671"/>
                      <a:pt x="745" y="840"/>
                      <a:pt x="139" y="840"/>
                    </a:cubicBezTo>
                    <a:cubicBezTo>
                      <a:pt x="98" y="840"/>
                      <a:pt x="57" y="839"/>
                      <a:pt x="16" y="838"/>
                    </a:cubicBezTo>
                    <a:cubicBezTo>
                      <a:pt x="3" y="838"/>
                      <a:pt x="0" y="858"/>
                      <a:pt x="13" y="860"/>
                    </a:cubicBezTo>
                    <a:lnTo>
                      <a:pt x="13" y="861"/>
                    </a:lnTo>
                    <a:cubicBezTo>
                      <a:pt x="115" y="877"/>
                      <a:pt x="217" y="884"/>
                      <a:pt x="319" y="884"/>
                    </a:cubicBezTo>
                    <a:cubicBezTo>
                      <a:pt x="589" y="884"/>
                      <a:pt x="858" y="833"/>
                      <a:pt x="1117" y="754"/>
                    </a:cubicBezTo>
                    <a:cubicBezTo>
                      <a:pt x="1303" y="695"/>
                      <a:pt x="1486" y="626"/>
                      <a:pt x="1664" y="544"/>
                    </a:cubicBezTo>
                    <a:cubicBezTo>
                      <a:pt x="1814" y="474"/>
                      <a:pt x="1991" y="405"/>
                      <a:pt x="2099" y="273"/>
                    </a:cubicBezTo>
                    <a:cubicBezTo>
                      <a:pt x="2166" y="191"/>
                      <a:pt x="2172" y="97"/>
                      <a:pt x="2074" y="39"/>
                    </a:cubicBezTo>
                    <a:cubicBezTo>
                      <a:pt x="2027" y="11"/>
                      <a:pt x="1974" y="1"/>
                      <a:pt x="1919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38"/>
              <p:cNvSpPr/>
              <p:nvPr/>
            </p:nvSpPr>
            <p:spPr>
              <a:xfrm>
                <a:off x="1479055" y="3729090"/>
                <a:ext cx="269863" cy="96086"/>
              </a:xfrm>
              <a:custGeom>
                <a:rect b="b" l="l" r="r" t="t"/>
                <a:pathLst>
                  <a:path extrusionOk="0" h="841" w="2362">
                    <a:moveTo>
                      <a:pt x="2199" y="1"/>
                    </a:moveTo>
                    <a:cubicBezTo>
                      <a:pt x="2168" y="1"/>
                      <a:pt x="2167" y="59"/>
                      <a:pt x="2202" y="59"/>
                    </a:cubicBezTo>
                    <a:cubicBezTo>
                      <a:pt x="2202" y="59"/>
                      <a:pt x="2203" y="59"/>
                      <a:pt x="2203" y="59"/>
                    </a:cubicBezTo>
                    <a:cubicBezTo>
                      <a:pt x="2309" y="108"/>
                      <a:pt x="2324" y="174"/>
                      <a:pt x="2248" y="257"/>
                    </a:cubicBezTo>
                    <a:cubicBezTo>
                      <a:pt x="2232" y="275"/>
                      <a:pt x="2214" y="292"/>
                      <a:pt x="2195" y="307"/>
                    </a:cubicBezTo>
                    <a:cubicBezTo>
                      <a:pt x="2156" y="338"/>
                      <a:pt x="2117" y="367"/>
                      <a:pt x="2075" y="392"/>
                    </a:cubicBezTo>
                    <a:cubicBezTo>
                      <a:pt x="1998" y="443"/>
                      <a:pt x="1919" y="486"/>
                      <a:pt x="1837" y="526"/>
                    </a:cubicBezTo>
                    <a:cubicBezTo>
                      <a:pt x="1655" y="613"/>
                      <a:pt x="1465" y="677"/>
                      <a:pt x="1268" y="718"/>
                    </a:cubicBezTo>
                    <a:cubicBezTo>
                      <a:pt x="851" y="808"/>
                      <a:pt x="430" y="794"/>
                      <a:pt x="7" y="805"/>
                    </a:cubicBezTo>
                    <a:cubicBezTo>
                      <a:pt x="0" y="805"/>
                      <a:pt x="0" y="814"/>
                      <a:pt x="7" y="814"/>
                    </a:cubicBezTo>
                    <a:lnTo>
                      <a:pt x="8" y="814"/>
                    </a:lnTo>
                    <a:cubicBezTo>
                      <a:pt x="168" y="831"/>
                      <a:pt x="332" y="841"/>
                      <a:pt x="498" y="841"/>
                    </a:cubicBezTo>
                    <a:cubicBezTo>
                      <a:pt x="892" y="841"/>
                      <a:pt x="1291" y="785"/>
                      <a:pt x="1655" y="649"/>
                    </a:cubicBezTo>
                    <a:cubicBezTo>
                      <a:pt x="1866" y="571"/>
                      <a:pt x="2107" y="463"/>
                      <a:pt x="2263" y="297"/>
                    </a:cubicBezTo>
                    <a:cubicBezTo>
                      <a:pt x="2354" y="201"/>
                      <a:pt x="2362" y="22"/>
                      <a:pt x="2203" y="1"/>
                    </a:cubicBezTo>
                    <a:cubicBezTo>
                      <a:pt x="2202" y="1"/>
                      <a:pt x="2201" y="1"/>
                      <a:pt x="2199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38"/>
              <p:cNvSpPr/>
              <p:nvPr/>
            </p:nvSpPr>
            <p:spPr>
              <a:xfrm>
                <a:off x="1485339" y="3802212"/>
                <a:ext cx="10740" cy="7312"/>
              </a:xfrm>
              <a:custGeom>
                <a:rect b="b" l="l" r="r" t="t"/>
                <a:pathLst>
                  <a:path extrusionOk="0" h="64" w="94">
                    <a:moveTo>
                      <a:pt x="12" y="0"/>
                    </a:moveTo>
                    <a:cubicBezTo>
                      <a:pt x="7" y="0"/>
                      <a:pt x="1" y="5"/>
                      <a:pt x="3" y="11"/>
                    </a:cubicBezTo>
                    <a:cubicBezTo>
                      <a:pt x="4" y="15"/>
                      <a:pt x="6" y="20"/>
                      <a:pt x="9" y="23"/>
                    </a:cubicBezTo>
                    <a:cubicBezTo>
                      <a:pt x="11" y="26"/>
                      <a:pt x="15" y="29"/>
                      <a:pt x="18" y="31"/>
                    </a:cubicBezTo>
                    <a:cubicBezTo>
                      <a:pt x="24" y="36"/>
                      <a:pt x="31" y="40"/>
                      <a:pt x="37" y="43"/>
                    </a:cubicBezTo>
                    <a:cubicBezTo>
                      <a:pt x="50" y="51"/>
                      <a:pt x="64" y="58"/>
                      <a:pt x="79" y="63"/>
                    </a:cubicBezTo>
                    <a:cubicBezTo>
                      <a:pt x="80" y="64"/>
                      <a:pt x="81" y="64"/>
                      <a:pt x="81" y="64"/>
                    </a:cubicBezTo>
                    <a:cubicBezTo>
                      <a:pt x="86" y="64"/>
                      <a:pt x="90" y="61"/>
                      <a:pt x="92" y="57"/>
                    </a:cubicBezTo>
                    <a:cubicBezTo>
                      <a:pt x="94" y="52"/>
                      <a:pt x="92" y="46"/>
                      <a:pt x="87" y="43"/>
                    </a:cubicBezTo>
                    <a:lnTo>
                      <a:pt x="86" y="43"/>
                    </a:lnTo>
                    <a:cubicBezTo>
                      <a:pt x="73" y="37"/>
                      <a:pt x="62" y="30"/>
                      <a:pt x="50" y="22"/>
                    </a:cubicBezTo>
                    <a:lnTo>
                      <a:pt x="41" y="16"/>
                    </a:lnTo>
                    <a:lnTo>
                      <a:pt x="39" y="14"/>
                    </a:lnTo>
                    <a:lnTo>
                      <a:pt x="38" y="13"/>
                    </a:lnTo>
                    <a:lnTo>
                      <a:pt x="37" y="12"/>
                    </a:lnTo>
                    <a:lnTo>
                      <a:pt x="35" y="11"/>
                    </a:lnTo>
                    <a:cubicBezTo>
                      <a:pt x="32" y="8"/>
                      <a:pt x="29" y="6"/>
                      <a:pt x="24" y="4"/>
                    </a:cubicBezTo>
                    <a:cubicBezTo>
                      <a:pt x="22" y="2"/>
                      <a:pt x="20" y="1"/>
                      <a:pt x="17" y="0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38"/>
              <p:cNvSpPr/>
              <p:nvPr/>
            </p:nvSpPr>
            <p:spPr>
              <a:xfrm>
                <a:off x="1484197" y="3750570"/>
                <a:ext cx="11197" cy="11654"/>
              </a:xfrm>
              <a:custGeom>
                <a:rect b="b" l="l" r="r" t="t"/>
                <a:pathLst>
                  <a:path extrusionOk="0" h="102" w="98">
                    <a:moveTo>
                      <a:pt x="12" y="1"/>
                    </a:moveTo>
                    <a:cubicBezTo>
                      <a:pt x="11" y="1"/>
                      <a:pt x="9" y="1"/>
                      <a:pt x="8" y="1"/>
                    </a:cubicBezTo>
                    <a:cubicBezTo>
                      <a:pt x="2" y="1"/>
                      <a:pt x="0" y="8"/>
                      <a:pt x="2" y="12"/>
                    </a:cubicBezTo>
                    <a:lnTo>
                      <a:pt x="4" y="17"/>
                    </a:lnTo>
                    <a:cubicBezTo>
                      <a:pt x="4" y="17"/>
                      <a:pt x="4" y="17"/>
                      <a:pt x="4" y="17"/>
                    </a:cubicBezTo>
                    <a:lnTo>
                      <a:pt x="4" y="17"/>
                    </a:lnTo>
                    <a:cubicBezTo>
                      <a:pt x="4" y="17"/>
                      <a:pt x="4" y="18"/>
                      <a:pt x="4" y="18"/>
                    </a:cubicBezTo>
                    <a:cubicBezTo>
                      <a:pt x="5" y="20"/>
                      <a:pt x="6" y="22"/>
                      <a:pt x="8" y="24"/>
                    </a:cubicBezTo>
                    <a:cubicBezTo>
                      <a:pt x="11" y="27"/>
                      <a:pt x="14" y="30"/>
                      <a:pt x="16" y="33"/>
                    </a:cubicBezTo>
                    <a:lnTo>
                      <a:pt x="18" y="36"/>
                    </a:lnTo>
                    <a:cubicBezTo>
                      <a:pt x="20" y="39"/>
                      <a:pt x="22" y="41"/>
                      <a:pt x="25" y="44"/>
                    </a:cubicBezTo>
                    <a:cubicBezTo>
                      <a:pt x="28" y="46"/>
                      <a:pt x="30" y="49"/>
                      <a:pt x="33" y="53"/>
                    </a:cubicBezTo>
                    <a:cubicBezTo>
                      <a:pt x="36" y="56"/>
                      <a:pt x="39" y="59"/>
                      <a:pt x="42" y="63"/>
                    </a:cubicBezTo>
                    <a:lnTo>
                      <a:pt x="43" y="65"/>
                    </a:lnTo>
                    <a:cubicBezTo>
                      <a:pt x="45" y="66"/>
                      <a:pt x="46" y="69"/>
                      <a:pt x="47" y="71"/>
                    </a:cubicBezTo>
                    <a:cubicBezTo>
                      <a:pt x="51" y="77"/>
                      <a:pt x="57" y="85"/>
                      <a:pt x="60" y="93"/>
                    </a:cubicBezTo>
                    <a:cubicBezTo>
                      <a:pt x="64" y="99"/>
                      <a:pt x="69" y="102"/>
                      <a:pt x="74" y="102"/>
                    </a:cubicBezTo>
                    <a:cubicBezTo>
                      <a:pt x="86" y="102"/>
                      <a:pt x="98" y="89"/>
                      <a:pt x="90" y="75"/>
                    </a:cubicBezTo>
                    <a:lnTo>
                      <a:pt x="90" y="75"/>
                    </a:lnTo>
                    <a:lnTo>
                      <a:pt x="91" y="76"/>
                    </a:lnTo>
                    <a:cubicBezTo>
                      <a:pt x="82" y="59"/>
                      <a:pt x="71" y="43"/>
                      <a:pt x="58" y="29"/>
                    </a:cubicBezTo>
                    <a:cubicBezTo>
                      <a:pt x="56" y="26"/>
                      <a:pt x="52" y="23"/>
                      <a:pt x="49" y="19"/>
                    </a:cubicBezTo>
                    <a:cubicBezTo>
                      <a:pt x="45" y="16"/>
                      <a:pt x="41" y="13"/>
                      <a:pt x="35" y="11"/>
                    </a:cubicBezTo>
                    <a:cubicBezTo>
                      <a:pt x="32" y="8"/>
                      <a:pt x="28" y="5"/>
                      <a:pt x="24" y="3"/>
                    </a:cubicBezTo>
                    <a:cubicBezTo>
                      <a:pt x="20" y="2"/>
                      <a:pt x="17" y="1"/>
                      <a:pt x="12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38"/>
              <p:cNvSpPr/>
              <p:nvPr/>
            </p:nvSpPr>
            <p:spPr>
              <a:xfrm>
                <a:off x="1705848" y="3748513"/>
                <a:ext cx="14738" cy="27649"/>
              </a:xfrm>
              <a:custGeom>
                <a:rect b="b" l="l" r="r" t="t"/>
                <a:pathLst>
                  <a:path extrusionOk="0" h="242" w="129">
                    <a:moveTo>
                      <a:pt x="120" y="0"/>
                    </a:moveTo>
                    <a:cubicBezTo>
                      <a:pt x="118" y="0"/>
                      <a:pt x="116" y="1"/>
                      <a:pt x="114" y="1"/>
                    </a:cubicBezTo>
                    <a:cubicBezTo>
                      <a:pt x="107" y="3"/>
                      <a:pt x="102" y="6"/>
                      <a:pt x="97" y="10"/>
                    </a:cubicBezTo>
                    <a:cubicBezTo>
                      <a:pt x="86" y="18"/>
                      <a:pt x="75" y="27"/>
                      <a:pt x="66" y="36"/>
                    </a:cubicBezTo>
                    <a:cubicBezTo>
                      <a:pt x="47" y="54"/>
                      <a:pt x="31" y="77"/>
                      <a:pt x="21" y="100"/>
                    </a:cubicBezTo>
                    <a:cubicBezTo>
                      <a:pt x="0" y="145"/>
                      <a:pt x="0" y="199"/>
                      <a:pt x="31" y="238"/>
                    </a:cubicBezTo>
                    <a:cubicBezTo>
                      <a:pt x="33" y="241"/>
                      <a:pt x="36" y="242"/>
                      <a:pt x="38" y="242"/>
                    </a:cubicBezTo>
                    <a:cubicBezTo>
                      <a:pt x="46" y="242"/>
                      <a:pt x="54" y="233"/>
                      <a:pt x="48" y="226"/>
                    </a:cubicBezTo>
                    <a:lnTo>
                      <a:pt x="48" y="226"/>
                    </a:lnTo>
                    <a:lnTo>
                      <a:pt x="48" y="227"/>
                    </a:lnTo>
                    <a:cubicBezTo>
                      <a:pt x="22" y="190"/>
                      <a:pt x="25" y="141"/>
                      <a:pt x="45" y="104"/>
                    </a:cubicBezTo>
                    <a:cubicBezTo>
                      <a:pt x="57" y="83"/>
                      <a:pt x="72" y="65"/>
                      <a:pt x="89" y="50"/>
                    </a:cubicBezTo>
                    <a:cubicBezTo>
                      <a:pt x="97" y="43"/>
                      <a:pt x="106" y="36"/>
                      <a:pt x="114" y="28"/>
                    </a:cubicBezTo>
                    <a:cubicBezTo>
                      <a:pt x="118" y="23"/>
                      <a:pt x="122" y="19"/>
                      <a:pt x="125" y="15"/>
                    </a:cubicBezTo>
                    <a:cubicBezTo>
                      <a:pt x="127" y="11"/>
                      <a:pt x="127" y="7"/>
                      <a:pt x="129" y="3"/>
                    </a:cubicBezTo>
                    <a:cubicBezTo>
                      <a:pt x="129" y="2"/>
                      <a:pt x="128" y="1"/>
                      <a:pt x="127" y="1"/>
                    </a:cubicBezTo>
                    <a:cubicBezTo>
                      <a:pt x="124" y="1"/>
                      <a:pt x="122" y="0"/>
                      <a:pt x="120" y="0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38"/>
              <p:cNvSpPr/>
              <p:nvPr/>
            </p:nvSpPr>
            <p:spPr>
              <a:xfrm>
                <a:off x="1711789" y="3695729"/>
                <a:ext cx="29477" cy="37246"/>
              </a:xfrm>
              <a:custGeom>
                <a:rect b="b" l="l" r="r" t="t"/>
                <a:pathLst>
                  <a:path extrusionOk="0" h="326" w="258">
                    <a:moveTo>
                      <a:pt x="235" y="1"/>
                    </a:moveTo>
                    <a:cubicBezTo>
                      <a:pt x="234" y="1"/>
                      <a:pt x="233" y="1"/>
                      <a:pt x="232" y="1"/>
                    </a:cubicBezTo>
                    <a:cubicBezTo>
                      <a:pt x="156" y="15"/>
                      <a:pt x="71" y="50"/>
                      <a:pt x="33" y="122"/>
                    </a:cubicBezTo>
                    <a:cubicBezTo>
                      <a:pt x="1" y="184"/>
                      <a:pt x="1" y="259"/>
                      <a:pt x="36" y="321"/>
                    </a:cubicBezTo>
                    <a:cubicBezTo>
                      <a:pt x="38" y="325"/>
                      <a:pt x="41" y="326"/>
                      <a:pt x="44" y="326"/>
                    </a:cubicBezTo>
                    <a:cubicBezTo>
                      <a:pt x="50" y="326"/>
                      <a:pt x="57" y="319"/>
                      <a:pt x="53" y="311"/>
                    </a:cubicBezTo>
                    <a:cubicBezTo>
                      <a:pt x="26" y="254"/>
                      <a:pt x="31" y="187"/>
                      <a:pt x="64" y="135"/>
                    </a:cubicBezTo>
                    <a:cubicBezTo>
                      <a:pt x="81" y="107"/>
                      <a:pt x="104" y="84"/>
                      <a:pt x="134" y="69"/>
                    </a:cubicBezTo>
                    <a:cubicBezTo>
                      <a:pt x="168" y="51"/>
                      <a:pt x="204" y="44"/>
                      <a:pt x="240" y="32"/>
                    </a:cubicBezTo>
                    <a:cubicBezTo>
                      <a:pt x="257" y="26"/>
                      <a:pt x="252" y="1"/>
                      <a:pt x="235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38"/>
              <p:cNvSpPr/>
              <p:nvPr/>
            </p:nvSpPr>
            <p:spPr>
              <a:xfrm>
                <a:off x="1471515" y="3801184"/>
                <a:ext cx="202226" cy="47072"/>
              </a:xfrm>
              <a:custGeom>
                <a:rect b="b" l="l" r="r" t="t"/>
                <a:pathLst>
                  <a:path extrusionOk="0" h="412" w="1770">
                    <a:moveTo>
                      <a:pt x="1736" y="0"/>
                    </a:moveTo>
                    <a:cubicBezTo>
                      <a:pt x="1729" y="0"/>
                      <a:pt x="1722" y="3"/>
                      <a:pt x="1717" y="10"/>
                    </a:cubicBezTo>
                    <a:cubicBezTo>
                      <a:pt x="1555" y="251"/>
                      <a:pt x="1230" y="312"/>
                      <a:pt x="963" y="350"/>
                    </a:cubicBezTo>
                    <a:cubicBezTo>
                      <a:pt x="835" y="369"/>
                      <a:pt x="707" y="379"/>
                      <a:pt x="577" y="379"/>
                    </a:cubicBezTo>
                    <a:cubicBezTo>
                      <a:pt x="545" y="379"/>
                      <a:pt x="512" y="378"/>
                      <a:pt x="479" y="377"/>
                    </a:cubicBezTo>
                    <a:cubicBezTo>
                      <a:pt x="321" y="371"/>
                      <a:pt x="164" y="340"/>
                      <a:pt x="7" y="334"/>
                    </a:cubicBezTo>
                    <a:cubicBezTo>
                      <a:pt x="2" y="334"/>
                      <a:pt x="1" y="341"/>
                      <a:pt x="6" y="343"/>
                    </a:cubicBezTo>
                    <a:cubicBezTo>
                      <a:pt x="164" y="395"/>
                      <a:pt x="347" y="404"/>
                      <a:pt x="512" y="409"/>
                    </a:cubicBezTo>
                    <a:cubicBezTo>
                      <a:pt x="557" y="411"/>
                      <a:pt x="602" y="412"/>
                      <a:pt x="648" y="412"/>
                    </a:cubicBezTo>
                    <a:cubicBezTo>
                      <a:pt x="774" y="412"/>
                      <a:pt x="901" y="405"/>
                      <a:pt x="1024" y="386"/>
                    </a:cubicBezTo>
                    <a:cubicBezTo>
                      <a:pt x="1291" y="344"/>
                      <a:pt x="1592" y="267"/>
                      <a:pt x="1757" y="34"/>
                    </a:cubicBezTo>
                    <a:cubicBezTo>
                      <a:pt x="1769" y="17"/>
                      <a:pt x="1753" y="0"/>
                      <a:pt x="1736" y="0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38"/>
              <p:cNvSpPr/>
              <p:nvPr/>
            </p:nvSpPr>
            <p:spPr>
              <a:xfrm>
                <a:off x="1248035" y="3640773"/>
                <a:ext cx="201769" cy="49243"/>
              </a:xfrm>
              <a:custGeom>
                <a:rect b="b" l="l" r="r" t="t"/>
                <a:pathLst>
                  <a:path extrusionOk="0" h="431" w="1766">
                    <a:moveTo>
                      <a:pt x="858" y="1"/>
                    </a:moveTo>
                    <a:cubicBezTo>
                      <a:pt x="830" y="1"/>
                      <a:pt x="801" y="2"/>
                      <a:pt x="773" y="5"/>
                    </a:cubicBezTo>
                    <a:cubicBezTo>
                      <a:pt x="470" y="41"/>
                      <a:pt x="287" y="313"/>
                      <a:pt x="10" y="413"/>
                    </a:cubicBezTo>
                    <a:cubicBezTo>
                      <a:pt x="0" y="417"/>
                      <a:pt x="3" y="430"/>
                      <a:pt x="12" y="430"/>
                    </a:cubicBezTo>
                    <a:cubicBezTo>
                      <a:pt x="13" y="430"/>
                      <a:pt x="13" y="430"/>
                      <a:pt x="14" y="430"/>
                    </a:cubicBezTo>
                    <a:cubicBezTo>
                      <a:pt x="275" y="354"/>
                      <a:pt x="463" y="121"/>
                      <a:pt x="735" y="72"/>
                    </a:cubicBezTo>
                    <a:cubicBezTo>
                      <a:pt x="781" y="63"/>
                      <a:pt x="828" y="59"/>
                      <a:pt x="876" y="59"/>
                    </a:cubicBezTo>
                    <a:cubicBezTo>
                      <a:pt x="1004" y="59"/>
                      <a:pt x="1136" y="86"/>
                      <a:pt x="1259" y="110"/>
                    </a:cubicBezTo>
                    <a:cubicBezTo>
                      <a:pt x="1429" y="143"/>
                      <a:pt x="1596" y="186"/>
                      <a:pt x="1760" y="240"/>
                    </a:cubicBezTo>
                    <a:cubicBezTo>
                      <a:pt x="1761" y="240"/>
                      <a:pt x="1761" y="240"/>
                      <a:pt x="1761" y="240"/>
                    </a:cubicBezTo>
                    <a:cubicBezTo>
                      <a:pt x="1764" y="240"/>
                      <a:pt x="1765" y="235"/>
                      <a:pt x="1762" y="234"/>
                    </a:cubicBezTo>
                    <a:cubicBezTo>
                      <a:pt x="1608" y="167"/>
                      <a:pt x="1449" y="112"/>
                      <a:pt x="1287" y="71"/>
                    </a:cubicBezTo>
                    <a:cubicBezTo>
                      <a:pt x="1150" y="38"/>
                      <a:pt x="1002" y="1"/>
                      <a:pt x="858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38"/>
              <p:cNvSpPr/>
              <p:nvPr/>
            </p:nvSpPr>
            <p:spPr>
              <a:xfrm>
                <a:off x="1433697" y="3650370"/>
                <a:ext cx="140873" cy="83747"/>
              </a:xfrm>
              <a:custGeom>
                <a:rect b="b" l="l" r="r" t="t"/>
                <a:pathLst>
                  <a:path extrusionOk="0" h="733" w="1233">
                    <a:moveTo>
                      <a:pt x="867" y="0"/>
                    </a:moveTo>
                    <a:cubicBezTo>
                      <a:pt x="801" y="0"/>
                      <a:pt x="737" y="18"/>
                      <a:pt x="672" y="37"/>
                    </a:cubicBezTo>
                    <a:cubicBezTo>
                      <a:pt x="559" y="69"/>
                      <a:pt x="443" y="100"/>
                      <a:pt x="334" y="142"/>
                    </a:cubicBezTo>
                    <a:cubicBezTo>
                      <a:pt x="322" y="147"/>
                      <a:pt x="326" y="163"/>
                      <a:pt x="337" y="163"/>
                    </a:cubicBezTo>
                    <a:cubicBezTo>
                      <a:pt x="338" y="163"/>
                      <a:pt x="339" y="163"/>
                      <a:pt x="339" y="163"/>
                    </a:cubicBezTo>
                    <a:cubicBezTo>
                      <a:pt x="444" y="146"/>
                      <a:pt x="548" y="116"/>
                      <a:pt x="652" y="91"/>
                    </a:cubicBezTo>
                    <a:cubicBezTo>
                      <a:pt x="726" y="73"/>
                      <a:pt x="798" y="46"/>
                      <a:pt x="874" y="46"/>
                    </a:cubicBezTo>
                    <a:cubicBezTo>
                      <a:pt x="894" y="46"/>
                      <a:pt x="913" y="48"/>
                      <a:pt x="933" y="52"/>
                    </a:cubicBezTo>
                    <a:cubicBezTo>
                      <a:pt x="1001" y="65"/>
                      <a:pt x="1088" y="97"/>
                      <a:pt x="1124" y="161"/>
                    </a:cubicBezTo>
                    <a:cubicBezTo>
                      <a:pt x="1165" y="230"/>
                      <a:pt x="1111" y="316"/>
                      <a:pt x="1070" y="371"/>
                    </a:cubicBezTo>
                    <a:cubicBezTo>
                      <a:pt x="1020" y="438"/>
                      <a:pt x="952" y="489"/>
                      <a:pt x="874" y="518"/>
                    </a:cubicBezTo>
                    <a:cubicBezTo>
                      <a:pt x="830" y="533"/>
                      <a:pt x="784" y="543"/>
                      <a:pt x="740" y="562"/>
                    </a:cubicBezTo>
                    <a:cubicBezTo>
                      <a:pt x="698" y="581"/>
                      <a:pt x="662" y="609"/>
                      <a:pt x="621" y="627"/>
                    </a:cubicBezTo>
                    <a:cubicBezTo>
                      <a:pt x="429" y="708"/>
                      <a:pt x="204" y="665"/>
                      <a:pt x="6" y="720"/>
                    </a:cubicBezTo>
                    <a:cubicBezTo>
                      <a:pt x="1" y="722"/>
                      <a:pt x="2" y="730"/>
                      <a:pt x="7" y="730"/>
                    </a:cubicBezTo>
                    <a:lnTo>
                      <a:pt x="7" y="731"/>
                    </a:lnTo>
                    <a:cubicBezTo>
                      <a:pt x="25" y="732"/>
                      <a:pt x="43" y="733"/>
                      <a:pt x="62" y="733"/>
                    </a:cubicBezTo>
                    <a:cubicBezTo>
                      <a:pt x="144" y="733"/>
                      <a:pt x="228" y="720"/>
                      <a:pt x="308" y="714"/>
                    </a:cubicBezTo>
                    <a:cubicBezTo>
                      <a:pt x="397" y="707"/>
                      <a:pt x="489" y="706"/>
                      <a:pt x="576" y="685"/>
                    </a:cubicBezTo>
                    <a:cubicBezTo>
                      <a:pt x="665" y="663"/>
                      <a:pt x="736" y="605"/>
                      <a:pt x="826" y="583"/>
                    </a:cubicBezTo>
                    <a:cubicBezTo>
                      <a:pt x="901" y="565"/>
                      <a:pt x="968" y="548"/>
                      <a:pt x="1031" y="501"/>
                    </a:cubicBezTo>
                    <a:cubicBezTo>
                      <a:pt x="1120" y="433"/>
                      <a:pt x="1232" y="311"/>
                      <a:pt x="1204" y="190"/>
                    </a:cubicBezTo>
                    <a:cubicBezTo>
                      <a:pt x="1176" y="68"/>
                      <a:pt x="1030" y="21"/>
                      <a:pt x="923" y="5"/>
                    </a:cubicBezTo>
                    <a:cubicBezTo>
                      <a:pt x="904" y="2"/>
                      <a:pt x="885" y="0"/>
                      <a:pt x="867" y="0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38"/>
              <p:cNvSpPr/>
              <p:nvPr/>
            </p:nvSpPr>
            <p:spPr>
              <a:xfrm>
                <a:off x="1523957" y="3713666"/>
                <a:ext cx="45358" cy="13025"/>
              </a:xfrm>
              <a:custGeom>
                <a:rect b="b" l="l" r="r" t="t"/>
                <a:pathLst>
                  <a:path extrusionOk="0" h="114" w="397">
                    <a:moveTo>
                      <a:pt x="21" y="1"/>
                    </a:moveTo>
                    <a:cubicBezTo>
                      <a:pt x="11" y="1"/>
                      <a:pt x="1" y="9"/>
                      <a:pt x="5" y="21"/>
                    </a:cubicBezTo>
                    <a:cubicBezTo>
                      <a:pt x="26" y="78"/>
                      <a:pt x="91" y="100"/>
                      <a:pt x="147" y="106"/>
                    </a:cubicBezTo>
                    <a:cubicBezTo>
                      <a:pt x="184" y="111"/>
                      <a:pt x="220" y="114"/>
                      <a:pt x="257" y="114"/>
                    </a:cubicBezTo>
                    <a:cubicBezTo>
                      <a:pt x="303" y="114"/>
                      <a:pt x="348" y="110"/>
                      <a:pt x="394" y="103"/>
                    </a:cubicBezTo>
                    <a:cubicBezTo>
                      <a:pt x="396" y="102"/>
                      <a:pt x="396" y="99"/>
                      <a:pt x="394" y="98"/>
                    </a:cubicBezTo>
                    <a:cubicBezTo>
                      <a:pt x="355" y="87"/>
                      <a:pt x="317" y="79"/>
                      <a:pt x="279" y="74"/>
                    </a:cubicBezTo>
                    <a:cubicBezTo>
                      <a:pt x="242" y="69"/>
                      <a:pt x="206" y="69"/>
                      <a:pt x="169" y="66"/>
                    </a:cubicBezTo>
                    <a:cubicBezTo>
                      <a:pt x="120" y="61"/>
                      <a:pt x="64" y="53"/>
                      <a:pt x="35" y="8"/>
                    </a:cubicBezTo>
                    <a:cubicBezTo>
                      <a:pt x="31" y="3"/>
                      <a:pt x="26" y="1"/>
                      <a:pt x="21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38"/>
              <p:cNvSpPr/>
              <p:nvPr/>
            </p:nvSpPr>
            <p:spPr>
              <a:xfrm>
                <a:off x="1521329" y="3714580"/>
                <a:ext cx="39874" cy="29934"/>
              </a:xfrm>
              <a:custGeom>
                <a:rect b="b" l="l" r="r" t="t"/>
                <a:pathLst>
                  <a:path extrusionOk="0" h="262" w="349">
                    <a:moveTo>
                      <a:pt x="13" y="1"/>
                    </a:moveTo>
                    <a:cubicBezTo>
                      <a:pt x="4" y="1"/>
                      <a:pt x="0" y="10"/>
                      <a:pt x="5" y="17"/>
                    </a:cubicBezTo>
                    <a:lnTo>
                      <a:pt x="5" y="18"/>
                    </a:lnTo>
                    <a:cubicBezTo>
                      <a:pt x="17" y="29"/>
                      <a:pt x="30" y="36"/>
                      <a:pt x="43" y="43"/>
                    </a:cubicBezTo>
                    <a:cubicBezTo>
                      <a:pt x="57" y="50"/>
                      <a:pt x="71" y="59"/>
                      <a:pt x="84" y="67"/>
                    </a:cubicBezTo>
                    <a:cubicBezTo>
                      <a:pt x="111" y="83"/>
                      <a:pt x="138" y="100"/>
                      <a:pt x="163" y="121"/>
                    </a:cubicBezTo>
                    <a:cubicBezTo>
                      <a:pt x="186" y="140"/>
                      <a:pt x="210" y="160"/>
                      <a:pt x="231" y="183"/>
                    </a:cubicBezTo>
                    <a:cubicBezTo>
                      <a:pt x="243" y="193"/>
                      <a:pt x="253" y="205"/>
                      <a:pt x="263" y="217"/>
                    </a:cubicBezTo>
                    <a:cubicBezTo>
                      <a:pt x="274" y="231"/>
                      <a:pt x="284" y="244"/>
                      <a:pt x="296" y="255"/>
                    </a:cubicBezTo>
                    <a:cubicBezTo>
                      <a:pt x="302" y="260"/>
                      <a:pt x="308" y="262"/>
                      <a:pt x="314" y="262"/>
                    </a:cubicBezTo>
                    <a:cubicBezTo>
                      <a:pt x="332" y="262"/>
                      <a:pt x="348" y="243"/>
                      <a:pt x="338" y="223"/>
                    </a:cubicBezTo>
                    <a:cubicBezTo>
                      <a:pt x="328" y="208"/>
                      <a:pt x="318" y="194"/>
                      <a:pt x="305" y="183"/>
                    </a:cubicBezTo>
                    <a:cubicBezTo>
                      <a:pt x="293" y="171"/>
                      <a:pt x="281" y="159"/>
                      <a:pt x="269" y="147"/>
                    </a:cubicBezTo>
                    <a:cubicBezTo>
                      <a:pt x="244" y="125"/>
                      <a:pt x="218" y="103"/>
                      <a:pt x="189" y="84"/>
                    </a:cubicBezTo>
                    <a:cubicBezTo>
                      <a:pt x="163" y="66"/>
                      <a:pt x="135" y="49"/>
                      <a:pt x="106" y="34"/>
                    </a:cubicBezTo>
                    <a:cubicBezTo>
                      <a:pt x="91" y="26"/>
                      <a:pt x="76" y="20"/>
                      <a:pt x="61" y="14"/>
                    </a:cubicBezTo>
                    <a:cubicBezTo>
                      <a:pt x="46" y="6"/>
                      <a:pt x="29" y="2"/>
                      <a:pt x="13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38"/>
              <p:cNvSpPr/>
              <p:nvPr/>
            </p:nvSpPr>
            <p:spPr>
              <a:xfrm>
                <a:off x="1510361" y="3655626"/>
                <a:ext cx="44330" cy="42730"/>
              </a:xfrm>
              <a:custGeom>
                <a:rect b="b" l="l" r="r" t="t"/>
                <a:pathLst>
                  <a:path extrusionOk="0" h="374" w="388">
                    <a:moveTo>
                      <a:pt x="271" y="1"/>
                    </a:moveTo>
                    <a:cubicBezTo>
                      <a:pt x="269" y="1"/>
                      <a:pt x="266" y="1"/>
                      <a:pt x="264" y="3"/>
                    </a:cubicBezTo>
                    <a:cubicBezTo>
                      <a:pt x="211" y="30"/>
                      <a:pt x="151" y="24"/>
                      <a:pt x="99" y="50"/>
                    </a:cubicBezTo>
                    <a:cubicBezTo>
                      <a:pt x="56" y="73"/>
                      <a:pt x="25" y="113"/>
                      <a:pt x="14" y="161"/>
                    </a:cubicBezTo>
                    <a:cubicBezTo>
                      <a:pt x="1" y="209"/>
                      <a:pt x="11" y="260"/>
                      <a:pt x="40" y="301"/>
                    </a:cubicBezTo>
                    <a:cubicBezTo>
                      <a:pt x="77" y="345"/>
                      <a:pt x="131" y="371"/>
                      <a:pt x="188" y="374"/>
                    </a:cubicBezTo>
                    <a:cubicBezTo>
                      <a:pt x="191" y="374"/>
                      <a:pt x="193" y="374"/>
                      <a:pt x="196" y="374"/>
                    </a:cubicBezTo>
                    <a:cubicBezTo>
                      <a:pt x="264" y="374"/>
                      <a:pt x="330" y="348"/>
                      <a:pt x="380" y="303"/>
                    </a:cubicBezTo>
                    <a:cubicBezTo>
                      <a:pt x="385" y="300"/>
                      <a:pt x="386" y="294"/>
                      <a:pt x="385" y="290"/>
                    </a:cubicBezTo>
                    <a:lnTo>
                      <a:pt x="387" y="286"/>
                    </a:lnTo>
                    <a:cubicBezTo>
                      <a:pt x="388" y="285"/>
                      <a:pt x="387" y="283"/>
                      <a:pt x="386" y="283"/>
                    </a:cubicBezTo>
                    <a:cubicBezTo>
                      <a:pt x="385" y="283"/>
                      <a:pt x="385" y="283"/>
                      <a:pt x="385" y="283"/>
                    </a:cubicBezTo>
                    <a:lnTo>
                      <a:pt x="385" y="282"/>
                    </a:lnTo>
                    <a:cubicBezTo>
                      <a:pt x="384" y="283"/>
                      <a:pt x="382" y="283"/>
                      <a:pt x="381" y="283"/>
                    </a:cubicBezTo>
                    <a:cubicBezTo>
                      <a:pt x="380" y="283"/>
                      <a:pt x="379" y="283"/>
                      <a:pt x="378" y="282"/>
                    </a:cubicBezTo>
                    <a:cubicBezTo>
                      <a:pt x="376" y="281"/>
                      <a:pt x="374" y="280"/>
                      <a:pt x="371" y="280"/>
                    </a:cubicBezTo>
                    <a:cubicBezTo>
                      <a:pt x="369" y="280"/>
                      <a:pt x="367" y="281"/>
                      <a:pt x="364" y="282"/>
                    </a:cubicBezTo>
                    <a:cubicBezTo>
                      <a:pt x="314" y="304"/>
                      <a:pt x="265" y="327"/>
                      <a:pt x="208" y="327"/>
                    </a:cubicBezTo>
                    <a:cubicBezTo>
                      <a:pt x="207" y="327"/>
                      <a:pt x="206" y="327"/>
                      <a:pt x="204" y="327"/>
                    </a:cubicBezTo>
                    <a:cubicBezTo>
                      <a:pt x="160" y="327"/>
                      <a:pt x="118" y="310"/>
                      <a:pt x="85" y="278"/>
                    </a:cubicBezTo>
                    <a:cubicBezTo>
                      <a:pt x="30" y="221"/>
                      <a:pt x="53" y="116"/>
                      <a:pt x="125" y="83"/>
                    </a:cubicBezTo>
                    <a:cubicBezTo>
                      <a:pt x="177" y="59"/>
                      <a:pt x="238" y="68"/>
                      <a:pt x="285" y="30"/>
                    </a:cubicBezTo>
                    <a:cubicBezTo>
                      <a:pt x="299" y="19"/>
                      <a:pt x="285" y="1"/>
                      <a:pt x="271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38"/>
              <p:cNvSpPr/>
              <p:nvPr/>
            </p:nvSpPr>
            <p:spPr>
              <a:xfrm>
                <a:off x="1445351" y="3732404"/>
                <a:ext cx="18966" cy="15653"/>
              </a:xfrm>
              <a:custGeom>
                <a:rect b="b" l="l" r="r" t="t"/>
                <a:pathLst>
                  <a:path extrusionOk="0" h="137" w="166">
                    <a:moveTo>
                      <a:pt x="155" y="0"/>
                    </a:moveTo>
                    <a:cubicBezTo>
                      <a:pt x="154" y="0"/>
                      <a:pt x="153" y="1"/>
                      <a:pt x="152" y="1"/>
                    </a:cubicBezTo>
                    <a:cubicBezTo>
                      <a:pt x="145" y="2"/>
                      <a:pt x="139" y="4"/>
                      <a:pt x="133" y="6"/>
                    </a:cubicBezTo>
                    <a:cubicBezTo>
                      <a:pt x="127" y="9"/>
                      <a:pt x="122" y="13"/>
                      <a:pt x="117" y="16"/>
                    </a:cubicBezTo>
                    <a:cubicBezTo>
                      <a:pt x="113" y="18"/>
                      <a:pt x="111" y="18"/>
                      <a:pt x="109" y="19"/>
                    </a:cubicBezTo>
                    <a:cubicBezTo>
                      <a:pt x="106" y="21"/>
                      <a:pt x="104" y="23"/>
                      <a:pt x="101" y="24"/>
                    </a:cubicBezTo>
                    <a:lnTo>
                      <a:pt x="86" y="35"/>
                    </a:lnTo>
                    <a:cubicBezTo>
                      <a:pt x="65" y="51"/>
                      <a:pt x="46" y="67"/>
                      <a:pt x="28" y="85"/>
                    </a:cubicBezTo>
                    <a:cubicBezTo>
                      <a:pt x="17" y="96"/>
                      <a:pt x="0" y="110"/>
                      <a:pt x="10" y="127"/>
                    </a:cubicBezTo>
                    <a:cubicBezTo>
                      <a:pt x="13" y="133"/>
                      <a:pt x="19" y="137"/>
                      <a:pt x="27" y="137"/>
                    </a:cubicBezTo>
                    <a:cubicBezTo>
                      <a:pt x="35" y="137"/>
                      <a:pt x="44" y="131"/>
                      <a:pt x="49" y="124"/>
                    </a:cubicBezTo>
                    <a:cubicBezTo>
                      <a:pt x="66" y="106"/>
                      <a:pt x="85" y="90"/>
                      <a:pt x="103" y="73"/>
                    </a:cubicBezTo>
                    <a:cubicBezTo>
                      <a:pt x="113" y="64"/>
                      <a:pt x="124" y="54"/>
                      <a:pt x="134" y="44"/>
                    </a:cubicBezTo>
                    <a:cubicBezTo>
                      <a:pt x="138" y="39"/>
                      <a:pt x="142" y="35"/>
                      <a:pt x="148" y="32"/>
                    </a:cubicBezTo>
                    <a:cubicBezTo>
                      <a:pt x="150" y="30"/>
                      <a:pt x="153" y="27"/>
                      <a:pt x="155" y="24"/>
                    </a:cubicBezTo>
                    <a:cubicBezTo>
                      <a:pt x="156" y="22"/>
                      <a:pt x="156" y="21"/>
                      <a:pt x="157" y="19"/>
                    </a:cubicBezTo>
                    <a:cubicBezTo>
                      <a:pt x="158" y="18"/>
                      <a:pt x="159" y="16"/>
                      <a:pt x="160" y="15"/>
                    </a:cubicBezTo>
                    <a:cubicBezTo>
                      <a:pt x="165" y="10"/>
                      <a:pt x="162" y="0"/>
                      <a:pt x="155" y="0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87" name="Google Shape;1187;p38"/>
              <p:cNvGrpSpPr/>
              <p:nvPr/>
            </p:nvGrpSpPr>
            <p:grpSpPr>
              <a:xfrm>
                <a:off x="503333" y="2913437"/>
                <a:ext cx="1997142" cy="1081862"/>
                <a:chOff x="1050441" y="3425018"/>
                <a:chExt cx="1333562" cy="722397"/>
              </a:xfrm>
            </p:grpSpPr>
            <p:sp>
              <p:nvSpPr>
                <p:cNvPr id="1188" name="Google Shape;1188;p38"/>
                <p:cNvSpPr/>
                <p:nvPr/>
              </p:nvSpPr>
              <p:spPr>
                <a:xfrm>
                  <a:off x="1271456" y="3425018"/>
                  <a:ext cx="9460" cy="9613"/>
                </a:xfrm>
                <a:custGeom>
                  <a:rect b="b" l="l" r="r" t="t"/>
                  <a:pathLst>
                    <a:path extrusionOk="0" h="126" w="124">
                      <a:moveTo>
                        <a:pt x="66" y="1"/>
                      </a:moveTo>
                      <a:cubicBezTo>
                        <a:pt x="65" y="1"/>
                        <a:pt x="64" y="2"/>
                        <a:pt x="63" y="2"/>
                      </a:cubicBezTo>
                      <a:lnTo>
                        <a:pt x="54" y="2"/>
                      </a:lnTo>
                      <a:cubicBezTo>
                        <a:pt x="53" y="3"/>
                        <a:pt x="51" y="4"/>
                        <a:pt x="50" y="4"/>
                      </a:cubicBezTo>
                      <a:cubicBezTo>
                        <a:pt x="49" y="4"/>
                        <a:pt x="48" y="4"/>
                        <a:pt x="47" y="4"/>
                      </a:cubicBezTo>
                      <a:cubicBezTo>
                        <a:pt x="47" y="4"/>
                        <a:pt x="46" y="4"/>
                        <a:pt x="46" y="4"/>
                      </a:cubicBezTo>
                      <a:cubicBezTo>
                        <a:pt x="44" y="4"/>
                        <a:pt x="43" y="4"/>
                        <a:pt x="42" y="5"/>
                      </a:cubicBezTo>
                      <a:cubicBezTo>
                        <a:pt x="41" y="5"/>
                        <a:pt x="40" y="7"/>
                        <a:pt x="38" y="7"/>
                      </a:cubicBezTo>
                      <a:lnTo>
                        <a:pt x="35" y="8"/>
                      </a:lnTo>
                      <a:lnTo>
                        <a:pt x="31" y="10"/>
                      </a:lnTo>
                      <a:cubicBezTo>
                        <a:pt x="30" y="12"/>
                        <a:pt x="30" y="13"/>
                        <a:pt x="28" y="13"/>
                      </a:cubicBezTo>
                      <a:lnTo>
                        <a:pt x="25" y="16"/>
                      </a:lnTo>
                      <a:cubicBezTo>
                        <a:pt x="24" y="16"/>
                        <a:pt x="22" y="17"/>
                        <a:pt x="21" y="18"/>
                      </a:cubicBezTo>
                      <a:cubicBezTo>
                        <a:pt x="20" y="18"/>
                        <a:pt x="20" y="19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ubicBezTo>
                        <a:pt x="15" y="24"/>
                        <a:pt x="13" y="25"/>
                        <a:pt x="13" y="27"/>
                      </a:cubicBezTo>
                      <a:cubicBezTo>
                        <a:pt x="12" y="28"/>
                        <a:pt x="11" y="28"/>
                        <a:pt x="10" y="30"/>
                      </a:cubicBezTo>
                      <a:cubicBezTo>
                        <a:pt x="9" y="31"/>
                        <a:pt x="8" y="32"/>
                        <a:pt x="8" y="33"/>
                      </a:cubicBezTo>
                      <a:cubicBezTo>
                        <a:pt x="7" y="34"/>
                        <a:pt x="6" y="35"/>
                        <a:pt x="6" y="36"/>
                      </a:cubicBezTo>
                      <a:cubicBezTo>
                        <a:pt x="5" y="37"/>
                        <a:pt x="6" y="39"/>
                        <a:pt x="5" y="40"/>
                      </a:cubicBezTo>
                      <a:cubicBezTo>
                        <a:pt x="5" y="41"/>
                        <a:pt x="4" y="43"/>
                        <a:pt x="4" y="45"/>
                      </a:cubicBezTo>
                      <a:cubicBezTo>
                        <a:pt x="4" y="46"/>
                        <a:pt x="2" y="47"/>
                        <a:pt x="2" y="48"/>
                      </a:cubicBezTo>
                      <a:cubicBezTo>
                        <a:pt x="2" y="49"/>
                        <a:pt x="3" y="50"/>
                        <a:pt x="2" y="52"/>
                      </a:cubicBezTo>
                      <a:cubicBezTo>
                        <a:pt x="1" y="53"/>
                        <a:pt x="2" y="54"/>
                        <a:pt x="2" y="56"/>
                      </a:cubicBezTo>
                      <a:cubicBezTo>
                        <a:pt x="2" y="58"/>
                        <a:pt x="2" y="59"/>
                        <a:pt x="2" y="60"/>
                      </a:cubicBezTo>
                      <a:lnTo>
                        <a:pt x="2" y="64"/>
                      </a:lnTo>
                      <a:lnTo>
                        <a:pt x="2" y="68"/>
                      </a:lnTo>
                      <a:cubicBezTo>
                        <a:pt x="2" y="69"/>
                        <a:pt x="2" y="70"/>
                        <a:pt x="2" y="72"/>
                      </a:cubicBezTo>
                      <a:cubicBezTo>
                        <a:pt x="2" y="74"/>
                        <a:pt x="3" y="75"/>
                        <a:pt x="3" y="76"/>
                      </a:cubicBezTo>
                      <a:cubicBezTo>
                        <a:pt x="3" y="77"/>
                        <a:pt x="2" y="79"/>
                        <a:pt x="3" y="80"/>
                      </a:cubicBezTo>
                      <a:cubicBezTo>
                        <a:pt x="4" y="81"/>
                        <a:pt x="3" y="82"/>
                        <a:pt x="4" y="84"/>
                      </a:cubicBezTo>
                      <a:cubicBezTo>
                        <a:pt x="4" y="85"/>
                        <a:pt x="5" y="86"/>
                        <a:pt x="5" y="87"/>
                      </a:cubicBezTo>
                      <a:cubicBezTo>
                        <a:pt x="5" y="90"/>
                        <a:pt x="6" y="91"/>
                        <a:pt x="7" y="92"/>
                      </a:cubicBezTo>
                      <a:cubicBezTo>
                        <a:pt x="7" y="93"/>
                        <a:pt x="8" y="94"/>
                        <a:pt x="10" y="95"/>
                      </a:cubicBezTo>
                      <a:cubicBezTo>
                        <a:pt x="11" y="96"/>
                        <a:pt x="10" y="97"/>
                        <a:pt x="11" y="98"/>
                      </a:cubicBezTo>
                      <a:cubicBezTo>
                        <a:pt x="11" y="99"/>
                        <a:pt x="12" y="101"/>
                        <a:pt x="12" y="102"/>
                      </a:cubicBezTo>
                      <a:cubicBezTo>
                        <a:pt x="13" y="103"/>
                        <a:pt x="15" y="105"/>
                        <a:pt x="16" y="105"/>
                      </a:cubicBezTo>
                      <a:cubicBezTo>
                        <a:pt x="17" y="106"/>
                        <a:pt x="19" y="107"/>
                        <a:pt x="20" y="107"/>
                      </a:cubicBezTo>
                      <a:cubicBezTo>
                        <a:pt x="20" y="108"/>
                        <a:pt x="21" y="110"/>
                        <a:pt x="21" y="111"/>
                      </a:cubicBezTo>
                      <a:lnTo>
                        <a:pt x="24" y="113"/>
                      </a:lnTo>
                      <a:cubicBezTo>
                        <a:pt x="25" y="114"/>
                        <a:pt x="27" y="114"/>
                        <a:pt x="28" y="115"/>
                      </a:cubicBezTo>
                      <a:cubicBezTo>
                        <a:pt x="30" y="115"/>
                        <a:pt x="31" y="117"/>
                        <a:pt x="32" y="118"/>
                      </a:cubicBezTo>
                      <a:lnTo>
                        <a:pt x="36" y="118"/>
                      </a:lnTo>
                      <a:cubicBezTo>
                        <a:pt x="37" y="120"/>
                        <a:pt x="37" y="122"/>
                        <a:pt x="39" y="122"/>
                      </a:cubicBezTo>
                      <a:lnTo>
                        <a:pt x="43" y="122"/>
                      </a:lnTo>
                      <a:cubicBezTo>
                        <a:pt x="44" y="122"/>
                        <a:pt x="46" y="124"/>
                        <a:pt x="47" y="124"/>
                      </a:cubicBezTo>
                      <a:lnTo>
                        <a:pt x="51" y="124"/>
                      </a:lnTo>
                      <a:cubicBezTo>
                        <a:pt x="52" y="125"/>
                        <a:pt x="53" y="125"/>
                        <a:pt x="54" y="125"/>
                      </a:cubicBezTo>
                      <a:cubicBezTo>
                        <a:pt x="56" y="126"/>
                        <a:pt x="57" y="126"/>
                        <a:pt x="58" y="126"/>
                      </a:cubicBezTo>
                      <a:lnTo>
                        <a:pt x="74" y="126"/>
                      </a:lnTo>
                      <a:cubicBezTo>
                        <a:pt x="75" y="126"/>
                        <a:pt x="78" y="124"/>
                        <a:pt x="79" y="124"/>
                      </a:cubicBezTo>
                      <a:lnTo>
                        <a:pt x="82" y="123"/>
                      </a:lnTo>
                      <a:lnTo>
                        <a:pt x="86" y="121"/>
                      </a:lnTo>
                      <a:lnTo>
                        <a:pt x="89" y="120"/>
                      </a:lnTo>
                      <a:cubicBezTo>
                        <a:pt x="90" y="118"/>
                        <a:pt x="93" y="118"/>
                        <a:pt x="94" y="117"/>
                      </a:cubicBezTo>
                      <a:cubicBezTo>
                        <a:pt x="95" y="117"/>
                        <a:pt x="96" y="116"/>
                        <a:pt x="97" y="115"/>
                      </a:cubicBezTo>
                      <a:cubicBezTo>
                        <a:pt x="98" y="114"/>
                        <a:pt x="99" y="114"/>
                        <a:pt x="99" y="113"/>
                      </a:cubicBezTo>
                      <a:cubicBezTo>
                        <a:pt x="101" y="112"/>
                        <a:pt x="102" y="111"/>
                        <a:pt x="102" y="111"/>
                      </a:cubicBezTo>
                      <a:cubicBezTo>
                        <a:pt x="103" y="110"/>
                        <a:pt x="105" y="109"/>
                        <a:pt x="106" y="108"/>
                      </a:cubicBezTo>
                      <a:cubicBezTo>
                        <a:pt x="106" y="108"/>
                        <a:pt x="108" y="106"/>
                        <a:pt x="109" y="105"/>
                      </a:cubicBezTo>
                      <a:cubicBezTo>
                        <a:pt x="110" y="103"/>
                        <a:pt x="110" y="102"/>
                        <a:pt x="111" y="101"/>
                      </a:cubicBezTo>
                      <a:cubicBezTo>
                        <a:pt x="112" y="100"/>
                        <a:pt x="113" y="99"/>
                        <a:pt x="113" y="98"/>
                      </a:cubicBezTo>
                      <a:cubicBezTo>
                        <a:pt x="114" y="97"/>
                        <a:pt x="115" y="96"/>
                        <a:pt x="115" y="95"/>
                      </a:cubicBezTo>
                      <a:cubicBezTo>
                        <a:pt x="116" y="94"/>
                        <a:pt x="117" y="93"/>
                        <a:pt x="118" y="92"/>
                      </a:cubicBezTo>
                      <a:cubicBezTo>
                        <a:pt x="119" y="91"/>
                        <a:pt x="118" y="90"/>
                        <a:pt x="119" y="87"/>
                      </a:cubicBezTo>
                      <a:cubicBezTo>
                        <a:pt x="119" y="86"/>
                        <a:pt x="120" y="85"/>
                        <a:pt x="120" y="84"/>
                      </a:cubicBezTo>
                      <a:cubicBezTo>
                        <a:pt x="120" y="83"/>
                        <a:pt x="121" y="82"/>
                        <a:pt x="123" y="81"/>
                      </a:cubicBezTo>
                      <a:cubicBezTo>
                        <a:pt x="124" y="79"/>
                        <a:pt x="124" y="78"/>
                        <a:pt x="124" y="77"/>
                      </a:cubicBezTo>
                      <a:lnTo>
                        <a:pt x="124" y="72"/>
                      </a:lnTo>
                      <a:lnTo>
                        <a:pt x="124" y="68"/>
                      </a:lnTo>
                      <a:lnTo>
                        <a:pt x="124" y="65"/>
                      </a:lnTo>
                      <a:cubicBezTo>
                        <a:pt x="124" y="63"/>
                        <a:pt x="123" y="60"/>
                        <a:pt x="123" y="59"/>
                      </a:cubicBezTo>
                      <a:lnTo>
                        <a:pt x="123" y="54"/>
                      </a:lnTo>
                      <a:cubicBezTo>
                        <a:pt x="123" y="53"/>
                        <a:pt x="123" y="51"/>
                        <a:pt x="123" y="50"/>
                      </a:cubicBezTo>
                      <a:cubicBezTo>
                        <a:pt x="121" y="49"/>
                        <a:pt x="120" y="48"/>
                        <a:pt x="120" y="46"/>
                      </a:cubicBezTo>
                      <a:cubicBezTo>
                        <a:pt x="120" y="45"/>
                        <a:pt x="119" y="44"/>
                        <a:pt x="119" y="43"/>
                      </a:cubicBezTo>
                      <a:cubicBezTo>
                        <a:pt x="118" y="41"/>
                        <a:pt x="118" y="40"/>
                        <a:pt x="118" y="38"/>
                      </a:cubicBezTo>
                      <a:lnTo>
                        <a:pt x="116" y="35"/>
                      </a:lnTo>
                      <a:cubicBezTo>
                        <a:pt x="116" y="34"/>
                        <a:pt x="117" y="32"/>
                        <a:pt x="116" y="31"/>
                      </a:cubicBezTo>
                      <a:cubicBezTo>
                        <a:pt x="116" y="30"/>
                        <a:pt x="115" y="29"/>
                        <a:pt x="114" y="28"/>
                      </a:cubicBezTo>
                      <a:cubicBezTo>
                        <a:pt x="113" y="27"/>
                        <a:pt x="112" y="25"/>
                        <a:pt x="111" y="24"/>
                      </a:cubicBezTo>
                      <a:cubicBezTo>
                        <a:pt x="110" y="23"/>
                        <a:pt x="109" y="22"/>
                        <a:pt x="109" y="21"/>
                      </a:cubicBezTo>
                      <a:cubicBezTo>
                        <a:pt x="108" y="20"/>
                        <a:pt x="106" y="19"/>
                        <a:pt x="106" y="18"/>
                      </a:cubicBezTo>
                      <a:lnTo>
                        <a:pt x="103" y="16"/>
                      </a:lnTo>
                      <a:cubicBezTo>
                        <a:pt x="102" y="15"/>
                        <a:pt x="100" y="15"/>
                        <a:pt x="99" y="14"/>
                      </a:cubicBezTo>
                      <a:lnTo>
                        <a:pt x="96" y="12"/>
                      </a:lnTo>
                      <a:cubicBezTo>
                        <a:pt x="95" y="10"/>
                        <a:pt x="95" y="7"/>
                        <a:pt x="94" y="7"/>
                      </a:cubicBezTo>
                      <a:cubicBezTo>
                        <a:pt x="93" y="7"/>
                        <a:pt x="92" y="8"/>
                        <a:pt x="91" y="8"/>
                      </a:cubicBezTo>
                      <a:cubicBezTo>
                        <a:pt x="90" y="8"/>
                        <a:pt x="90" y="8"/>
                        <a:pt x="89" y="7"/>
                      </a:cubicBezTo>
                      <a:cubicBezTo>
                        <a:pt x="88" y="7"/>
                        <a:pt x="87" y="5"/>
                        <a:pt x="86" y="5"/>
                      </a:cubicBezTo>
                      <a:lnTo>
                        <a:pt x="82" y="5"/>
                      </a:lnTo>
                      <a:cubicBezTo>
                        <a:pt x="81" y="5"/>
                        <a:pt x="80" y="3"/>
                        <a:pt x="79" y="3"/>
                      </a:cubicBezTo>
                      <a:lnTo>
                        <a:pt x="74" y="3"/>
                      </a:lnTo>
                      <a:lnTo>
                        <a:pt x="70" y="2"/>
                      </a:lnTo>
                      <a:cubicBezTo>
                        <a:pt x="69" y="2"/>
                        <a:pt x="68" y="1"/>
                        <a:pt x="66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" name="Google Shape;1189;p38"/>
                <p:cNvSpPr/>
                <p:nvPr/>
              </p:nvSpPr>
              <p:spPr>
                <a:xfrm>
                  <a:off x="1139930" y="3901454"/>
                  <a:ext cx="51114" cy="74917"/>
                </a:xfrm>
                <a:custGeom>
                  <a:rect b="b" l="l" r="r" t="t"/>
                  <a:pathLst>
                    <a:path extrusionOk="0" h="982" w="670">
                      <a:moveTo>
                        <a:pt x="151" y="114"/>
                      </a:moveTo>
                      <a:cubicBezTo>
                        <a:pt x="154" y="119"/>
                        <a:pt x="157" y="123"/>
                        <a:pt x="162" y="127"/>
                      </a:cubicBezTo>
                      <a:cubicBezTo>
                        <a:pt x="185" y="149"/>
                        <a:pt x="211" y="167"/>
                        <a:pt x="239" y="182"/>
                      </a:cubicBezTo>
                      <a:cubicBezTo>
                        <a:pt x="313" y="218"/>
                        <a:pt x="375" y="276"/>
                        <a:pt x="419" y="347"/>
                      </a:cubicBezTo>
                      <a:cubicBezTo>
                        <a:pt x="480" y="440"/>
                        <a:pt x="508" y="551"/>
                        <a:pt x="496" y="662"/>
                      </a:cubicBezTo>
                      <a:cubicBezTo>
                        <a:pt x="491" y="715"/>
                        <a:pt x="474" y="779"/>
                        <a:pt x="441" y="821"/>
                      </a:cubicBezTo>
                      <a:cubicBezTo>
                        <a:pt x="417" y="851"/>
                        <a:pt x="383" y="864"/>
                        <a:pt x="347" y="864"/>
                      </a:cubicBezTo>
                      <a:cubicBezTo>
                        <a:pt x="332" y="864"/>
                        <a:pt x="316" y="862"/>
                        <a:pt x="301" y="858"/>
                      </a:cubicBezTo>
                      <a:cubicBezTo>
                        <a:pt x="163" y="819"/>
                        <a:pt x="119" y="671"/>
                        <a:pt x="107" y="543"/>
                      </a:cubicBezTo>
                      <a:cubicBezTo>
                        <a:pt x="103" y="496"/>
                        <a:pt x="77" y="164"/>
                        <a:pt x="151" y="114"/>
                      </a:cubicBezTo>
                      <a:close/>
                      <a:moveTo>
                        <a:pt x="220" y="0"/>
                      </a:moveTo>
                      <a:cubicBezTo>
                        <a:pt x="218" y="0"/>
                        <a:pt x="217" y="0"/>
                        <a:pt x="215" y="0"/>
                      </a:cubicBezTo>
                      <a:cubicBezTo>
                        <a:pt x="185" y="2"/>
                        <a:pt x="158" y="21"/>
                        <a:pt x="147" y="48"/>
                      </a:cubicBezTo>
                      <a:cubicBezTo>
                        <a:pt x="109" y="51"/>
                        <a:pt x="74" y="80"/>
                        <a:pt x="52" y="115"/>
                      </a:cubicBezTo>
                      <a:cubicBezTo>
                        <a:pt x="1" y="193"/>
                        <a:pt x="8" y="303"/>
                        <a:pt x="6" y="392"/>
                      </a:cubicBezTo>
                      <a:cubicBezTo>
                        <a:pt x="0" y="568"/>
                        <a:pt x="5" y="787"/>
                        <a:pt x="155" y="908"/>
                      </a:cubicBezTo>
                      <a:cubicBezTo>
                        <a:pt x="215" y="957"/>
                        <a:pt x="285" y="981"/>
                        <a:pt x="354" y="981"/>
                      </a:cubicBezTo>
                      <a:cubicBezTo>
                        <a:pt x="446" y="981"/>
                        <a:pt x="535" y="936"/>
                        <a:pt x="589" y="844"/>
                      </a:cubicBezTo>
                      <a:cubicBezTo>
                        <a:pt x="669" y="704"/>
                        <a:pt x="667" y="519"/>
                        <a:pt x="612" y="370"/>
                      </a:cubicBezTo>
                      <a:cubicBezTo>
                        <a:pt x="580" y="282"/>
                        <a:pt x="529" y="201"/>
                        <a:pt x="465" y="134"/>
                      </a:cubicBezTo>
                      <a:cubicBezTo>
                        <a:pt x="432" y="100"/>
                        <a:pt x="396" y="70"/>
                        <a:pt x="356" y="45"/>
                      </a:cubicBezTo>
                      <a:cubicBezTo>
                        <a:pt x="317" y="16"/>
                        <a:pt x="269" y="0"/>
                        <a:pt x="220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" name="Google Shape;1190;p38"/>
                <p:cNvSpPr/>
                <p:nvPr/>
              </p:nvSpPr>
              <p:spPr>
                <a:xfrm>
                  <a:off x="1211484" y="4001550"/>
                  <a:ext cx="50199" cy="63931"/>
                </a:xfrm>
                <a:custGeom>
                  <a:rect b="b" l="l" r="r" t="t"/>
                  <a:pathLst>
                    <a:path extrusionOk="0" h="838" w="658">
                      <a:moveTo>
                        <a:pt x="211" y="145"/>
                      </a:moveTo>
                      <a:cubicBezTo>
                        <a:pt x="308" y="182"/>
                        <a:pt x="386" y="244"/>
                        <a:pt x="430" y="340"/>
                      </a:cubicBezTo>
                      <a:cubicBezTo>
                        <a:pt x="451" y="383"/>
                        <a:pt x="460" y="429"/>
                        <a:pt x="460" y="476"/>
                      </a:cubicBezTo>
                      <a:cubicBezTo>
                        <a:pt x="459" y="485"/>
                        <a:pt x="459" y="492"/>
                        <a:pt x="458" y="501"/>
                      </a:cubicBezTo>
                      <a:cubicBezTo>
                        <a:pt x="458" y="503"/>
                        <a:pt x="458" y="509"/>
                        <a:pt x="457" y="512"/>
                      </a:cubicBezTo>
                      <a:cubicBezTo>
                        <a:pt x="456" y="523"/>
                        <a:pt x="454" y="534"/>
                        <a:pt x="451" y="543"/>
                      </a:cubicBezTo>
                      <a:cubicBezTo>
                        <a:pt x="448" y="550"/>
                        <a:pt x="447" y="555"/>
                        <a:pt x="445" y="562"/>
                      </a:cubicBezTo>
                      <a:cubicBezTo>
                        <a:pt x="444" y="564"/>
                        <a:pt x="444" y="565"/>
                        <a:pt x="444" y="566"/>
                      </a:cubicBezTo>
                      <a:cubicBezTo>
                        <a:pt x="443" y="568"/>
                        <a:pt x="444" y="567"/>
                        <a:pt x="443" y="568"/>
                      </a:cubicBezTo>
                      <a:cubicBezTo>
                        <a:pt x="440" y="576"/>
                        <a:pt x="436" y="582"/>
                        <a:pt x="432" y="588"/>
                      </a:cubicBezTo>
                      <a:cubicBezTo>
                        <a:pt x="430" y="592"/>
                        <a:pt x="423" y="602"/>
                        <a:pt x="423" y="602"/>
                      </a:cubicBezTo>
                      <a:cubicBezTo>
                        <a:pt x="420" y="605"/>
                        <a:pt x="417" y="608"/>
                        <a:pt x="415" y="611"/>
                      </a:cubicBezTo>
                      <a:cubicBezTo>
                        <a:pt x="414" y="612"/>
                        <a:pt x="413" y="614"/>
                        <a:pt x="412" y="615"/>
                      </a:cubicBezTo>
                      <a:cubicBezTo>
                        <a:pt x="411" y="616"/>
                        <a:pt x="410" y="616"/>
                        <a:pt x="409" y="617"/>
                      </a:cubicBezTo>
                      <a:lnTo>
                        <a:pt x="394" y="626"/>
                      </a:lnTo>
                      <a:cubicBezTo>
                        <a:pt x="399" y="622"/>
                        <a:pt x="401" y="621"/>
                        <a:pt x="400" y="621"/>
                      </a:cubicBezTo>
                      <a:cubicBezTo>
                        <a:pt x="398" y="621"/>
                        <a:pt x="388" y="625"/>
                        <a:pt x="384" y="627"/>
                      </a:cubicBezTo>
                      <a:lnTo>
                        <a:pt x="382" y="627"/>
                      </a:lnTo>
                      <a:cubicBezTo>
                        <a:pt x="378" y="627"/>
                        <a:pt x="369" y="625"/>
                        <a:pt x="365" y="625"/>
                      </a:cubicBezTo>
                      <a:cubicBezTo>
                        <a:pt x="364" y="625"/>
                        <a:pt x="364" y="626"/>
                        <a:pt x="364" y="626"/>
                      </a:cubicBezTo>
                      <a:cubicBezTo>
                        <a:pt x="359" y="624"/>
                        <a:pt x="353" y="623"/>
                        <a:pt x="348" y="620"/>
                      </a:cubicBezTo>
                      <a:cubicBezTo>
                        <a:pt x="344" y="618"/>
                        <a:pt x="340" y="616"/>
                        <a:pt x="336" y="614"/>
                      </a:cubicBezTo>
                      <a:cubicBezTo>
                        <a:pt x="330" y="610"/>
                        <a:pt x="323" y="607"/>
                        <a:pt x="318" y="602"/>
                      </a:cubicBezTo>
                      <a:lnTo>
                        <a:pt x="308" y="594"/>
                      </a:lnTo>
                      <a:cubicBezTo>
                        <a:pt x="302" y="588"/>
                        <a:pt x="296" y="582"/>
                        <a:pt x="289" y="576"/>
                      </a:cubicBezTo>
                      <a:cubicBezTo>
                        <a:pt x="287" y="573"/>
                        <a:pt x="280" y="564"/>
                        <a:pt x="277" y="561"/>
                      </a:cubicBezTo>
                      <a:cubicBezTo>
                        <a:pt x="270" y="549"/>
                        <a:pt x="261" y="537"/>
                        <a:pt x="255" y="524"/>
                      </a:cubicBezTo>
                      <a:cubicBezTo>
                        <a:pt x="252" y="518"/>
                        <a:pt x="249" y="512"/>
                        <a:pt x="245" y="506"/>
                      </a:cubicBezTo>
                      <a:lnTo>
                        <a:pt x="235" y="479"/>
                      </a:lnTo>
                      <a:cubicBezTo>
                        <a:pt x="232" y="476"/>
                        <a:pt x="231" y="473"/>
                        <a:pt x="229" y="469"/>
                      </a:cubicBezTo>
                      <a:cubicBezTo>
                        <a:pt x="229" y="468"/>
                        <a:pt x="224" y="455"/>
                        <a:pt x="223" y="452"/>
                      </a:cubicBezTo>
                      <a:cubicBezTo>
                        <a:pt x="218" y="434"/>
                        <a:pt x="212" y="417"/>
                        <a:pt x="208" y="400"/>
                      </a:cubicBezTo>
                      <a:cubicBezTo>
                        <a:pt x="203" y="382"/>
                        <a:pt x="199" y="365"/>
                        <a:pt x="195" y="348"/>
                      </a:cubicBezTo>
                      <a:cubicBezTo>
                        <a:pt x="195" y="347"/>
                        <a:pt x="195" y="344"/>
                        <a:pt x="194" y="341"/>
                      </a:cubicBezTo>
                      <a:cubicBezTo>
                        <a:pt x="193" y="332"/>
                        <a:pt x="193" y="323"/>
                        <a:pt x="192" y="315"/>
                      </a:cubicBezTo>
                      <a:cubicBezTo>
                        <a:pt x="191" y="283"/>
                        <a:pt x="190" y="249"/>
                        <a:pt x="191" y="217"/>
                      </a:cubicBezTo>
                      <a:cubicBezTo>
                        <a:pt x="193" y="192"/>
                        <a:pt x="199" y="167"/>
                        <a:pt x="211" y="145"/>
                      </a:cubicBezTo>
                      <a:close/>
                      <a:moveTo>
                        <a:pt x="391" y="626"/>
                      </a:moveTo>
                      <a:cubicBezTo>
                        <a:pt x="391" y="626"/>
                        <a:pt x="388" y="626"/>
                        <a:pt x="385" y="627"/>
                      </a:cubicBezTo>
                      <a:cubicBezTo>
                        <a:pt x="389" y="626"/>
                        <a:pt x="390" y="626"/>
                        <a:pt x="391" y="626"/>
                      </a:cubicBezTo>
                      <a:close/>
                      <a:moveTo>
                        <a:pt x="193" y="0"/>
                      </a:moveTo>
                      <a:cubicBezTo>
                        <a:pt x="178" y="0"/>
                        <a:pt x="164" y="2"/>
                        <a:pt x="150" y="8"/>
                      </a:cubicBezTo>
                      <a:cubicBezTo>
                        <a:pt x="121" y="19"/>
                        <a:pt x="105" y="48"/>
                        <a:pt x="112" y="78"/>
                      </a:cubicBezTo>
                      <a:cubicBezTo>
                        <a:pt x="114" y="84"/>
                        <a:pt x="117" y="88"/>
                        <a:pt x="120" y="92"/>
                      </a:cubicBezTo>
                      <a:cubicBezTo>
                        <a:pt x="87" y="133"/>
                        <a:pt x="59" y="178"/>
                        <a:pt x="37" y="224"/>
                      </a:cubicBezTo>
                      <a:cubicBezTo>
                        <a:pt x="9" y="284"/>
                        <a:pt x="1" y="357"/>
                        <a:pt x="3" y="423"/>
                      </a:cubicBezTo>
                      <a:cubicBezTo>
                        <a:pt x="7" y="573"/>
                        <a:pt x="87" y="711"/>
                        <a:pt x="215" y="791"/>
                      </a:cubicBezTo>
                      <a:cubicBezTo>
                        <a:pt x="261" y="819"/>
                        <a:pt x="317" y="837"/>
                        <a:pt x="371" y="837"/>
                      </a:cubicBezTo>
                      <a:cubicBezTo>
                        <a:pt x="396" y="837"/>
                        <a:pt x="420" y="834"/>
                        <a:pt x="443" y="826"/>
                      </a:cubicBezTo>
                      <a:cubicBezTo>
                        <a:pt x="512" y="802"/>
                        <a:pt x="568" y="752"/>
                        <a:pt x="599" y="686"/>
                      </a:cubicBezTo>
                      <a:cubicBezTo>
                        <a:pt x="658" y="563"/>
                        <a:pt x="645" y="423"/>
                        <a:pt x="588" y="302"/>
                      </a:cubicBezTo>
                      <a:cubicBezTo>
                        <a:pt x="537" y="191"/>
                        <a:pt x="450" y="101"/>
                        <a:pt x="342" y="45"/>
                      </a:cubicBezTo>
                      <a:cubicBezTo>
                        <a:pt x="302" y="26"/>
                        <a:pt x="244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" name="Google Shape;1191;p38"/>
                <p:cNvSpPr/>
                <p:nvPr/>
              </p:nvSpPr>
              <p:spPr>
                <a:xfrm>
                  <a:off x="1317211" y="3984360"/>
                  <a:ext cx="51419" cy="65915"/>
                </a:xfrm>
                <a:custGeom>
                  <a:rect b="b" l="l" r="r" t="t"/>
                  <a:pathLst>
                    <a:path extrusionOk="0" h="864" w="674">
                      <a:moveTo>
                        <a:pt x="254" y="131"/>
                      </a:moveTo>
                      <a:cubicBezTo>
                        <a:pt x="255" y="131"/>
                        <a:pt x="255" y="131"/>
                        <a:pt x="256" y="131"/>
                      </a:cubicBezTo>
                      <a:cubicBezTo>
                        <a:pt x="275" y="131"/>
                        <a:pt x="296" y="150"/>
                        <a:pt x="309" y="163"/>
                      </a:cubicBezTo>
                      <a:cubicBezTo>
                        <a:pt x="354" y="204"/>
                        <a:pt x="393" y="251"/>
                        <a:pt x="426" y="303"/>
                      </a:cubicBezTo>
                      <a:cubicBezTo>
                        <a:pt x="479" y="384"/>
                        <a:pt x="521" y="474"/>
                        <a:pt x="521" y="570"/>
                      </a:cubicBezTo>
                      <a:cubicBezTo>
                        <a:pt x="521" y="641"/>
                        <a:pt x="486" y="720"/>
                        <a:pt x="401" y="726"/>
                      </a:cubicBezTo>
                      <a:cubicBezTo>
                        <a:pt x="397" y="726"/>
                        <a:pt x="393" y="726"/>
                        <a:pt x="389" y="726"/>
                      </a:cubicBezTo>
                      <a:cubicBezTo>
                        <a:pt x="305" y="726"/>
                        <a:pt x="226" y="663"/>
                        <a:pt x="186" y="589"/>
                      </a:cubicBezTo>
                      <a:cubicBezTo>
                        <a:pt x="121" y="469"/>
                        <a:pt x="135" y="319"/>
                        <a:pt x="150" y="185"/>
                      </a:cubicBezTo>
                      <a:lnTo>
                        <a:pt x="150" y="185"/>
                      </a:lnTo>
                      <a:cubicBezTo>
                        <a:pt x="157" y="194"/>
                        <a:pt x="166" y="198"/>
                        <a:pt x="175" y="198"/>
                      </a:cubicBezTo>
                      <a:cubicBezTo>
                        <a:pt x="197" y="198"/>
                        <a:pt x="218" y="177"/>
                        <a:pt x="220" y="156"/>
                      </a:cubicBezTo>
                      <a:cubicBezTo>
                        <a:pt x="222" y="142"/>
                        <a:pt x="242" y="131"/>
                        <a:pt x="254" y="131"/>
                      </a:cubicBezTo>
                      <a:close/>
                      <a:moveTo>
                        <a:pt x="260" y="0"/>
                      </a:moveTo>
                      <a:cubicBezTo>
                        <a:pt x="259" y="0"/>
                        <a:pt x="259" y="0"/>
                        <a:pt x="258" y="0"/>
                      </a:cubicBezTo>
                      <a:cubicBezTo>
                        <a:pt x="211" y="1"/>
                        <a:pt x="168" y="26"/>
                        <a:pt x="144" y="64"/>
                      </a:cubicBezTo>
                      <a:cubicBezTo>
                        <a:pt x="133" y="80"/>
                        <a:pt x="127" y="99"/>
                        <a:pt x="127" y="118"/>
                      </a:cubicBezTo>
                      <a:cubicBezTo>
                        <a:pt x="125" y="118"/>
                        <a:pt x="124" y="117"/>
                        <a:pt x="122" y="117"/>
                      </a:cubicBezTo>
                      <a:cubicBezTo>
                        <a:pt x="108" y="117"/>
                        <a:pt x="95" y="127"/>
                        <a:pt x="91" y="140"/>
                      </a:cubicBezTo>
                      <a:cubicBezTo>
                        <a:pt x="47" y="306"/>
                        <a:pt x="0" y="498"/>
                        <a:pt x="83" y="661"/>
                      </a:cubicBezTo>
                      <a:cubicBezTo>
                        <a:pt x="140" y="775"/>
                        <a:pt x="267" y="863"/>
                        <a:pt x="397" y="863"/>
                      </a:cubicBezTo>
                      <a:cubicBezTo>
                        <a:pt x="408" y="863"/>
                        <a:pt x="420" y="862"/>
                        <a:pt x="432" y="861"/>
                      </a:cubicBezTo>
                      <a:cubicBezTo>
                        <a:pt x="583" y="840"/>
                        <a:pt x="669" y="705"/>
                        <a:pt x="672" y="560"/>
                      </a:cubicBezTo>
                      <a:cubicBezTo>
                        <a:pt x="674" y="402"/>
                        <a:pt x="598" y="266"/>
                        <a:pt x="495" y="151"/>
                      </a:cubicBezTo>
                      <a:cubicBezTo>
                        <a:pt x="436" y="83"/>
                        <a:pt x="35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" name="Google Shape;1192;p38"/>
                <p:cNvSpPr/>
                <p:nvPr/>
              </p:nvSpPr>
              <p:spPr>
                <a:xfrm>
                  <a:off x="1186468" y="3639777"/>
                  <a:ext cx="41883" cy="59430"/>
                </a:xfrm>
                <a:custGeom>
                  <a:rect b="b" l="l" r="r" t="t"/>
                  <a:pathLst>
                    <a:path extrusionOk="0" h="779" w="549">
                      <a:moveTo>
                        <a:pt x="306" y="1"/>
                      </a:moveTo>
                      <a:cubicBezTo>
                        <a:pt x="285" y="46"/>
                        <a:pt x="263" y="92"/>
                        <a:pt x="240" y="139"/>
                      </a:cubicBezTo>
                      <a:cubicBezTo>
                        <a:pt x="260" y="164"/>
                        <a:pt x="281" y="191"/>
                        <a:pt x="299" y="218"/>
                      </a:cubicBezTo>
                      <a:cubicBezTo>
                        <a:pt x="352" y="300"/>
                        <a:pt x="394" y="389"/>
                        <a:pt x="394" y="485"/>
                      </a:cubicBezTo>
                      <a:cubicBezTo>
                        <a:pt x="394" y="557"/>
                        <a:pt x="359" y="635"/>
                        <a:pt x="274" y="641"/>
                      </a:cubicBezTo>
                      <a:cubicBezTo>
                        <a:pt x="270" y="641"/>
                        <a:pt x="265" y="642"/>
                        <a:pt x="260" y="642"/>
                      </a:cubicBezTo>
                      <a:cubicBezTo>
                        <a:pt x="179" y="642"/>
                        <a:pt x="103" y="581"/>
                        <a:pt x="63" y="511"/>
                      </a:cubicBezTo>
                      <a:cubicBezTo>
                        <a:pt x="42" y="554"/>
                        <a:pt x="22" y="598"/>
                        <a:pt x="1" y="643"/>
                      </a:cubicBezTo>
                      <a:cubicBezTo>
                        <a:pt x="68" y="723"/>
                        <a:pt x="167" y="778"/>
                        <a:pt x="270" y="778"/>
                      </a:cubicBezTo>
                      <a:cubicBezTo>
                        <a:pt x="282" y="778"/>
                        <a:pt x="294" y="777"/>
                        <a:pt x="306" y="776"/>
                      </a:cubicBezTo>
                      <a:cubicBezTo>
                        <a:pt x="456" y="757"/>
                        <a:pt x="543" y="620"/>
                        <a:pt x="545" y="476"/>
                      </a:cubicBezTo>
                      <a:cubicBezTo>
                        <a:pt x="548" y="318"/>
                        <a:pt x="471" y="181"/>
                        <a:pt x="370" y="66"/>
                      </a:cubicBezTo>
                      <a:cubicBezTo>
                        <a:pt x="350" y="45"/>
                        <a:pt x="329" y="22"/>
                        <a:pt x="306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" name="Google Shape;1193;p38"/>
                <p:cNvSpPr/>
                <p:nvPr/>
              </p:nvSpPr>
              <p:spPr>
                <a:xfrm>
                  <a:off x="1125130" y="3772828"/>
                  <a:ext cx="40815" cy="59201"/>
                </a:xfrm>
                <a:custGeom>
                  <a:rect b="b" l="l" r="r" t="t"/>
                  <a:pathLst>
                    <a:path extrusionOk="0" h="776" w="535">
                      <a:moveTo>
                        <a:pt x="299" y="0"/>
                      </a:moveTo>
                      <a:lnTo>
                        <a:pt x="234" y="144"/>
                      </a:lnTo>
                      <a:cubicBezTo>
                        <a:pt x="252" y="166"/>
                        <a:pt x="269" y="190"/>
                        <a:pt x="285" y="213"/>
                      </a:cubicBezTo>
                      <a:cubicBezTo>
                        <a:pt x="340" y="294"/>
                        <a:pt x="380" y="384"/>
                        <a:pt x="380" y="481"/>
                      </a:cubicBezTo>
                      <a:cubicBezTo>
                        <a:pt x="380" y="552"/>
                        <a:pt x="345" y="632"/>
                        <a:pt x="259" y="639"/>
                      </a:cubicBezTo>
                      <a:cubicBezTo>
                        <a:pt x="256" y="639"/>
                        <a:pt x="252" y="639"/>
                        <a:pt x="248" y="639"/>
                      </a:cubicBezTo>
                      <a:cubicBezTo>
                        <a:pt x="172" y="639"/>
                        <a:pt x="103" y="589"/>
                        <a:pt x="60" y="527"/>
                      </a:cubicBezTo>
                      <a:lnTo>
                        <a:pt x="1" y="659"/>
                      </a:lnTo>
                      <a:cubicBezTo>
                        <a:pt x="66" y="729"/>
                        <a:pt x="159" y="776"/>
                        <a:pt x="253" y="776"/>
                      </a:cubicBezTo>
                      <a:cubicBezTo>
                        <a:pt x="266" y="776"/>
                        <a:pt x="279" y="775"/>
                        <a:pt x="292" y="773"/>
                      </a:cubicBezTo>
                      <a:cubicBezTo>
                        <a:pt x="442" y="754"/>
                        <a:pt x="529" y="617"/>
                        <a:pt x="532" y="473"/>
                      </a:cubicBezTo>
                      <a:cubicBezTo>
                        <a:pt x="534" y="314"/>
                        <a:pt x="458" y="177"/>
                        <a:pt x="355" y="60"/>
                      </a:cubicBezTo>
                      <a:cubicBezTo>
                        <a:pt x="337" y="41"/>
                        <a:pt x="319" y="21"/>
                        <a:pt x="299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" name="Google Shape;1194;p38"/>
                <p:cNvSpPr/>
                <p:nvPr/>
              </p:nvSpPr>
              <p:spPr>
                <a:xfrm>
                  <a:off x="1225071" y="3772523"/>
                  <a:ext cx="53327" cy="73162"/>
                </a:xfrm>
                <a:custGeom>
                  <a:rect b="b" l="l" r="r" t="t"/>
                  <a:pathLst>
                    <a:path extrusionOk="0" h="959" w="699">
                      <a:moveTo>
                        <a:pt x="206" y="1"/>
                      </a:moveTo>
                      <a:cubicBezTo>
                        <a:pt x="129" y="1"/>
                        <a:pt x="41" y="50"/>
                        <a:pt x="45" y="137"/>
                      </a:cubicBezTo>
                      <a:cubicBezTo>
                        <a:pt x="45" y="172"/>
                        <a:pt x="71" y="202"/>
                        <a:pt x="105" y="210"/>
                      </a:cubicBezTo>
                      <a:cubicBezTo>
                        <a:pt x="107" y="210"/>
                        <a:pt x="110" y="210"/>
                        <a:pt x="112" y="210"/>
                      </a:cubicBezTo>
                      <a:cubicBezTo>
                        <a:pt x="118" y="210"/>
                        <a:pt x="123" y="209"/>
                        <a:pt x="130" y="207"/>
                      </a:cubicBezTo>
                      <a:lnTo>
                        <a:pt x="133" y="207"/>
                      </a:lnTo>
                      <a:cubicBezTo>
                        <a:pt x="139" y="205"/>
                        <a:pt x="138" y="203"/>
                        <a:pt x="140" y="201"/>
                      </a:cubicBezTo>
                      <a:cubicBezTo>
                        <a:pt x="146" y="197"/>
                        <a:pt x="153" y="193"/>
                        <a:pt x="155" y="190"/>
                      </a:cubicBezTo>
                      <a:cubicBezTo>
                        <a:pt x="174" y="175"/>
                        <a:pt x="180" y="151"/>
                        <a:pt x="203" y="149"/>
                      </a:cubicBezTo>
                      <a:cubicBezTo>
                        <a:pt x="204" y="149"/>
                        <a:pt x="206" y="149"/>
                        <a:pt x="207" y="149"/>
                      </a:cubicBezTo>
                      <a:cubicBezTo>
                        <a:pt x="242" y="149"/>
                        <a:pt x="284" y="183"/>
                        <a:pt x="310" y="202"/>
                      </a:cubicBezTo>
                      <a:cubicBezTo>
                        <a:pt x="365" y="241"/>
                        <a:pt x="411" y="288"/>
                        <a:pt x="448" y="343"/>
                      </a:cubicBezTo>
                      <a:cubicBezTo>
                        <a:pt x="530" y="459"/>
                        <a:pt x="570" y="599"/>
                        <a:pt x="563" y="741"/>
                      </a:cubicBezTo>
                      <a:cubicBezTo>
                        <a:pt x="562" y="759"/>
                        <a:pt x="558" y="830"/>
                        <a:pt x="547" y="835"/>
                      </a:cubicBezTo>
                      <a:cubicBezTo>
                        <a:pt x="542" y="837"/>
                        <a:pt x="536" y="838"/>
                        <a:pt x="530" y="838"/>
                      </a:cubicBezTo>
                      <a:cubicBezTo>
                        <a:pt x="502" y="838"/>
                        <a:pt x="458" y="820"/>
                        <a:pt x="440" y="813"/>
                      </a:cubicBezTo>
                      <a:cubicBezTo>
                        <a:pt x="366" y="786"/>
                        <a:pt x="300" y="745"/>
                        <a:pt x="243" y="693"/>
                      </a:cubicBezTo>
                      <a:cubicBezTo>
                        <a:pt x="184" y="642"/>
                        <a:pt x="139" y="576"/>
                        <a:pt x="113" y="504"/>
                      </a:cubicBezTo>
                      <a:cubicBezTo>
                        <a:pt x="101" y="470"/>
                        <a:pt x="94" y="435"/>
                        <a:pt x="93" y="400"/>
                      </a:cubicBezTo>
                      <a:cubicBezTo>
                        <a:pt x="93" y="360"/>
                        <a:pt x="88" y="321"/>
                        <a:pt x="90" y="282"/>
                      </a:cubicBezTo>
                      <a:cubicBezTo>
                        <a:pt x="91" y="270"/>
                        <a:pt x="82" y="265"/>
                        <a:pt x="74" y="265"/>
                      </a:cubicBezTo>
                      <a:cubicBezTo>
                        <a:pt x="67" y="265"/>
                        <a:pt x="61" y="267"/>
                        <a:pt x="57" y="273"/>
                      </a:cubicBezTo>
                      <a:cubicBezTo>
                        <a:pt x="13" y="333"/>
                        <a:pt x="0" y="390"/>
                        <a:pt x="10" y="464"/>
                      </a:cubicBezTo>
                      <a:cubicBezTo>
                        <a:pt x="19" y="530"/>
                        <a:pt x="40" y="593"/>
                        <a:pt x="74" y="651"/>
                      </a:cubicBezTo>
                      <a:cubicBezTo>
                        <a:pt x="150" y="776"/>
                        <a:pt x="265" y="873"/>
                        <a:pt x="402" y="926"/>
                      </a:cubicBezTo>
                      <a:cubicBezTo>
                        <a:pt x="443" y="942"/>
                        <a:pt x="492" y="959"/>
                        <a:pt x="540" y="959"/>
                      </a:cubicBezTo>
                      <a:cubicBezTo>
                        <a:pt x="566" y="959"/>
                        <a:pt x="592" y="953"/>
                        <a:pt x="615" y="939"/>
                      </a:cubicBezTo>
                      <a:cubicBezTo>
                        <a:pt x="683" y="896"/>
                        <a:pt x="689" y="789"/>
                        <a:pt x="693" y="716"/>
                      </a:cubicBezTo>
                      <a:cubicBezTo>
                        <a:pt x="698" y="569"/>
                        <a:pt x="661" y="422"/>
                        <a:pt x="586" y="296"/>
                      </a:cubicBezTo>
                      <a:cubicBezTo>
                        <a:pt x="548" y="231"/>
                        <a:pt x="501" y="173"/>
                        <a:pt x="446" y="123"/>
                      </a:cubicBezTo>
                      <a:cubicBezTo>
                        <a:pt x="385" y="68"/>
                        <a:pt x="311" y="13"/>
                        <a:pt x="228" y="2"/>
                      </a:cubicBezTo>
                      <a:cubicBezTo>
                        <a:pt x="221" y="1"/>
                        <a:pt x="213" y="1"/>
                        <a:pt x="206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" name="Google Shape;1195;p38"/>
                <p:cNvSpPr/>
                <p:nvPr/>
              </p:nvSpPr>
              <p:spPr>
                <a:xfrm>
                  <a:off x="1424138" y="3923493"/>
                  <a:ext cx="53479" cy="72628"/>
                </a:xfrm>
                <a:custGeom>
                  <a:rect b="b" l="l" r="r" t="t"/>
                  <a:pathLst>
                    <a:path extrusionOk="0" h="952" w="701">
                      <a:moveTo>
                        <a:pt x="196" y="116"/>
                      </a:moveTo>
                      <a:lnTo>
                        <a:pt x="196" y="116"/>
                      </a:lnTo>
                      <a:cubicBezTo>
                        <a:pt x="234" y="117"/>
                        <a:pt x="273" y="123"/>
                        <a:pt x="309" y="135"/>
                      </a:cubicBezTo>
                      <a:cubicBezTo>
                        <a:pt x="357" y="153"/>
                        <a:pt x="401" y="183"/>
                        <a:pt x="435" y="222"/>
                      </a:cubicBezTo>
                      <a:cubicBezTo>
                        <a:pt x="513" y="307"/>
                        <a:pt x="532" y="438"/>
                        <a:pt x="528" y="549"/>
                      </a:cubicBezTo>
                      <a:cubicBezTo>
                        <a:pt x="526" y="604"/>
                        <a:pt x="521" y="665"/>
                        <a:pt x="500" y="718"/>
                      </a:cubicBezTo>
                      <a:cubicBezTo>
                        <a:pt x="486" y="759"/>
                        <a:pt x="463" y="770"/>
                        <a:pt x="425" y="770"/>
                      </a:cubicBezTo>
                      <a:cubicBezTo>
                        <a:pt x="424" y="770"/>
                        <a:pt x="422" y="770"/>
                        <a:pt x="420" y="770"/>
                      </a:cubicBezTo>
                      <a:cubicBezTo>
                        <a:pt x="381" y="769"/>
                        <a:pt x="337" y="745"/>
                        <a:pt x="305" y="717"/>
                      </a:cubicBezTo>
                      <a:cubicBezTo>
                        <a:pt x="266" y="683"/>
                        <a:pt x="235" y="641"/>
                        <a:pt x="216" y="594"/>
                      </a:cubicBezTo>
                      <a:cubicBezTo>
                        <a:pt x="189" y="533"/>
                        <a:pt x="183" y="462"/>
                        <a:pt x="177" y="396"/>
                      </a:cubicBezTo>
                      <a:cubicBezTo>
                        <a:pt x="172" y="312"/>
                        <a:pt x="185" y="228"/>
                        <a:pt x="199" y="145"/>
                      </a:cubicBezTo>
                      <a:cubicBezTo>
                        <a:pt x="201" y="135"/>
                        <a:pt x="200" y="126"/>
                        <a:pt x="196" y="116"/>
                      </a:cubicBezTo>
                      <a:close/>
                      <a:moveTo>
                        <a:pt x="239" y="1"/>
                      </a:moveTo>
                      <a:cubicBezTo>
                        <a:pt x="200" y="1"/>
                        <a:pt x="162" y="9"/>
                        <a:pt x="128" y="30"/>
                      </a:cubicBezTo>
                      <a:cubicBezTo>
                        <a:pt x="103" y="46"/>
                        <a:pt x="101" y="84"/>
                        <a:pt x="124" y="103"/>
                      </a:cubicBezTo>
                      <a:cubicBezTo>
                        <a:pt x="120" y="108"/>
                        <a:pt x="115" y="114"/>
                        <a:pt x="113" y="120"/>
                      </a:cubicBezTo>
                      <a:cubicBezTo>
                        <a:pt x="56" y="289"/>
                        <a:pt x="0" y="472"/>
                        <a:pt x="59" y="647"/>
                      </a:cubicBezTo>
                      <a:cubicBezTo>
                        <a:pt x="109" y="797"/>
                        <a:pt x="223" y="926"/>
                        <a:pt x="385" y="949"/>
                      </a:cubicBezTo>
                      <a:cubicBezTo>
                        <a:pt x="399" y="951"/>
                        <a:pt x="414" y="952"/>
                        <a:pt x="429" y="952"/>
                      </a:cubicBezTo>
                      <a:cubicBezTo>
                        <a:pt x="500" y="952"/>
                        <a:pt x="570" y="928"/>
                        <a:pt x="618" y="873"/>
                      </a:cubicBezTo>
                      <a:cubicBezTo>
                        <a:pt x="678" y="805"/>
                        <a:pt x="687" y="714"/>
                        <a:pt x="692" y="627"/>
                      </a:cubicBezTo>
                      <a:cubicBezTo>
                        <a:pt x="700" y="463"/>
                        <a:pt x="667" y="296"/>
                        <a:pt x="561" y="167"/>
                      </a:cubicBezTo>
                      <a:cubicBezTo>
                        <a:pt x="509" y="103"/>
                        <a:pt x="440" y="54"/>
                        <a:pt x="362" y="25"/>
                      </a:cubicBezTo>
                      <a:cubicBezTo>
                        <a:pt x="324" y="11"/>
                        <a:pt x="281" y="1"/>
                        <a:pt x="239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" name="Google Shape;1196;p38"/>
                <p:cNvSpPr/>
                <p:nvPr/>
              </p:nvSpPr>
              <p:spPr>
                <a:xfrm>
                  <a:off x="1426210" y="3771385"/>
                  <a:ext cx="44706" cy="54395"/>
                </a:xfrm>
                <a:custGeom>
                  <a:rect b="b" l="l" r="r" t="t"/>
                  <a:pathLst>
                    <a:path extrusionOk="0" h="713" w="586">
                      <a:moveTo>
                        <a:pt x="163" y="1"/>
                      </a:moveTo>
                      <a:cubicBezTo>
                        <a:pt x="126" y="1"/>
                        <a:pt x="89" y="9"/>
                        <a:pt x="53" y="30"/>
                      </a:cubicBezTo>
                      <a:cubicBezTo>
                        <a:pt x="1" y="58"/>
                        <a:pt x="26" y="143"/>
                        <a:pt x="79" y="143"/>
                      </a:cubicBezTo>
                      <a:cubicBezTo>
                        <a:pt x="85" y="143"/>
                        <a:pt x="92" y="142"/>
                        <a:pt x="98" y="140"/>
                      </a:cubicBezTo>
                      <a:cubicBezTo>
                        <a:pt x="118" y="131"/>
                        <a:pt x="139" y="127"/>
                        <a:pt x="161" y="127"/>
                      </a:cubicBezTo>
                      <a:cubicBezTo>
                        <a:pt x="182" y="127"/>
                        <a:pt x="203" y="131"/>
                        <a:pt x="223" y="140"/>
                      </a:cubicBezTo>
                      <a:cubicBezTo>
                        <a:pt x="263" y="157"/>
                        <a:pt x="297" y="184"/>
                        <a:pt x="323" y="219"/>
                      </a:cubicBezTo>
                      <a:cubicBezTo>
                        <a:pt x="355" y="261"/>
                        <a:pt x="382" y="307"/>
                        <a:pt x="402" y="356"/>
                      </a:cubicBezTo>
                      <a:cubicBezTo>
                        <a:pt x="425" y="403"/>
                        <a:pt x="447" y="449"/>
                        <a:pt x="450" y="502"/>
                      </a:cubicBezTo>
                      <a:cubicBezTo>
                        <a:pt x="450" y="503"/>
                        <a:pt x="450" y="503"/>
                        <a:pt x="450" y="504"/>
                      </a:cubicBezTo>
                      <a:cubicBezTo>
                        <a:pt x="450" y="508"/>
                        <a:pt x="449" y="511"/>
                        <a:pt x="448" y="514"/>
                      </a:cubicBezTo>
                      <a:cubicBezTo>
                        <a:pt x="447" y="518"/>
                        <a:pt x="446" y="524"/>
                        <a:pt x="444" y="528"/>
                      </a:cubicBezTo>
                      <a:cubicBezTo>
                        <a:pt x="444" y="528"/>
                        <a:pt x="443" y="529"/>
                        <a:pt x="443" y="530"/>
                      </a:cubicBezTo>
                      <a:cubicBezTo>
                        <a:pt x="441" y="532"/>
                        <a:pt x="435" y="541"/>
                        <a:pt x="435" y="543"/>
                      </a:cubicBezTo>
                      <a:cubicBezTo>
                        <a:pt x="430" y="548"/>
                        <a:pt x="423" y="555"/>
                        <a:pt x="418" y="560"/>
                      </a:cubicBezTo>
                      <a:cubicBezTo>
                        <a:pt x="417" y="560"/>
                        <a:pt x="416" y="561"/>
                        <a:pt x="416" y="561"/>
                      </a:cubicBezTo>
                      <a:lnTo>
                        <a:pt x="415" y="562"/>
                      </a:lnTo>
                      <a:lnTo>
                        <a:pt x="405" y="568"/>
                      </a:lnTo>
                      <a:cubicBezTo>
                        <a:pt x="399" y="572"/>
                        <a:pt x="391" y="576"/>
                        <a:pt x="384" y="579"/>
                      </a:cubicBezTo>
                      <a:cubicBezTo>
                        <a:pt x="383" y="579"/>
                        <a:pt x="372" y="583"/>
                        <a:pt x="369" y="585"/>
                      </a:cubicBezTo>
                      <a:cubicBezTo>
                        <a:pt x="359" y="588"/>
                        <a:pt x="349" y="590"/>
                        <a:pt x="338" y="592"/>
                      </a:cubicBezTo>
                      <a:lnTo>
                        <a:pt x="336" y="592"/>
                      </a:lnTo>
                      <a:lnTo>
                        <a:pt x="321" y="593"/>
                      </a:lnTo>
                      <a:lnTo>
                        <a:pt x="296" y="593"/>
                      </a:lnTo>
                      <a:cubicBezTo>
                        <a:pt x="293" y="593"/>
                        <a:pt x="291" y="592"/>
                        <a:pt x="288" y="592"/>
                      </a:cubicBezTo>
                      <a:cubicBezTo>
                        <a:pt x="286" y="592"/>
                        <a:pt x="281" y="591"/>
                        <a:pt x="279" y="591"/>
                      </a:cubicBezTo>
                      <a:cubicBezTo>
                        <a:pt x="270" y="589"/>
                        <a:pt x="260" y="586"/>
                        <a:pt x="250" y="582"/>
                      </a:cubicBezTo>
                      <a:lnTo>
                        <a:pt x="243" y="580"/>
                      </a:lnTo>
                      <a:lnTo>
                        <a:pt x="234" y="576"/>
                      </a:lnTo>
                      <a:cubicBezTo>
                        <a:pt x="227" y="572"/>
                        <a:pt x="220" y="568"/>
                        <a:pt x="214" y="563"/>
                      </a:cubicBezTo>
                      <a:cubicBezTo>
                        <a:pt x="196" y="549"/>
                        <a:pt x="179" y="533"/>
                        <a:pt x="164" y="516"/>
                      </a:cubicBezTo>
                      <a:cubicBezTo>
                        <a:pt x="128" y="473"/>
                        <a:pt x="102" y="425"/>
                        <a:pt x="86" y="373"/>
                      </a:cubicBezTo>
                      <a:cubicBezTo>
                        <a:pt x="78" y="436"/>
                        <a:pt x="72" y="499"/>
                        <a:pt x="64" y="561"/>
                      </a:cubicBezTo>
                      <a:cubicBezTo>
                        <a:pt x="66" y="566"/>
                        <a:pt x="69" y="572"/>
                        <a:pt x="72" y="577"/>
                      </a:cubicBezTo>
                      <a:cubicBezTo>
                        <a:pt x="129" y="660"/>
                        <a:pt x="217" y="712"/>
                        <a:pt x="317" y="712"/>
                      </a:cubicBezTo>
                      <a:cubicBezTo>
                        <a:pt x="326" y="712"/>
                        <a:pt x="336" y="712"/>
                        <a:pt x="345" y="711"/>
                      </a:cubicBezTo>
                      <a:cubicBezTo>
                        <a:pt x="443" y="700"/>
                        <a:pt x="545" y="644"/>
                        <a:pt x="569" y="542"/>
                      </a:cubicBezTo>
                      <a:cubicBezTo>
                        <a:pt x="586" y="467"/>
                        <a:pt x="558" y="399"/>
                        <a:pt x="528" y="332"/>
                      </a:cubicBezTo>
                      <a:cubicBezTo>
                        <a:pt x="505" y="273"/>
                        <a:pt x="475" y="218"/>
                        <a:pt x="440" y="165"/>
                      </a:cubicBezTo>
                      <a:cubicBezTo>
                        <a:pt x="377" y="78"/>
                        <a:pt x="272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" name="Google Shape;1197;p38"/>
                <p:cNvSpPr/>
                <p:nvPr/>
              </p:nvSpPr>
              <p:spPr>
                <a:xfrm>
                  <a:off x="1378186" y="3786713"/>
                  <a:ext cx="7248" cy="21819"/>
                </a:xfrm>
                <a:custGeom>
                  <a:rect b="b" l="l" r="r" t="t"/>
                  <a:pathLst>
                    <a:path extrusionOk="0" h="286" w="95">
                      <a:moveTo>
                        <a:pt x="35" y="1"/>
                      </a:moveTo>
                      <a:cubicBezTo>
                        <a:pt x="18" y="1"/>
                        <a:pt x="1" y="12"/>
                        <a:pt x="2" y="32"/>
                      </a:cubicBezTo>
                      <a:cubicBezTo>
                        <a:pt x="5" y="118"/>
                        <a:pt x="15" y="206"/>
                        <a:pt x="46" y="286"/>
                      </a:cubicBezTo>
                      <a:cubicBezTo>
                        <a:pt x="65" y="232"/>
                        <a:pt x="81" y="182"/>
                        <a:pt x="94" y="137"/>
                      </a:cubicBezTo>
                      <a:cubicBezTo>
                        <a:pt x="83" y="100"/>
                        <a:pt x="74" y="60"/>
                        <a:pt x="65" y="24"/>
                      </a:cubicBezTo>
                      <a:cubicBezTo>
                        <a:pt x="62" y="8"/>
                        <a:pt x="49" y="1"/>
                        <a:pt x="35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" name="Google Shape;1198;p38"/>
                <p:cNvSpPr/>
                <p:nvPr/>
              </p:nvSpPr>
              <p:spPr>
                <a:xfrm>
                  <a:off x="1542898" y="3754442"/>
                  <a:ext cx="229" cy="153"/>
                </a:xfrm>
                <a:custGeom>
                  <a:rect b="b" l="l" r="r" t="t"/>
                  <a:pathLst>
                    <a:path extrusionOk="0" h="2" w="3">
                      <a:moveTo>
                        <a:pt x="3" y="1"/>
                      </a:moveTo>
                      <a:cubicBezTo>
                        <a:pt x="2" y="1"/>
                        <a:pt x="2" y="1"/>
                        <a:pt x="2" y="1"/>
                      </a:cubicBezTo>
                      <a:lnTo>
                        <a:pt x="2" y="1"/>
                      </a:lnTo>
                      <a:lnTo>
                        <a:pt x="3" y="1"/>
                      </a:lnTo>
                      <a:close/>
                      <a:moveTo>
                        <a:pt x="2" y="1"/>
                      </a:moveTo>
                      <a:lnTo>
                        <a:pt x="0" y="2"/>
                      </a:lnTo>
                      <a:cubicBezTo>
                        <a:pt x="1" y="2"/>
                        <a:pt x="1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" name="Google Shape;1199;p38"/>
                <p:cNvSpPr/>
                <p:nvPr/>
              </p:nvSpPr>
              <p:spPr>
                <a:xfrm>
                  <a:off x="1517036" y="3709354"/>
                  <a:ext cx="38755" cy="56607"/>
                </a:xfrm>
                <a:custGeom>
                  <a:rect b="b" l="l" r="r" t="t"/>
                  <a:pathLst>
                    <a:path extrusionOk="0" h="742" w="508">
                      <a:moveTo>
                        <a:pt x="339" y="594"/>
                      </a:moveTo>
                      <a:cubicBezTo>
                        <a:pt x="339" y="594"/>
                        <a:pt x="339" y="595"/>
                        <a:pt x="339" y="595"/>
                      </a:cubicBezTo>
                      <a:cubicBezTo>
                        <a:pt x="339" y="595"/>
                        <a:pt x="339" y="594"/>
                        <a:pt x="339" y="594"/>
                      </a:cubicBezTo>
                      <a:close/>
                      <a:moveTo>
                        <a:pt x="191" y="0"/>
                      </a:moveTo>
                      <a:cubicBezTo>
                        <a:pt x="156" y="0"/>
                        <a:pt x="121" y="7"/>
                        <a:pt x="88" y="22"/>
                      </a:cubicBezTo>
                      <a:cubicBezTo>
                        <a:pt x="37" y="44"/>
                        <a:pt x="8" y="90"/>
                        <a:pt x="3" y="146"/>
                      </a:cubicBezTo>
                      <a:cubicBezTo>
                        <a:pt x="1" y="157"/>
                        <a:pt x="11" y="164"/>
                        <a:pt x="22" y="164"/>
                      </a:cubicBezTo>
                      <a:cubicBezTo>
                        <a:pt x="27" y="164"/>
                        <a:pt x="32" y="162"/>
                        <a:pt x="36" y="159"/>
                      </a:cubicBezTo>
                      <a:cubicBezTo>
                        <a:pt x="59" y="135"/>
                        <a:pt x="93" y="129"/>
                        <a:pt x="125" y="122"/>
                      </a:cubicBezTo>
                      <a:cubicBezTo>
                        <a:pt x="133" y="121"/>
                        <a:pt x="142" y="120"/>
                        <a:pt x="151" y="120"/>
                      </a:cubicBezTo>
                      <a:cubicBezTo>
                        <a:pt x="157" y="120"/>
                        <a:pt x="162" y="121"/>
                        <a:pt x="167" y="121"/>
                      </a:cubicBezTo>
                      <a:lnTo>
                        <a:pt x="173" y="121"/>
                      </a:lnTo>
                      <a:lnTo>
                        <a:pt x="186" y="125"/>
                      </a:lnTo>
                      <a:cubicBezTo>
                        <a:pt x="196" y="127"/>
                        <a:pt x="207" y="129"/>
                        <a:pt x="217" y="132"/>
                      </a:cubicBezTo>
                      <a:cubicBezTo>
                        <a:pt x="246" y="139"/>
                        <a:pt x="274" y="156"/>
                        <a:pt x="295" y="179"/>
                      </a:cubicBezTo>
                      <a:cubicBezTo>
                        <a:pt x="322" y="212"/>
                        <a:pt x="342" y="251"/>
                        <a:pt x="351" y="294"/>
                      </a:cubicBezTo>
                      <a:cubicBezTo>
                        <a:pt x="363" y="337"/>
                        <a:pt x="369" y="383"/>
                        <a:pt x="369" y="429"/>
                      </a:cubicBezTo>
                      <a:cubicBezTo>
                        <a:pt x="370" y="453"/>
                        <a:pt x="372" y="476"/>
                        <a:pt x="369" y="499"/>
                      </a:cubicBezTo>
                      <a:cubicBezTo>
                        <a:pt x="369" y="507"/>
                        <a:pt x="369" y="516"/>
                        <a:pt x="368" y="524"/>
                      </a:cubicBezTo>
                      <a:cubicBezTo>
                        <a:pt x="367" y="527"/>
                        <a:pt x="367" y="528"/>
                        <a:pt x="367" y="530"/>
                      </a:cubicBezTo>
                      <a:cubicBezTo>
                        <a:pt x="366" y="536"/>
                        <a:pt x="364" y="543"/>
                        <a:pt x="363" y="550"/>
                      </a:cubicBezTo>
                      <a:cubicBezTo>
                        <a:pt x="361" y="557"/>
                        <a:pt x="359" y="565"/>
                        <a:pt x="356" y="572"/>
                      </a:cubicBezTo>
                      <a:lnTo>
                        <a:pt x="356" y="572"/>
                      </a:lnTo>
                      <a:cubicBezTo>
                        <a:pt x="356" y="572"/>
                        <a:pt x="356" y="572"/>
                        <a:pt x="356" y="572"/>
                      </a:cubicBezTo>
                      <a:lnTo>
                        <a:pt x="356" y="572"/>
                      </a:lnTo>
                      <a:cubicBezTo>
                        <a:pt x="355" y="572"/>
                        <a:pt x="349" y="582"/>
                        <a:pt x="348" y="585"/>
                      </a:cubicBezTo>
                      <a:lnTo>
                        <a:pt x="342" y="592"/>
                      </a:lnTo>
                      <a:cubicBezTo>
                        <a:pt x="342" y="592"/>
                        <a:pt x="341" y="593"/>
                        <a:pt x="341" y="593"/>
                      </a:cubicBezTo>
                      <a:lnTo>
                        <a:pt x="339" y="593"/>
                      </a:lnTo>
                      <a:lnTo>
                        <a:pt x="337" y="594"/>
                      </a:lnTo>
                      <a:lnTo>
                        <a:pt x="333" y="595"/>
                      </a:lnTo>
                      <a:cubicBezTo>
                        <a:pt x="332" y="595"/>
                        <a:pt x="330" y="595"/>
                        <a:pt x="329" y="595"/>
                      </a:cubicBezTo>
                      <a:cubicBezTo>
                        <a:pt x="301" y="595"/>
                        <a:pt x="255" y="559"/>
                        <a:pt x="236" y="542"/>
                      </a:cubicBezTo>
                      <a:cubicBezTo>
                        <a:pt x="197" y="508"/>
                        <a:pt x="167" y="467"/>
                        <a:pt x="148" y="420"/>
                      </a:cubicBezTo>
                      <a:cubicBezTo>
                        <a:pt x="141" y="402"/>
                        <a:pt x="134" y="371"/>
                        <a:pt x="126" y="347"/>
                      </a:cubicBezTo>
                      <a:cubicBezTo>
                        <a:pt x="116" y="323"/>
                        <a:pt x="107" y="298"/>
                        <a:pt x="102" y="272"/>
                      </a:cubicBezTo>
                      <a:cubicBezTo>
                        <a:pt x="97" y="251"/>
                        <a:pt x="80" y="241"/>
                        <a:pt x="62" y="241"/>
                      </a:cubicBezTo>
                      <a:cubicBezTo>
                        <a:pt x="42" y="241"/>
                        <a:pt x="23" y="252"/>
                        <a:pt x="17" y="272"/>
                      </a:cubicBezTo>
                      <a:cubicBezTo>
                        <a:pt x="7" y="302"/>
                        <a:pt x="2" y="333"/>
                        <a:pt x="1" y="365"/>
                      </a:cubicBezTo>
                      <a:cubicBezTo>
                        <a:pt x="1" y="400"/>
                        <a:pt x="8" y="436"/>
                        <a:pt x="22" y="469"/>
                      </a:cubicBezTo>
                      <a:cubicBezTo>
                        <a:pt x="44" y="531"/>
                        <a:pt x="80" y="588"/>
                        <a:pt x="125" y="636"/>
                      </a:cubicBezTo>
                      <a:cubicBezTo>
                        <a:pt x="173" y="688"/>
                        <a:pt x="237" y="735"/>
                        <a:pt x="310" y="741"/>
                      </a:cubicBezTo>
                      <a:cubicBezTo>
                        <a:pt x="314" y="742"/>
                        <a:pt x="318" y="742"/>
                        <a:pt x="323" y="742"/>
                      </a:cubicBezTo>
                      <a:cubicBezTo>
                        <a:pt x="384" y="742"/>
                        <a:pt x="441" y="708"/>
                        <a:pt x="470" y="653"/>
                      </a:cubicBezTo>
                      <a:cubicBezTo>
                        <a:pt x="494" y="600"/>
                        <a:pt x="507" y="544"/>
                        <a:pt x="506" y="486"/>
                      </a:cubicBezTo>
                      <a:cubicBezTo>
                        <a:pt x="507" y="421"/>
                        <a:pt x="501" y="354"/>
                        <a:pt x="488" y="290"/>
                      </a:cubicBezTo>
                      <a:cubicBezTo>
                        <a:pt x="461" y="168"/>
                        <a:pt x="392" y="55"/>
                        <a:pt x="270" y="12"/>
                      </a:cubicBezTo>
                      <a:cubicBezTo>
                        <a:pt x="244" y="4"/>
                        <a:pt x="218" y="0"/>
                        <a:pt x="191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" name="Google Shape;1200;p38"/>
                <p:cNvSpPr/>
                <p:nvPr/>
              </p:nvSpPr>
              <p:spPr>
                <a:xfrm>
                  <a:off x="1507118" y="4082493"/>
                  <a:ext cx="76" cy="76"/>
                </a:xfrm>
                <a:custGeom>
                  <a:rect b="b" l="l" r="r" t="t"/>
                  <a:pathLst>
                    <a:path extrusionOk="0" h="1" w="1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1" name="Google Shape;1201;p38"/>
                <p:cNvSpPr/>
                <p:nvPr/>
              </p:nvSpPr>
              <p:spPr>
                <a:xfrm>
                  <a:off x="1480340" y="4034658"/>
                  <a:ext cx="48368" cy="62787"/>
                </a:xfrm>
                <a:custGeom>
                  <a:rect b="b" l="l" r="r" t="t"/>
                  <a:pathLst>
                    <a:path extrusionOk="0" h="823" w="634">
                      <a:moveTo>
                        <a:pt x="358" y="627"/>
                      </a:moveTo>
                      <a:cubicBezTo>
                        <a:pt x="359" y="627"/>
                        <a:pt x="358" y="627"/>
                        <a:pt x="355" y="628"/>
                      </a:cubicBezTo>
                      <a:lnTo>
                        <a:pt x="353" y="628"/>
                      </a:lnTo>
                      <a:cubicBezTo>
                        <a:pt x="355" y="627"/>
                        <a:pt x="357" y="627"/>
                        <a:pt x="358" y="627"/>
                      </a:cubicBezTo>
                      <a:close/>
                      <a:moveTo>
                        <a:pt x="227" y="1"/>
                      </a:moveTo>
                      <a:cubicBezTo>
                        <a:pt x="155" y="1"/>
                        <a:pt x="122" y="101"/>
                        <a:pt x="172" y="151"/>
                      </a:cubicBezTo>
                      <a:cubicBezTo>
                        <a:pt x="191" y="170"/>
                        <a:pt x="214" y="180"/>
                        <a:pt x="237" y="194"/>
                      </a:cubicBezTo>
                      <a:cubicBezTo>
                        <a:pt x="244" y="199"/>
                        <a:pt x="252" y="203"/>
                        <a:pt x="259" y="209"/>
                      </a:cubicBezTo>
                      <a:lnTo>
                        <a:pt x="265" y="212"/>
                      </a:lnTo>
                      <a:cubicBezTo>
                        <a:pt x="269" y="215"/>
                        <a:pt x="273" y="219"/>
                        <a:pt x="277" y="222"/>
                      </a:cubicBezTo>
                      <a:cubicBezTo>
                        <a:pt x="293" y="236"/>
                        <a:pt x="309" y="251"/>
                        <a:pt x="323" y="267"/>
                      </a:cubicBezTo>
                      <a:cubicBezTo>
                        <a:pt x="327" y="272"/>
                        <a:pt x="337" y="283"/>
                        <a:pt x="339" y="285"/>
                      </a:cubicBezTo>
                      <a:cubicBezTo>
                        <a:pt x="342" y="289"/>
                        <a:pt x="344" y="292"/>
                        <a:pt x="344" y="292"/>
                      </a:cubicBezTo>
                      <a:cubicBezTo>
                        <a:pt x="347" y="297"/>
                        <a:pt x="350" y="303"/>
                        <a:pt x="353" y="307"/>
                      </a:cubicBezTo>
                      <a:cubicBezTo>
                        <a:pt x="365" y="325"/>
                        <a:pt x="376" y="344"/>
                        <a:pt x="385" y="364"/>
                      </a:cubicBezTo>
                      <a:cubicBezTo>
                        <a:pt x="388" y="368"/>
                        <a:pt x="389" y="371"/>
                        <a:pt x="391" y="375"/>
                      </a:cubicBezTo>
                      <a:cubicBezTo>
                        <a:pt x="391" y="376"/>
                        <a:pt x="392" y="377"/>
                        <a:pt x="392" y="378"/>
                      </a:cubicBezTo>
                      <a:cubicBezTo>
                        <a:pt x="396" y="390"/>
                        <a:pt x="400" y="402"/>
                        <a:pt x="405" y="414"/>
                      </a:cubicBezTo>
                      <a:cubicBezTo>
                        <a:pt x="409" y="431"/>
                        <a:pt x="413" y="449"/>
                        <a:pt x="416" y="467"/>
                      </a:cubicBezTo>
                      <a:cubicBezTo>
                        <a:pt x="416" y="469"/>
                        <a:pt x="419" y="481"/>
                        <a:pt x="419" y="485"/>
                      </a:cubicBezTo>
                      <a:cubicBezTo>
                        <a:pt x="419" y="495"/>
                        <a:pt x="417" y="506"/>
                        <a:pt x="417" y="515"/>
                      </a:cubicBezTo>
                      <a:cubicBezTo>
                        <a:pt x="417" y="520"/>
                        <a:pt x="416" y="525"/>
                        <a:pt x="415" y="529"/>
                      </a:cubicBezTo>
                      <a:cubicBezTo>
                        <a:pt x="413" y="537"/>
                        <a:pt x="411" y="545"/>
                        <a:pt x="408" y="554"/>
                      </a:cubicBezTo>
                      <a:cubicBezTo>
                        <a:pt x="407" y="557"/>
                        <a:pt x="406" y="561"/>
                        <a:pt x="405" y="564"/>
                      </a:cubicBezTo>
                      <a:cubicBezTo>
                        <a:pt x="399" y="574"/>
                        <a:pt x="394" y="584"/>
                        <a:pt x="389" y="593"/>
                      </a:cubicBezTo>
                      <a:cubicBezTo>
                        <a:pt x="388" y="594"/>
                        <a:pt x="384" y="599"/>
                        <a:pt x="383" y="602"/>
                      </a:cubicBezTo>
                      <a:lnTo>
                        <a:pt x="382" y="603"/>
                      </a:lnTo>
                      <a:cubicBezTo>
                        <a:pt x="376" y="608"/>
                        <a:pt x="370" y="614"/>
                        <a:pt x="365" y="620"/>
                      </a:cubicBezTo>
                      <a:lnTo>
                        <a:pt x="355" y="625"/>
                      </a:lnTo>
                      <a:lnTo>
                        <a:pt x="353" y="625"/>
                      </a:lnTo>
                      <a:cubicBezTo>
                        <a:pt x="353" y="626"/>
                        <a:pt x="352" y="626"/>
                        <a:pt x="352" y="626"/>
                      </a:cubicBezTo>
                      <a:cubicBezTo>
                        <a:pt x="352" y="626"/>
                        <a:pt x="352" y="626"/>
                        <a:pt x="351" y="625"/>
                      </a:cubicBezTo>
                      <a:lnTo>
                        <a:pt x="350" y="625"/>
                      </a:lnTo>
                      <a:cubicBezTo>
                        <a:pt x="347" y="623"/>
                        <a:pt x="337" y="618"/>
                        <a:pt x="336" y="618"/>
                      </a:cubicBezTo>
                      <a:cubicBezTo>
                        <a:pt x="335" y="618"/>
                        <a:pt x="335" y="618"/>
                        <a:pt x="336" y="619"/>
                      </a:cubicBezTo>
                      <a:lnTo>
                        <a:pt x="336" y="619"/>
                      </a:lnTo>
                      <a:cubicBezTo>
                        <a:pt x="326" y="610"/>
                        <a:pt x="318" y="600"/>
                        <a:pt x="309" y="589"/>
                      </a:cubicBezTo>
                      <a:lnTo>
                        <a:pt x="303" y="582"/>
                      </a:lnTo>
                      <a:lnTo>
                        <a:pt x="289" y="563"/>
                      </a:lnTo>
                      <a:cubicBezTo>
                        <a:pt x="281" y="554"/>
                        <a:pt x="277" y="550"/>
                        <a:pt x="274" y="545"/>
                      </a:cubicBezTo>
                      <a:cubicBezTo>
                        <a:pt x="258" y="524"/>
                        <a:pt x="244" y="501"/>
                        <a:pt x="230" y="478"/>
                      </a:cubicBezTo>
                      <a:cubicBezTo>
                        <a:pt x="175" y="384"/>
                        <a:pt x="141" y="279"/>
                        <a:pt x="131" y="171"/>
                      </a:cubicBezTo>
                      <a:cubicBezTo>
                        <a:pt x="131" y="131"/>
                        <a:pt x="101" y="111"/>
                        <a:pt x="71" y="111"/>
                      </a:cubicBezTo>
                      <a:cubicBezTo>
                        <a:pt x="41" y="111"/>
                        <a:pt x="11" y="131"/>
                        <a:pt x="11" y="171"/>
                      </a:cubicBezTo>
                      <a:cubicBezTo>
                        <a:pt x="1" y="299"/>
                        <a:pt x="19" y="428"/>
                        <a:pt x="67" y="546"/>
                      </a:cubicBezTo>
                      <a:cubicBezTo>
                        <a:pt x="116" y="667"/>
                        <a:pt x="198" y="822"/>
                        <a:pt x="348" y="822"/>
                      </a:cubicBezTo>
                      <a:cubicBezTo>
                        <a:pt x="349" y="822"/>
                        <a:pt x="349" y="822"/>
                        <a:pt x="350" y="822"/>
                      </a:cubicBezTo>
                      <a:cubicBezTo>
                        <a:pt x="474" y="822"/>
                        <a:pt x="561" y="715"/>
                        <a:pt x="596" y="606"/>
                      </a:cubicBezTo>
                      <a:cubicBezTo>
                        <a:pt x="633" y="491"/>
                        <a:pt x="603" y="362"/>
                        <a:pt x="547" y="259"/>
                      </a:cubicBezTo>
                      <a:cubicBezTo>
                        <a:pt x="517" y="202"/>
                        <a:pt x="477" y="152"/>
                        <a:pt x="430" y="109"/>
                      </a:cubicBezTo>
                      <a:cubicBezTo>
                        <a:pt x="378" y="62"/>
                        <a:pt x="306" y="5"/>
                        <a:pt x="234" y="1"/>
                      </a:cubicBezTo>
                      <a:cubicBezTo>
                        <a:pt x="231" y="1"/>
                        <a:pt x="229" y="1"/>
                        <a:pt x="227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2" name="Google Shape;1202;p38"/>
                <p:cNvSpPr/>
                <p:nvPr/>
              </p:nvSpPr>
              <p:spPr>
                <a:xfrm>
                  <a:off x="1357969" y="4097522"/>
                  <a:ext cx="39518" cy="38298"/>
                </a:xfrm>
                <a:custGeom>
                  <a:rect b="b" l="l" r="r" t="t"/>
                  <a:pathLst>
                    <a:path extrusionOk="0" h="502" w="518">
                      <a:moveTo>
                        <a:pt x="161" y="0"/>
                      </a:moveTo>
                      <a:cubicBezTo>
                        <a:pt x="127" y="0"/>
                        <a:pt x="93" y="11"/>
                        <a:pt x="67" y="38"/>
                      </a:cubicBezTo>
                      <a:cubicBezTo>
                        <a:pt x="1" y="109"/>
                        <a:pt x="50" y="203"/>
                        <a:pt x="127" y="239"/>
                      </a:cubicBezTo>
                      <a:cubicBezTo>
                        <a:pt x="157" y="254"/>
                        <a:pt x="191" y="261"/>
                        <a:pt x="224" y="262"/>
                      </a:cubicBezTo>
                      <a:lnTo>
                        <a:pt x="241" y="263"/>
                      </a:lnTo>
                      <a:lnTo>
                        <a:pt x="244" y="263"/>
                      </a:lnTo>
                      <a:cubicBezTo>
                        <a:pt x="314" y="325"/>
                        <a:pt x="362" y="410"/>
                        <a:pt x="379" y="502"/>
                      </a:cubicBezTo>
                      <a:lnTo>
                        <a:pt x="433" y="485"/>
                      </a:lnTo>
                      <a:lnTo>
                        <a:pt x="517" y="435"/>
                      </a:lnTo>
                      <a:cubicBezTo>
                        <a:pt x="508" y="389"/>
                        <a:pt x="493" y="345"/>
                        <a:pt x="471" y="302"/>
                      </a:cubicBezTo>
                      <a:cubicBezTo>
                        <a:pt x="457" y="274"/>
                        <a:pt x="441" y="247"/>
                        <a:pt x="423" y="222"/>
                      </a:cubicBezTo>
                      <a:cubicBezTo>
                        <a:pt x="400" y="192"/>
                        <a:pt x="370" y="167"/>
                        <a:pt x="347" y="137"/>
                      </a:cubicBezTo>
                      <a:cubicBezTo>
                        <a:pt x="344" y="134"/>
                        <a:pt x="333" y="110"/>
                        <a:pt x="327" y="100"/>
                      </a:cubicBezTo>
                      <a:cubicBezTo>
                        <a:pt x="312" y="71"/>
                        <a:pt x="290" y="46"/>
                        <a:pt x="262" y="28"/>
                      </a:cubicBezTo>
                      <a:cubicBezTo>
                        <a:pt x="232" y="11"/>
                        <a:pt x="19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3" name="Google Shape;1203;p38"/>
                <p:cNvSpPr/>
                <p:nvPr/>
              </p:nvSpPr>
              <p:spPr>
                <a:xfrm>
                  <a:off x="1352248" y="4100497"/>
                  <a:ext cx="12283" cy="46918"/>
                </a:xfrm>
                <a:custGeom>
                  <a:rect b="b" l="l" r="r" t="t"/>
                  <a:pathLst>
                    <a:path extrusionOk="0" h="615" w="161">
                      <a:moveTo>
                        <a:pt x="75" y="0"/>
                      </a:moveTo>
                      <a:cubicBezTo>
                        <a:pt x="75" y="0"/>
                        <a:pt x="74" y="0"/>
                        <a:pt x="74" y="1"/>
                      </a:cubicBezTo>
                      <a:cubicBezTo>
                        <a:pt x="35" y="21"/>
                        <a:pt x="32" y="48"/>
                        <a:pt x="24" y="88"/>
                      </a:cubicBezTo>
                      <a:cubicBezTo>
                        <a:pt x="14" y="138"/>
                        <a:pt x="7" y="187"/>
                        <a:pt x="4" y="236"/>
                      </a:cubicBezTo>
                      <a:cubicBezTo>
                        <a:pt x="0" y="330"/>
                        <a:pt x="7" y="424"/>
                        <a:pt x="29" y="516"/>
                      </a:cubicBezTo>
                      <a:cubicBezTo>
                        <a:pt x="36" y="549"/>
                        <a:pt x="47" y="582"/>
                        <a:pt x="61" y="614"/>
                      </a:cubicBezTo>
                      <a:lnTo>
                        <a:pt x="71" y="611"/>
                      </a:lnTo>
                      <a:lnTo>
                        <a:pt x="160" y="575"/>
                      </a:lnTo>
                      <a:cubicBezTo>
                        <a:pt x="130" y="514"/>
                        <a:pt x="109" y="449"/>
                        <a:pt x="98" y="382"/>
                      </a:cubicBezTo>
                      <a:cubicBezTo>
                        <a:pt x="86" y="316"/>
                        <a:pt x="80" y="248"/>
                        <a:pt x="82" y="180"/>
                      </a:cubicBezTo>
                      <a:cubicBezTo>
                        <a:pt x="82" y="146"/>
                        <a:pt x="86" y="112"/>
                        <a:pt x="90" y="79"/>
                      </a:cubicBezTo>
                      <a:cubicBezTo>
                        <a:pt x="95" y="45"/>
                        <a:pt x="96" y="30"/>
                        <a:pt x="77" y="1"/>
                      </a:cubicBezTo>
                      <a:cubicBezTo>
                        <a:pt x="76" y="0"/>
                        <a:pt x="76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" name="Google Shape;1204;p38"/>
                <p:cNvSpPr/>
                <p:nvPr/>
              </p:nvSpPr>
              <p:spPr>
                <a:xfrm>
                  <a:off x="1141040" y="4081889"/>
                  <a:ext cx="48902" cy="63092"/>
                </a:xfrm>
                <a:custGeom>
                  <a:rect b="b" l="l" r="r" t="t"/>
                  <a:pathLst>
                    <a:path extrusionOk="0" h="827" w="641">
                      <a:moveTo>
                        <a:pt x="264" y="238"/>
                      </a:moveTo>
                      <a:lnTo>
                        <a:pt x="264" y="238"/>
                      </a:lnTo>
                      <a:cubicBezTo>
                        <a:pt x="264" y="238"/>
                        <a:pt x="263" y="239"/>
                        <a:pt x="260" y="242"/>
                      </a:cubicBezTo>
                      <a:cubicBezTo>
                        <a:pt x="262" y="239"/>
                        <a:pt x="264" y="238"/>
                        <a:pt x="264" y="238"/>
                      </a:cubicBezTo>
                      <a:close/>
                      <a:moveTo>
                        <a:pt x="259" y="251"/>
                      </a:moveTo>
                      <a:cubicBezTo>
                        <a:pt x="270" y="251"/>
                        <a:pt x="260" y="253"/>
                        <a:pt x="250" y="255"/>
                      </a:cubicBezTo>
                      <a:cubicBezTo>
                        <a:pt x="250" y="254"/>
                        <a:pt x="251" y="254"/>
                        <a:pt x="252" y="253"/>
                      </a:cubicBezTo>
                      <a:cubicBezTo>
                        <a:pt x="254" y="252"/>
                        <a:pt x="257" y="252"/>
                        <a:pt x="259" y="251"/>
                      </a:cubicBezTo>
                      <a:close/>
                      <a:moveTo>
                        <a:pt x="245" y="255"/>
                      </a:moveTo>
                      <a:lnTo>
                        <a:pt x="244" y="257"/>
                      </a:lnTo>
                      <a:lnTo>
                        <a:pt x="242" y="257"/>
                      </a:lnTo>
                      <a:lnTo>
                        <a:pt x="245" y="255"/>
                      </a:lnTo>
                      <a:close/>
                      <a:moveTo>
                        <a:pt x="240" y="258"/>
                      </a:moveTo>
                      <a:cubicBezTo>
                        <a:pt x="237" y="258"/>
                        <a:pt x="235" y="258"/>
                        <a:pt x="234" y="258"/>
                      </a:cubicBezTo>
                      <a:cubicBezTo>
                        <a:pt x="233" y="258"/>
                        <a:pt x="233" y="258"/>
                        <a:pt x="233" y="258"/>
                      </a:cubicBezTo>
                      <a:close/>
                      <a:moveTo>
                        <a:pt x="243" y="258"/>
                      </a:moveTo>
                      <a:lnTo>
                        <a:pt x="239" y="262"/>
                      </a:lnTo>
                      <a:cubicBezTo>
                        <a:pt x="230" y="267"/>
                        <a:pt x="226" y="269"/>
                        <a:pt x="225" y="269"/>
                      </a:cubicBezTo>
                      <a:cubicBezTo>
                        <a:pt x="223" y="269"/>
                        <a:pt x="232" y="262"/>
                        <a:pt x="242" y="258"/>
                      </a:cubicBezTo>
                      <a:close/>
                      <a:moveTo>
                        <a:pt x="254" y="258"/>
                      </a:moveTo>
                      <a:lnTo>
                        <a:pt x="266" y="261"/>
                      </a:lnTo>
                      <a:cubicBezTo>
                        <a:pt x="279" y="263"/>
                        <a:pt x="290" y="265"/>
                        <a:pt x="303" y="265"/>
                      </a:cubicBezTo>
                      <a:lnTo>
                        <a:pt x="306" y="265"/>
                      </a:lnTo>
                      <a:lnTo>
                        <a:pt x="314" y="267"/>
                      </a:lnTo>
                      <a:cubicBezTo>
                        <a:pt x="319" y="268"/>
                        <a:pt x="340" y="277"/>
                        <a:pt x="342" y="277"/>
                      </a:cubicBezTo>
                      <a:cubicBezTo>
                        <a:pt x="342" y="277"/>
                        <a:pt x="342" y="277"/>
                        <a:pt x="342" y="277"/>
                      </a:cubicBezTo>
                      <a:lnTo>
                        <a:pt x="342" y="277"/>
                      </a:lnTo>
                      <a:cubicBezTo>
                        <a:pt x="349" y="280"/>
                        <a:pt x="356" y="283"/>
                        <a:pt x="362" y="288"/>
                      </a:cubicBezTo>
                      <a:cubicBezTo>
                        <a:pt x="369" y="291"/>
                        <a:pt x="374" y="294"/>
                        <a:pt x="380" y="297"/>
                      </a:cubicBezTo>
                      <a:cubicBezTo>
                        <a:pt x="387" y="302"/>
                        <a:pt x="395" y="305"/>
                        <a:pt x="403" y="308"/>
                      </a:cubicBezTo>
                      <a:lnTo>
                        <a:pt x="403" y="308"/>
                      </a:lnTo>
                      <a:cubicBezTo>
                        <a:pt x="406" y="309"/>
                        <a:pt x="408" y="310"/>
                        <a:pt x="412" y="312"/>
                      </a:cubicBezTo>
                      <a:cubicBezTo>
                        <a:pt x="414" y="314"/>
                        <a:pt x="418" y="317"/>
                        <a:pt x="420" y="320"/>
                      </a:cubicBezTo>
                      <a:cubicBezTo>
                        <a:pt x="429" y="329"/>
                        <a:pt x="438" y="339"/>
                        <a:pt x="445" y="350"/>
                      </a:cubicBezTo>
                      <a:lnTo>
                        <a:pt x="450" y="354"/>
                      </a:lnTo>
                      <a:cubicBezTo>
                        <a:pt x="453" y="360"/>
                        <a:pt x="457" y="366"/>
                        <a:pt x="460" y="371"/>
                      </a:cubicBezTo>
                      <a:cubicBezTo>
                        <a:pt x="469" y="384"/>
                        <a:pt x="475" y="397"/>
                        <a:pt x="483" y="409"/>
                      </a:cubicBezTo>
                      <a:cubicBezTo>
                        <a:pt x="501" y="451"/>
                        <a:pt x="512" y="495"/>
                        <a:pt x="514" y="540"/>
                      </a:cubicBezTo>
                      <a:cubicBezTo>
                        <a:pt x="517" y="636"/>
                        <a:pt x="474" y="737"/>
                        <a:pt x="368" y="750"/>
                      </a:cubicBezTo>
                      <a:cubicBezTo>
                        <a:pt x="360" y="751"/>
                        <a:pt x="351" y="752"/>
                        <a:pt x="342" y="752"/>
                      </a:cubicBezTo>
                      <a:cubicBezTo>
                        <a:pt x="252" y="752"/>
                        <a:pt x="166" y="697"/>
                        <a:pt x="118" y="623"/>
                      </a:cubicBezTo>
                      <a:cubicBezTo>
                        <a:pt x="81" y="562"/>
                        <a:pt x="57" y="496"/>
                        <a:pt x="47" y="427"/>
                      </a:cubicBezTo>
                      <a:cubicBezTo>
                        <a:pt x="38" y="371"/>
                        <a:pt x="34" y="315"/>
                        <a:pt x="26" y="260"/>
                      </a:cubicBezTo>
                      <a:lnTo>
                        <a:pt x="26" y="260"/>
                      </a:lnTo>
                      <a:cubicBezTo>
                        <a:pt x="44" y="286"/>
                        <a:pt x="71" y="306"/>
                        <a:pt x="102" y="315"/>
                      </a:cubicBezTo>
                      <a:cubicBezTo>
                        <a:pt x="113" y="318"/>
                        <a:pt x="124" y="320"/>
                        <a:pt x="135" y="320"/>
                      </a:cubicBezTo>
                      <a:cubicBezTo>
                        <a:pt x="169" y="320"/>
                        <a:pt x="200" y="304"/>
                        <a:pt x="229" y="281"/>
                      </a:cubicBezTo>
                      <a:cubicBezTo>
                        <a:pt x="237" y="275"/>
                        <a:pt x="243" y="266"/>
                        <a:pt x="248" y="258"/>
                      </a:cubicBezTo>
                      <a:close/>
                      <a:moveTo>
                        <a:pt x="215" y="1"/>
                      </a:moveTo>
                      <a:cubicBezTo>
                        <a:pt x="178" y="1"/>
                        <a:pt x="142" y="8"/>
                        <a:pt x="111" y="25"/>
                      </a:cubicBezTo>
                      <a:cubicBezTo>
                        <a:pt x="80" y="42"/>
                        <a:pt x="53" y="67"/>
                        <a:pt x="34" y="97"/>
                      </a:cubicBezTo>
                      <a:cubicBezTo>
                        <a:pt x="9" y="135"/>
                        <a:pt x="1" y="181"/>
                        <a:pt x="11" y="224"/>
                      </a:cubicBezTo>
                      <a:cubicBezTo>
                        <a:pt x="11" y="226"/>
                        <a:pt x="11" y="227"/>
                        <a:pt x="12" y="228"/>
                      </a:cubicBezTo>
                      <a:cubicBezTo>
                        <a:pt x="3" y="298"/>
                        <a:pt x="3" y="371"/>
                        <a:pt x="13" y="441"/>
                      </a:cubicBezTo>
                      <a:cubicBezTo>
                        <a:pt x="22" y="515"/>
                        <a:pt x="43" y="587"/>
                        <a:pt x="79" y="652"/>
                      </a:cubicBezTo>
                      <a:cubicBezTo>
                        <a:pt x="137" y="755"/>
                        <a:pt x="256" y="826"/>
                        <a:pt x="376" y="826"/>
                      </a:cubicBezTo>
                      <a:cubicBezTo>
                        <a:pt x="521" y="825"/>
                        <a:pt x="612" y="700"/>
                        <a:pt x="631" y="566"/>
                      </a:cubicBezTo>
                      <a:cubicBezTo>
                        <a:pt x="641" y="495"/>
                        <a:pt x="634" y="424"/>
                        <a:pt x="611" y="357"/>
                      </a:cubicBezTo>
                      <a:cubicBezTo>
                        <a:pt x="600" y="325"/>
                        <a:pt x="586" y="294"/>
                        <a:pt x="570" y="264"/>
                      </a:cubicBezTo>
                      <a:cubicBezTo>
                        <a:pt x="563" y="250"/>
                        <a:pt x="554" y="237"/>
                        <a:pt x="545" y="224"/>
                      </a:cubicBezTo>
                      <a:cubicBezTo>
                        <a:pt x="536" y="215"/>
                        <a:pt x="529" y="205"/>
                        <a:pt x="522" y="195"/>
                      </a:cubicBezTo>
                      <a:lnTo>
                        <a:pt x="522" y="195"/>
                      </a:lnTo>
                      <a:cubicBezTo>
                        <a:pt x="525" y="197"/>
                        <a:pt x="526" y="198"/>
                        <a:pt x="526" y="198"/>
                      </a:cubicBezTo>
                      <a:cubicBezTo>
                        <a:pt x="527" y="198"/>
                        <a:pt x="526" y="196"/>
                        <a:pt x="523" y="191"/>
                      </a:cubicBezTo>
                      <a:cubicBezTo>
                        <a:pt x="521" y="186"/>
                        <a:pt x="519" y="182"/>
                        <a:pt x="516" y="177"/>
                      </a:cubicBezTo>
                      <a:cubicBezTo>
                        <a:pt x="496" y="144"/>
                        <a:pt x="468" y="114"/>
                        <a:pt x="436" y="91"/>
                      </a:cubicBezTo>
                      <a:cubicBezTo>
                        <a:pt x="425" y="82"/>
                        <a:pt x="413" y="73"/>
                        <a:pt x="400" y="64"/>
                      </a:cubicBezTo>
                      <a:cubicBezTo>
                        <a:pt x="397" y="62"/>
                        <a:pt x="387" y="54"/>
                        <a:pt x="387" y="54"/>
                      </a:cubicBezTo>
                      <a:lnTo>
                        <a:pt x="387" y="54"/>
                      </a:lnTo>
                      <a:cubicBezTo>
                        <a:pt x="387" y="54"/>
                        <a:pt x="387" y="55"/>
                        <a:pt x="388" y="56"/>
                      </a:cubicBezTo>
                      <a:lnTo>
                        <a:pt x="388" y="56"/>
                      </a:lnTo>
                      <a:cubicBezTo>
                        <a:pt x="364" y="36"/>
                        <a:pt x="335" y="21"/>
                        <a:pt x="304" y="14"/>
                      </a:cubicBezTo>
                      <a:cubicBezTo>
                        <a:pt x="276" y="6"/>
                        <a:pt x="246" y="1"/>
                        <a:pt x="215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8"/>
                <p:cNvSpPr/>
                <p:nvPr/>
              </p:nvSpPr>
              <p:spPr>
                <a:xfrm>
                  <a:off x="1050441" y="4046178"/>
                  <a:ext cx="37687" cy="40663"/>
                </a:xfrm>
                <a:custGeom>
                  <a:rect b="b" l="l" r="r" t="t"/>
                  <a:pathLst>
                    <a:path extrusionOk="0" h="533" w="494">
                      <a:moveTo>
                        <a:pt x="205" y="416"/>
                      </a:moveTo>
                      <a:cubicBezTo>
                        <a:pt x="211" y="416"/>
                        <a:pt x="211" y="416"/>
                        <a:pt x="209" y="416"/>
                      </a:cubicBezTo>
                      <a:cubicBezTo>
                        <a:pt x="208" y="416"/>
                        <a:pt x="206" y="416"/>
                        <a:pt x="205" y="416"/>
                      </a:cubicBezTo>
                      <a:close/>
                      <a:moveTo>
                        <a:pt x="212" y="1"/>
                      </a:moveTo>
                      <a:cubicBezTo>
                        <a:pt x="173" y="1"/>
                        <a:pt x="138" y="42"/>
                        <a:pt x="141" y="78"/>
                      </a:cubicBezTo>
                      <a:cubicBezTo>
                        <a:pt x="143" y="123"/>
                        <a:pt x="173" y="148"/>
                        <a:pt x="215" y="154"/>
                      </a:cubicBezTo>
                      <a:lnTo>
                        <a:pt x="215" y="154"/>
                      </a:lnTo>
                      <a:cubicBezTo>
                        <a:pt x="211" y="154"/>
                        <a:pt x="209" y="154"/>
                        <a:pt x="208" y="154"/>
                      </a:cubicBezTo>
                      <a:cubicBezTo>
                        <a:pt x="207" y="154"/>
                        <a:pt x="223" y="156"/>
                        <a:pt x="226" y="158"/>
                      </a:cubicBezTo>
                      <a:cubicBezTo>
                        <a:pt x="230" y="159"/>
                        <a:pt x="240" y="163"/>
                        <a:pt x="246" y="164"/>
                      </a:cubicBezTo>
                      <a:lnTo>
                        <a:pt x="255" y="170"/>
                      </a:lnTo>
                      <a:cubicBezTo>
                        <a:pt x="263" y="173"/>
                        <a:pt x="271" y="177"/>
                        <a:pt x="280" y="183"/>
                      </a:cubicBezTo>
                      <a:lnTo>
                        <a:pt x="283" y="185"/>
                      </a:lnTo>
                      <a:lnTo>
                        <a:pt x="288" y="189"/>
                      </a:lnTo>
                      <a:cubicBezTo>
                        <a:pt x="294" y="194"/>
                        <a:pt x="300" y="200"/>
                        <a:pt x="305" y="206"/>
                      </a:cubicBezTo>
                      <a:cubicBezTo>
                        <a:pt x="308" y="208"/>
                        <a:pt x="314" y="216"/>
                        <a:pt x="315" y="217"/>
                      </a:cubicBezTo>
                      <a:cubicBezTo>
                        <a:pt x="319" y="222"/>
                        <a:pt x="323" y="229"/>
                        <a:pt x="327" y="235"/>
                      </a:cubicBezTo>
                      <a:cubicBezTo>
                        <a:pt x="329" y="238"/>
                        <a:pt x="331" y="242"/>
                        <a:pt x="333" y="247"/>
                      </a:cubicBezTo>
                      <a:lnTo>
                        <a:pt x="335" y="250"/>
                      </a:lnTo>
                      <a:cubicBezTo>
                        <a:pt x="336" y="253"/>
                        <a:pt x="337" y="256"/>
                        <a:pt x="337" y="257"/>
                      </a:cubicBezTo>
                      <a:cubicBezTo>
                        <a:pt x="338" y="261"/>
                        <a:pt x="339" y="264"/>
                        <a:pt x="340" y="267"/>
                      </a:cubicBezTo>
                      <a:cubicBezTo>
                        <a:pt x="342" y="275"/>
                        <a:pt x="344" y="281"/>
                        <a:pt x="345" y="288"/>
                      </a:cubicBezTo>
                      <a:cubicBezTo>
                        <a:pt x="344" y="284"/>
                        <a:pt x="344" y="283"/>
                        <a:pt x="343" y="283"/>
                      </a:cubicBezTo>
                      <a:lnTo>
                        <a:pt x="343" y="283"/>
                      </a:lnTo>
                      <a:cubicBezTo>
                        <a:pt x="343" y="283"/>
                        <a:pt x="345" y="298"/>
                        <a:pt x="345" y="302"/>
                      </a:cubicBezTo>
                      <a:lnTo>
                        <a:pt x="345" y="309"/>
                      </a:lnTo>
                      <a:lnTo>
                        <a:pt x="345" y="313"/>
                      </a:lnTo>
                      <a:cubicBezTo>
                        <a:pt x="343" y="320"/>
                        <a:pt x="340" y="327"/>
                        <a:pt x="338" y="334"/>
                      </a:cubicBezTo>
                      <a:cubicBezTo>
                        <a:pt x="338" y="335"/>
                        <a:pt x="338" y="337"/>
                        <a:pt x="338" y="338"/>
                      </a:cubicBezTo>
                      <a:cubicBezTo>
                        <a:pt x="337" y="339"/>
                        <a:pt x="336" y="341"/>
                        <a:pt x="335" y="342"/>
                      </a:cubicBezTo>
                      <a:cubicBezTo>
                        <a:pt x="332" y="349"/>
                        <a:pt x="328" y="356"/>
                        <a:pt x="323" y="363"/>
                      </a:cubicBezTo>
                      <a:cubicBezTo>
                        <a:pt x="322" y="363"/>
                        <a:pt x="322" y="364"/>
                        <a:pt x="322" y="364"/>
                      </a:cubicBezTo>
                      <a:cubicBezTo>
                        <a:pt x="320" y="366"/>
                        <a:pt x="318" y="370"/>
                        <a:pt x="316" y="372"/>
                      </a:cubicBezTo>
                      <a:cubicBezTo>
                        <a:pt x="312" y="377"/>
                        <a:pt x="307" y="381"/>
                        <a:pt x="302" y="386"/>
                      </a:cubicBezTo>
                      <a:cubicBezTo>
                        <a:pt x="301" y="386"/>
                        <a:pt x="294" y="391"/>
                        <a:pt x="291" y="393"/>
                      </a:cubicBezTo>
                      <a:cubicBezTo>
                        <a:pt x="285" y="397"/>
                        <a:pt x="277" y="401"/>
                        <a:pt x="270" y="405"/>
                      </a:cubicBezTo>
                      <a:lnTo>
                        <a:pt x="269" y="406"/>
                      </a:lnTo>
                      <a:cubicBezTo>
                        <a:pt x="266" y="407"/>
                        <a:pt x="262" y="408"/>
                        <a:pt x="259" y="409"/>
                      </a:cubicBezTo>
                      <a:cubicBezTo>
                        <a:pt x="253" y="411"/>
                        <a:pt x="245" y="412"/>
                        <a:pt x="238" y="415"/>
                      </a:cubicBezTo>
                      <a:lnTo>
                        <a:pt x="206" y="415"/>
                      </a:lnTo>
                      <a:cubicBezTo>
                        <a:pt x="203" y="413"/>
                        <a:pt x="198" y="413"/>
                        <a:pt x="195" y="412"/>
                      </a:cubicBezTo>
                      <a:cubicBezTo>
                        <a:pt x="191" y="411"/>
                        <a:pt x="188" y="409"/>
                        <a:pt x="183" y="408"/>
                      </a:cubicBezTo>
                      <a:cubicBezTo>
                        <a:pt x="179" y="407"/>
                        <a:pt x="174" y="404"/>
                        <a:pt x="168" y="401"/>
                      </a:cubicBezTo>
                      <a:lnTo>
                        <a:pt x="166" y="399"/>
                      </a:lnTo>
                      <a:cubicBezTo>
                        <a:pt x="167" y="399"/>
                        <a:pt x="162" y="395"/>
                        <a:pt x="160" y="393"/>
                      </a:cubicBezTo>
                      <a:cubicBezTo>
                        <a:pt x="155" y="389"/>
                        <a:pt x="152" y="385"/>
                        <a:pt x="147" y="380"/>
                      </a:cubicBezTo>
                      <a:cubicBezTo>
                        <a:pt x="147" y="380"/>
                        <a:pt x="147" y="379"/>
                        <a:pt x="147" y="379"/>
                      </a:cubicBezTo>
                      <a:cubicBezTo>
                        <a:pt x="146" y="377"/>
                        <a:pt x="144" y="375"/>
                        <a:pt x="143" y="372"/>
                      </a:cubicBezTo>
                      <a:cubicBezTo>
                        <a:pt x="139" y="368"/>
                        <a:pt x="136" y="362"/>
                        <a:pt x="134" y="357"/>
                      </a:cubicBezTo>
                      <a:cubicBezTo>
                        <a:pt x="133" y="354"/>
                        <a:pt x="131" y="350"/>
                        <a:pt x="130" y="347"/>
                      </a:cubicBezTo>
                      <a:cubicBezTo>
                        <a:pt x="128" y="340"/>
                        <a:pt x="127" y="333"/>
                        <a:pt x="124" y="326"/>
                      </a:cubicBezTo>
                      <a:cubicBezTo>
                        <a:pt x="124" y="326"/>
                        <a:pt x="124" y="322"/>
                        <a:pt x="124" y="319"/>
                      </a:cubicBezTo>
                      <a:cubicBezTo>
                        <a:pt x="123" y="317"/>
                        <a:pt x="124" y="315"/>
                        <a:pt x="124" y="315"/>
                      </a:cubicBezTo>
                      <a:lnTo>
                        <a:pt x="124" y="294"/>
                      </a:lnTo>
                      <a:cubicBezTo>
                        <a:pt x="124" y="294"/>
                        <a:pt x="124" y="289"/>
                        <a:pt x="124" y="287"/>
                      </a:cubicBezTo>
                      <a:cubicBezTo>
                        <a:pt x="126" y="285"/>
                        <a:pt x="124" y="284"/>
                        <a:pt x="126" y="283"/>
                      </a:cubicBezTo>
                      <a:cubicBezTo>
                        <a:pt x="128" y="276"/>
                        <a:pt x="130" y="269"/>
                        <a:pt x="132" y="262"/>
                      </a:cubicBezTo>
                      <a:cubicBezTo>
                        <a:pt x="134" y="258"/>
                        <a:pt x="135" y="255"/>
                        <a:pt x="137" y="252"/>
                      </a:cubicBezTo>
                      <a:cubicBezTo>
                        <a:pt x="138" y="250"/>
                        <a:pt x="141" y="247"/>
                        <a:pt x="142" y="245"/>
                      </a:cubicBezTo>
                      <a:lnTo>
                        <a:pt x="144" y="242"/>
                      </a:lnTo>
                      <a:lnTo>
                        <a:pt x="149" y="237"/>
                      </a:lnTo>
                      <a:cubicBezTo>
                        <a:pt x="151" y="236"/>
                        <a:pt x="158" y="230"/>
                        <a:pt x="157" y="230"/>
                      </a:cubicBezTo>
                      <a:lnTo>
                        <a:pt x="157" y="230"/>
                      </a:lnTo>
                      <a:cubicBezTo>
                        <a:pt x="157" y="230"/>
                        <a:pt x="155" y="231"/>
                        <a:pt x="152" y="233"/>
                      </a:cubicBezTo>
                      <a:cubicBezTo>
                        <a:pt x="177" y="215"/>
                        <a:pt x="190" y="185"/>
                        <a:pt x="173" y="156"/>
                      </a:cubicBezTo>
                      <a:cubicBezTo>
                        <a:pt x="163" y="139"/>
                        <a:pt x="142" y="127"/>
                        <a:pt x="122" y="127"/>
                      </a:cubicBezTo>
                      <a:cubicBezTo>
                        <a:pt x="113" y="127"/>
                        <a:pt x="103" y="130"/>
                        <a:pt x="96" y="136"/>
                      </a:cubicBezTo>
                      <a:cubicBezTo>
                        <a:pt x="26" y="187"/>
                        <a:pt x="0" y="268"/>
                        <a:pt x="14" y="351"/>
                      </a:cubicBezTo>
                      <a:cubicBezTo>
                        <a:pt x="27" y="431"/>
                        <a:pt x="82" y="497"/>
                        <a:pt x="158" y="524"/>
                      </a:cubicBezTo>
                      <a:cubicBezTo>
                        <a:pt x="178" y="530"/>
                        <a:pt x="198" y="533"/>
                        <a:pt x="218" y="533"/>
                      </a:cubicBezTo>
                      <a:cubicBezTo>
                        <a:pt x="284" y="533"/>
                        <a:pt x="348" y="502"/>
                        <a:pt x="397" y="458"/>
                      </a:cubicBezTo>
                      <a:cubicBezTo>
                        <a:pt x="467" y="394"/>
                        <a:pt x="493" y="296"/>
                        <a:pt x="464" y="205"/>
                      </a:cubicBezTo>
                      <a:cubicBezTo>
                        <a:pt x="449" y="155"/>
                        <a:pt x="420" y="109"/>
                        <a:pt x="381" y="74"/>
                      </a:cubicBezTo>
                      <a:cubicBezTo>
                        <a:pt x="335" y="33"/>
                        <a:pt x="277" y="7"/>
                        <a:pt x="218" y="1"/>
                      </a:cubicBezTo>
                      <a:cubicBezTo>
                        <a:pt x="216" y="1"/>
                        <a:pt x="214" y="1"/>
                        <a:pt x="212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8"/>
                <p:cNvSpPr/>
                <p:nvPr/>
              </p:nvSpPr>
              <p:spPr>
                <a:xfrm>
                  <a:off x="1646349" y="3763063"/>
                  <a:ext cx="44706" cy="48139"/>
                </a:xfrm>
                <a:custGeom>
                  <a:rect b="b" l="l" r="r" t="t"/>
                  <a:pathLst>
                    <a:path extrusionOk="0" h="631" w="586">
                      <a:moveTo>
                        <a:pt x="217" y="226"/>
                      </a:moveTo>
                      <a:lnTo>
                        <a:pt x="219" y="227"/>
                      </a:lnTo>
                      <a:cubicBezTo>
                        <a:pt x="232" y="230"/>
                        <a:pt x="245" y="233"/>
                        <a:pt x="258" y="237"/>
                      </a:cubicBezTo>
                      <a:lnTo>
                        <a:pt x="259" y="237"/>
                      </a:lnTo>
                      <a:cubicBezTo>
                        <a:pt x="263" y="240"/>
                        <a:pt x="268" y="242"/>
                        <a:pt x="273" y="245"/>
                      </a:cubicBezTo>
                      <a:cubicBezTo>
                        <a:pt x="282" y="250"/>
                        <a:pt x="292" y="257"/>
                        <a:pt x="302" y="263"/>
                      </a:cubicBezTo>
                      <a:cubicBezTo>
                        <a:pt x="306" y="267"/>
                        <a:pt x="311" y="272"/>
                        <a:pt x="315" y="276"/>
                      </a:cubicBezTo>
                      <a:cubicBezTo>
                        <a:pt x="321" y="281"/>
                        <a:pt x="324" y="284"/>
                        <a:pt x="328" y="290"/>
                      </a:cubicBezTo>
                      <a:cubicBezTo>
                        <a:pt x="329" y="290"/>
                        <a:pt x="329" y="290"/>
                        <a:pt x="329" y="290"/>
                      </a:cubicBezTo>
                      <a:cubicBezTo>
                        <a:pt x="329" y="290"/>
                        <a:pt x="329" y="290"/>
                        <a:pt x="329" y="291"/>
                      </a:cubicBezTo>
                      <a:cubicBezTo>
                        <a:pt x="336" y="300"/>
                        <a:pt x="342" y="309"/>
                        <a:pt x="347" y="320"/>
                      </a:cubicBezTo>
                      <a:cubicBezTo>
                        <a:pt x="354" y="329"/>
                        <a:pt x="358" y="339"/>
                        <a:pt x="364" y="350"/>
                      </a:cubicBezTo>
                      <a:cubicBezTo>
                        <a:pt x="366" y="356"/>
                        <a:pt x="368" y="362"/>
                        <a:pt x="370" y="369"/>
                      </a:cubicBezTo>
                      <a:cubicBezTo>
                        <a:pt x="373" y="380"/>
                        <a:pt x="374" y="393"/>
                        <a:pt x="377" y="404"/>
                      </a:cubicBezTo>
                      <a:cubicBezTo>
                        <a:pt x="377" y="411"/>
                        <a:pt x="378" y="416"/>
                        <a:pt x="378" y="422"/>
                      </a:cubicBezTo>
                      <a:cubicBezTo>
                        <a:pt x="378" y="427"/>
                        <a:pt x="378" y="431"/>
                        <a:pt x="377" y="435"/>
                      </a:cubicBezTo>
                      <a:cubicBezTo>
                        <a:pt x="364" y="429"/>
                        <a:pt x="351" y="420"/>
                        <a:pt x="338" y="412"/>
                      </a:cubicBezTo>
                      <a:cubicBezTo>
                        <a:pt x="337" y="412"/>
                        <a:pt x="335" y="408"/>
                        <a:pt x="333" y="407"/>
                      </a:cubicBezTo>
                      <a:lnTo>
                        <a:pt x="331" y="406"/>
                      </a:lnTo>
                      <a:cubicBezTo>
                        <a:pt x="326" y="402"/>
                        <a:pt x="320" y="397"/>
                        <a:pt x="314" y="390"/>
                      </a:cubicBezTo>
                      <a:cubicBezTo>
                        <a:pt x="304" y="380"/>
                        <a:pt x="294" y="369"/>
                        <a:pt x="283" y="358"/>
                      </a:cubicBezTo>
                      <a:cubicBezTo>
                        <a:pt x="283" y="357"/>
                        <a:pt x="277" y="349"/>
                        <a:pt x="275" y="345"/>
                      </a:cubicBezTo>
                      <a:cubicBezTo>
                        <a:pt x="269" y="339"/>
                        <a:pt x="265" y="331"/>
                        <a:pt x="261" y="325"/>
                      </a:cubicBezTo>
                      <a:cubicBezTo>
                        <a:pt x="257" y="319"/>
                        <a:pt x="253" y="311"/>
                        <a:pt x="250" y="305"/>
                      </a:cubicBezTo>
                      <a:lnTo>
                        <a:pt x="245" y="294"/>
                      </a:lnTo>
                      <a:lnTo>
                        <a:pt x="244" y="292"/>
                      </a:lnTo>
                      <a:cubicBezTo>
                        <a:pt x="241" y="281"/>
                        <a:pt x="236" y="272"/>
                        <a:pt x="232" y="261"/>
                      </a:cubicBezTo>
                      <a:lnTo>
                        <a:pt x="232" y="261"/>
                      </a:lnTo>
                      <a:cubicBezTo>
                        <a:pt x="233" y="264"/>
                        <a:pt x="234" y="265"/>
                        <a:pt x="234" y="265"/>
                      </a:cubicBezTo>
                      <a:cubicBezTo>
                        <a:pt x="234" y="265"/>
                        <a:pt x="228" y="250"/>
                        <a:pt x="227" y="247"/>
                      </a:cubicBezTo>
                      <a:cubicBezTo>
                        <a:pt x="225" y="240"/>
                        <a:pt x="221" y="232"/>
                        <a:pt x="217" y="226"/>
                      </a:cubicBezTo>
                      <a:close/>
                      <a:moveTo>
                        <a:pt x="181" y="0"/>
                      </a:moveTo>
                      <a:cubicBezTo>
                        <a:pt x="162" y="0"/>
                        <a:pt x="142" y="3"/>
                        <a:pt x="123" y="9"/>
                      </a:cubicBezTo>
                      <a:cubicBezTo>
                        <a:pt x="90" y="21"/>
                        <a:pt x="58" y="40"/>
                        <a:pt x="31" y="63"/>
                      </a:cubicBezTo>
                      <a:cubicBezTo>
                        <a:pt x="4" y="85"/>
                        <a:pt x="0" y="130"/>
                        <a:pt x="13" y="159"/>
                      </a:cubicBezTo>
                      <a:cubicBezTo>
                        <a:pt x="27" y="191"/>
                        <a:pt x="58" y="212"/>
                        <a:pt x="93" y="213"/>
                      </a:cubicBezTo>
                      <a:lnTo>
                        <a:pt x="98" y="213"/>
                      </a:lnTo>
                      <a:lnTo>
                        <a:pt x="110" y="214"/>
                      </a:lnTo>
                      <a:lnTo>
                        <a:pt x="115" y="216"/>
                      </a:lnTo>
                      <a:cubicBezTo>
                        <a:pt x="112" y="225"/>
                        <a:pt x="109" y="234"/>
                        <a:pt x="107" y="244"/>
                      </a:cubicBezTo>
                      <a:cubicBezTo>
                        <a:pt x="103" y="274"/>
                        <a:pt x="104" y="304"/>
                        <a:pt x="111" y="333"/>
                      </a:cubicBezTo>
                      <a:cubicBezTo>
                        <a:pt x="122" y="377"/>
                        <a:pt x="139" y="420"/>
                        <a:pt x="164" y="460"/>
                      </a:cubicBezTo>
                      <a:cubicBezTo>
                        <a:pt x="187" y="499"/>
                        <a:pt x="217" y="534"/>
                        <a:pt x="253" y="562"/>
                      </a:cubicBezTo>
                      <a:cubicBezTo>
                        <a:pt x="273" y="578"/>
                        <a:pt x="293" y="593"/>
                        <a:pt x="315" y="606"/>
                      </a:cubicBezTo>
                      <a:cubicBezTo>
                        <a:pt x="323" y="610"/>
                        <a:pt x="330" y="615"/>
                        <a:pt x="339" y="618"/>
                      </a:cubicBezTo>
                      <a:cubicBezTo>
                        <a:pt x="354" y="626"/>
                        <a:pt x="370" y="630"/>
                        <a:pt x="387" y="630"/>
                      </a:cubicBezTo>
                      <a:cubicBezTo>
                        <a:pt x="395" y="630"/>
                        <a:pt x="402" y="629"/>
                        <a:pt x="409" y="628"/>
                      </a:cubicBezTo>
                      <a:cubicBezTo>
                        <a:pt x="417" y="625"/>
                        <a:pt x="424" y="622"/>
                        <a:pt x="432" y="620"/>
                      </a:cubicBezTo>
                      <a:cubicBezTo>
                        <a:pt x="466" y="608"/>
                        <a:pt x="509" y="601"/>
                        <a:pt x="535" y="575"/>
                      </a:cubicBezTo>
                      <a:cubicBezTo>
                        <a:pt x="558" y="552"/>
                        <a:pt x="569" y="512"/>
                        <a:pt x="575" y="480"/>
                      </a:cubicBezTo>
                      <a:cubicBezTo>
                        <a:pt x="586" y="423"/>
                        <a:pt x="586" y="366"/>
                        <a:pt x="575" y="310"/>
                      </a:cubicBezTo>
                      <a:cubicBezTo>
                        <a:pt x="553" y="204"/>
                        <a:pt x="488" y="114"/>
                        <a:pt x="396" y="60"/>
                      </a:cubicBezTo>
                      <a:cubicBezTo>
                        <a:pt x="341" y="28"/>
                        <a:pt x="281" y="9"/>
                        <a:pt x="219" y="3"/>
                      </a:cubicBezTo>
                      <a:cubicBezTo>
                        <a:pt x="207" y="1"/>
                        <a:pt x="194" y="0"/>
                        <a:pt x="181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8"/>
                <p:cNvSpPr/>
                <p:nvPr/>
              </p:nvSpPr>
              <p:spPr>
                <a:xfrm>
                  <a:off x="1305100" y="3698139"/>
                  <a:ext cx="76" cy="229"/>
                </a:xfrm>
                <a:custGeom>
                  <a:rect b="b" l="l" r="r" t="t"/>
                  <a:pathLst>
                    <a:path extrusionOk="0" h="3"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8"/>
                <p:cNvSpPr/>
                <p:nvPr/>
              </p:nvSpPr>
              <p:spPr>
                <a:xfrm>
                  <a:off x="1280610" y="3672429"/>
                  <a:ext cx="37001" cy="39366"/>
                </a:xfrm>
                <a:custGeom>
                  <a:rect b="b" l="l" r="r" t="t"/>
                  <a:pathLst>
                    <a:path extrusionOk="0" h="516" w="485">
                      <a:moveTo>
                        <a:pt x="169" y="342"/>
                      </a:moveTo>
                      <a:cubicBezTo>
                        <a:pt x="171" y="344"/>
                        <a:pt x="171" y="344"/>
                        <a:pt x="171" y="344"/>
                      </a:cubicBezTo>
                      <a:cubicBezTo>
                        <a:pt x="171" y="344"/>
                        <a:pt x="170" y="344"/>
                        <a:pt x="169" y="342"/>
                      </a:cubicBezTo>
                      <a:close/>
                      <a:moveTo>
                        <a:pt x="139" y="133"/>
                      </a:moveTo>
                      <a:cubicBezTo>
                        <a:pt x="153" y="143"/>
                        <a:pt x="168" y="151"/>
                        <a:pt x="184" y="159"/>
                      </a:cubicBezTo>
                      <a:cubicBezTo>
                        <a:pt x="200" y="166"/>
                        <a:pt x="216" y="175"/>
                        <a:pt x="231" y="184"/>
                      </a:cubicBezTo>
                      <a:cubicBezTo>
                        <a:pt x="239" y="188"/>
                        <a:pt x="246" y="194"/>
                        <a:pt x="254" y="199"/>
                      </a:cubicBezTo>
                      <a:lnTo>
                        <a:pt x="256" y="200"/>
                      </a:lnTo>
                      <a:cubicBezTo>
                        <a:pt x="258" y="203"/>
                        <a:pt x="265" y="209"/>
                        <a:pt x="267" y="210"/>
                      </a:cubicBezTo>
                      <a:cubicBezTo>
                        <a:pt x="273" y="215"/>
                        <a:pt x="280" y="222"/>
                        <a:pt x="287" y="229"/>
                      </a:cubicBezTo>
                      <a:cubicBezTo>
                        <a:pt x="289" y="232"/>
                        <a:pt x="292" y="236"/>
                        <a:pt x="295" y="239"/>
                      </a:cubicBezTo>
                      <a:cubicBezTo>
                        <a:pt x="300" y="245"/>
                        <a:pt x="304" y="252"/>
                        <a:pt x="308" y="259"/>
                      </a:cubicBezTo>
                      <a:cubicBezTo>
                        <a:pt x="309" y="262"/>
                        <a:pt x="310" y="265"/>
                        <a:pt x="313" y="268"/>
                      </a:cubicBezTo>
                      <a:lnTo>
                        <a:pt x="313" y="269"/>
                      </a:lnTo>
                      <a:lnTo>
                        <a:pt x="313" y="271"/>
                      </a:lnTo>
                      <a:cubicBezTo>
                        <a:pt x="314" y="275"/>
                        <a:pt x="320" y="307"/>
                        <a:pt x="323" y="314"/>
                      </a:cubicBezTo>
                      <a:lnTo>
                        <a:pt x="323" y="317"/>
                      </a:lnTo>
                      <a:lnTo>
                        <a:pt x="323" y="326"/>
                      </a:lnTo>
                      <a:lnTo>
                        <a:pt x="323" y="335"/>
                      </a:lnTo>
                      <a:cubicBezTo>
                        <a:pt x="323" y="335"/>
                        <a:pt x="323" y="334"/>
                        <a:pt x="322" y="334"/>
                      </a:cubicBezTo>
                      <a:cubicBezTo>
                        <a:pt x="322" y="334"/>
                        <a:pt x="322" y="335"/>
                        <a:pt x="321" y="337"/>
                      </a:cubicBezTo>
                      <a:lnTo>
                        <a:pt x="321" y="342"/>
                      </a:lnTo>
                      <a:cubicBezTo>
                        <a:pt x="320" y="345"/>
                        <a:pt x="319" y="349"/>
                        <a:pt x="318" y="352"/>
                      </a:cubicBezTo>
                      <a:cubicBezTo>
                        <a:pt x="316" y="354"/>
                        <a:pt x="315" y="357"/>
                        <a:pt x="314" y="361"/>
                      </a:cubicBezTo>
                      <a:lnTo>
                        <a:pt x="311" y="364"/>
                      </a:lnTo>
                      <a:lnTo>
                        <a:pt x="307" y="368"/>
                      </a:lnTo>
                      <a:lnTo>
                        <a:pt x="304" y="370"/>
                      </a:lnTo>
                      <a:lnTo>
                        <a:pt x="303" y="371"/>
                      </a:lnTo>
                      <a:lnTo>
                        <a:pt x="302" y="372"/>
                      </a:lnTo>
                      <a:cubicBezTo>
                        <a:pt x="298" y="375"/>
                        <a:pt x="294" y="377"/>
                        <a:pt x="291" y="379"/>
                      </a:cubicBezTo>
                      <a:cubicBezTo>
                        <a:pt x="287" y="380"/>
                        <a:pt x="283" y="381"/>
                        <a:pt x="279" y="382"/>
                      </a:cubicBezTo>
                      <a:lnTo>
                        <a:pt x="272" y="383"/>
                      </a:lnTo>
                      <a:lnTo>
                        <a:pt x="245" y="383"/>
                      </a:lnTo>
                      <a:cubicBezTo>
                        <a:pt x="241" y="383"/>
                        <a:pt x="237" y="382"/>
                        <a:pt x="232" y="381"/>
                      </a:cubicBezTo>
                      <a:cubicBezTo>
                        <a:pt x="229" y="380"/>
                        <a:pt x="226" y="379"/>
                        <a:pt x="223" y="378"/>
                      </a:cubicBezTo>
                      <a:lnTo>
                        <a:pt x="216" y="376"/>
                      </a:lnTo>
                      <a:cubicBezTo>
                        <a:pt x="214" y="375"/>
                        <a:pt x="212" y="374"/>
                        <a:pt x="212" y="374"/>
                      </a:cubicBezTo>
                      <a:lnTo>
                        <a:pt x="212" y="374"/>
                      </a:lnTo>
                      <a:cubicBezTo>
                        <a:pt x="212" y="374"/>
                        <a:pt x="215" y="375"/>
                        <a:pt x="220" y="378"/>
                      </a:cubicBezTo>
                      <a:cubicBezTo>
                        <a:pt x="211" y="376"/>
                        <a:pt x="203" y="371"/>
                        <a:pt x="198" y="366"/>
                      </a:cubicBezTo>
                      <a:cubicBezTo>
                        <a:pt x="195" y="365"/>
                        <a:pt x="192" y="363"/>
                        <a:pt x="189" y="361"/>
                      </a:cubicBezTo>
                      <a:lnTo>
                        <a:pt x="189" y="360"/>
                      </a:lnTo>
                      <a:cubicBezTo>
                        <a:pt x="182" y="353"/>
                        <a:pt x="177" y="347"/>
                        <a:pt x="170" y="340"/>
                      </a:cubicBezTo>
                      <a:lnTo>
                        <a:pt x="170" y="339"/>
                      </a:lnTo>
                      <a:cubicBezTo>
                        <a:pt x="167" y="335"/>
                        <a:pt x="164" y="330"/>
                        <a:pt x="161" y="324"/>
                      </a:cubicBezTo>
                      <a:cubicBezTo>
                        <a:pt x="159" y="320"/>
                        <a:pt x="158" y="318"/>
                        <a:pt x="155" y="314"/>
                      </a:cubicBezTo>
                      <a:cubicBezTo>
                        <a:pt x="154" y="311"/>
                        <a:pt x="153" y="309"/>
                        <a:pt x="152" y="307"/>
                      </a:cubicBezTo>
                      <a:cubicBezTo>
                        <a:pt x="149" y="299"/>
                        <a:pt x="147" y="290"/>
                        <a:pt x="144" y="280"/>
                      </a:cubicBezTo>
                      <a:cubicBezTo>
                        <a:pt x="143" y="277"/>
                        <a:pt x="143" y="273"/>
                        <a:pt x="141" y="269"/>
                      </a:cubicBezTo>
                      <a:lnTo>
                        <a:pt x="139" y="259"/>
                      </a:lnTo>
                      <a:cubicBezTo>
                        <a:pt x="137" y="241"/>
                        <a:pt x="137" y="223"/>
                        <a:pt x="137" y="206"/>
                      </a:cubicBezTo>
                      <a:cubicBezTo>
                        <a:pt x="137" y="201"/>
                        <a:pt x="137" y="197"/>
                        <a:pt x="138" y="192"/>
                      </a:cubicBezTo>
                      <a:cubicBezTo>
                        <a:pt x="139" y="189"/>
                        <a:pt x="140" y="179"/>
                        <a:pt x="140" y="179"/>
                      </a:cubicBezTo>
                      <a:lnTo>
                        <a:pt x="140" y="179"/>
                      </a:lnTo>
                      <a:cubicBezTo>
                        <a:pt x="140" y="179"/>
                        <a:pt x="139" y="181"/>
                        <a:pt x="138" y="185"/>
                      </a:cubicBezTo>
                      <a:cubicBezTo>
                        <a:pt x="140" y="171"/>
                        <a:pt x="141" y="157"/>
                        <a:pt x="141" y="144"/>
                      </a:cubicBezTo>
                      <a:cubicBezTo>
                        <a:pt x="140" y="140"/>
                        <a:pt x="140" y="136"/>
                        <a:pt x="139" y="133"/>
                      </a:cubicBezTo>
                      <a:close/>
                      <a:moveTo>
                        <a:pt x="180" y="1"/>
                      </a:moveTo>
                      <a:cubicBezTo>
                        <a:pt x="159" y="1"/>
                        <a:pt x="138" y="9"/>
                        <a:pt x="122" y="27"/>
                      </a:cubicBezTo>
                      <a:cubicBezTo>
                        <a:pt x="107" y="46"/>
                        <a:pt x="102" y="71"/>
                        <a:pt x="108" y="94"/>
                      </a:cubicBezTo>
                      <a:cubicBezTo>
                        <a:pt x="108" y="97"/>
                        <a:pt x="110" y="98"/>
                        <a:pt x="110" y="99"/>
                      </a:cubicBezTo>
                      <a:cubicBezTo>
                        <a:pt x="102" y="93"/>
                        <a:pt x="92" y="90"/>
                        <a:pt x="82" y="90"/>
                      </a:cubicBezTo>
                      <a:cubicBezTo>
                        <a:pt x="63" y="90"/>
                        <a:pt x="45" y="100"/>
                        <a:pt x="36" y="118"/>
                      </a:cubicBezTo>
                      <a:cubicBezTo>
                        <a:pt x="0" y="185"/>
                        <a:pt x="6" y="284"/>
                        <a:pt x="34" y="354"/>
                      </a:cubicBezTo>
                      <a:cubicBezTo>
                        <a:pt x="63" y="429"/>
                        <a:pt x="121" y="488"/>
                        <a:pt x="201" y="508"/>
                      </a:cubicBezTo>
                      <a:cubicBezTo>
                        <a:pt x="221" y="513"/>
                        <a:pt x="241" y="516"/>
                        <a:pt x="261" y="516"/>
                      </a:cubicBezTo>
                      <a:cubicBezTo>
                        <a:pt x="316" y="516"/>
                        <a:pt x="371" y="497"/>
                        <a:pt x="411" y="457"/>
                      </a:cubicBezTo>
                      <a:cubicBezTo>
                        <a:pt x="472" y="396"/>
                        <a:pt x="485" y="299"/>
                        <a:pt x="453" y="221"/>
                      </a:cubicBezTo>
                      <a:cubicBezTo>
                        <a:pt x="419" y="137"/>
                        <a:pt x="352" y="78"/>
                        <a:pt x="274" y="36"/>
                      </a:cubicBezTo>
                      <a:cubicBezTo>
                        <a:pt x="258" y="27"/>
                        <a:pt x="241" y="19"/>
                        <a:pt x="224" y="11"/>
                      </a:cubicBezTo>
                      <a:cubicBezTo>
                        <a:pt x="210" y="4"/>
                        <a:pt x="195" y="1"/>
                        <a:pt x="180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8"/>
                <p:cNvSpPr/>
                <p:nvPr/>
              </p:nvSpPr>
              <p:spPr>
                <a:xfrm>
                  <a:off x="1072565" y="3906337"/>
                  <a:ext cx="31203" cy="39823"/>
                </a:xfrm>
                <a:custGeom>
                  <a:rect b="b" l="l" r="r" t="t"/>
                  <a:pathLst>
                    <a:path extrusionOk="0" h="522" w="409">
                      <a:moveTo>
                        <a:pt x="201" y="0"/>
                      </a:moveTo>
                      <a:cubicBezTo>
                        <a:pt x="184" y="40"/>
                        <a:pt x="167" y="80"/>
                        <a:pt x="150" y="117"/>
                      </a:cubicBezTo>
                      <a:cubicBezTo>
                        <a:pt x="159" y="120"/>
                        <a:pt x="170" y="122"/>
                        <a:pt x="180" y="125"/>
                      </a:cubicBezTo>
                      <a:lnTo>
                        <a:pt x="185" y="128"/>
                      </a:lnTo>
                      <a:cubicBezTo>
                        <a:pt x="185" y="128"/>
                        <a:pt x="195" y="132"/>
                        <a:pt x="196" y="132"/>
                      </a:cubicBezTo>
                      <a:cubicBezTo>
                        <a:pt x="205" y="137"/>
                        <a:pt x="215" y="143"/>
                        <a:pt x="225" y="149"/>
                      </a:cubicBezTo>
                      <a:cubicBezTo>
                        <a:pt x="229" y="151"/>
                        <a:pt x="232" y="154"/>
                        <a:pt x="235" y="156"/>
                      </a:cubicBezTo>
                      <a:cubicBezTo>
                        <a:pt x="236" y="158"/>
                        <a:pt x="244" y="163"/>
                        <a:pt x="244" y="163"/>
                      </a:cubicBezTo>
                      <a:cubicBezTo>
                        <a:pt x="254" y="171"/>
                        <a:pt x="263" y="181"/>
                        <a:pt x="272" y="191"/>
                      </a:cubicBezTo>
                      <a:cubicBezTo>
                        <a:pt x="272" y="191"/>
                        <a:pt x="277" y="196"/>
                        <a:pt x="279" y="198"/>
                      </a:cubicBezTo>
                      <a:cubicBezTo>
                        <a:pt x="280" y="199"/>
                        <a:pt x="280" y="199"/>
                        <a:pt x="280" y="199"/>
                      </a:cubicBezTo>
                      <a:cubicBezTo>
                        <a:pt x="280" y="199"/>
                        <a:pt x="279" y="198"/>
                        <a:pt x="278" y="198"/>
                      </a:cubicBezTo>
                      <a:cubicBezTo>
                        <a:pt x="277" y="198"/>
                        <a:pt x="277" y="197"/>
                        <a:pt x="277" y="197"/>
                      </a:cubicBezTo>
                      <a:cubicBezTo>
                        <a:pt x="275" y="197"/>
                        <a:pt x="278" y="201"/>
                        <a:pt x="279" y="201"/>
                      </a:cubicBezTo>
                      <a:cubicBezTo>
                        <a:pt x="281" y="210"/>
                        <a:pt x="284" y="218"/>
                        <a:pt x="286" y="228"/>
                      </a:cubicBezTo>
                      <a:cubicBezTo>
                        <a:pt x="286" y="229"/>
                        <a:pt x="287" y="236"/>
                        <a:pt x="287" y="238"/>
                      </a:cubicBezTo>
                      <a:cubicBezTo>
                        <a:pt x="288" y="242"/>
                        <a:pt x="288" y="245"/>
                        <a:pt x="288" y="249"/>
                      </a:cubicBezTo>
                      <a:cubicBezTo>
                        <a:pt x="289" y="262"/>
                        <a:pt x="289" y="274"/>
                        <a:pt x="288" y="287"/>
                      </a:cubicBezTo>
                      <a:cubicBezTo>
                        <a:pt x="288" y="287"/>
                        <a:pt x="288" y="287"/>
                        <a:pt x="288" y="287"/>
                      </a:cubicBezTo>
                      <a:cubicBezTo>
                        <a:pt x="288" y="287"/>
                        <a:pt x="288" y="292"/>
                        <a:pt x="287" y="295"/>
                      </a:cubicBezTo>
                      <a:cubicBezTo>
                        <a:pt x="287" y="298"/>
                        <a:pt x="286" y="304"/>
                        <a:pt x="286" y="304"/>
                      </a:cubicBezTo>
                      <a:cubicBezTo>
                        <a:pt x="286" y="304"/>
                        <a:pt x="286" y="304"/>
                        <a:pt x="286" y="304"/>
                      </a:cubicBezTo>
                      <a:cubicBezTo>
                        <a:pt x="284" y="315"/>
                        <a:pt x="281" y="325"/>
                        <a:pt x="278" y="335"/>
                      </a:cubicBezTo>
                      <a:cubicBezTo>
                        <a:pt x="273" y="352"/>
                        <a:pt x="264" y="368"/>
                        <a:pt x="255" y="383"/>
                      </a:cubicBezTo>
                      <a:cubicBezTo>
                        <a:pt x="233" y="412"/>
                        <a:pt x="202" y="430"/>
                        <a:pt x="168" y="437"/>
                      </a:cubicBezTo>
                      <a:cubicBezTo>
                        <a:pt x="164" y="437"/>
                        <a:pt x="159" y="437"/>
                        <a:pt x="155" y="437"/>
                      </a:cubicBezTo>
                      <a:cubicBezTo>
                        <a:pt x="111" y="437"/>
                        <a:pt x="69" y="418"/>
                        <a:pt x="41" y="383"/>
                      </a:cubicBezTo>
                      <a:cubicBezTo>
                        <a:pt x="45" y="374"/>
                        <a:pt x="47" y="362"/>
                        <a:pt x="47" y="351"/>
                      </a:cubicBezTo>
                      <a:lnTo>
                        <a:pt x="47" y="351"/>
                      </a:lnTo>
                      <a:lnTo>
                        <a:pt x="0" y="456"/>
                      </a:lnTo>
                      <a:cubicBezTo>
                        <a:pt x="33" y="489"/>
                        <a:pt x="76" y="511"/>
                        <a:pt x="122" y="519"/>
                      </a:cubicBezTo>
                      <a:cubicBezTo>
                        <a:pt x="134" y="521"/>
                        <a:pt x="145" y="522"/>
                        <a:pt x="157" y="522"/>
                      </a:cubicBezTo>
                      <a:cubicBezTo>
                        <a:pt x="262" y="522"/>
                        <a:pt x="346" y="440"/>
                        <a:pt x="383" y="342"/>
                      </a:cubicBezTo>
                      <a:cubicBezTo>
                        <a:pt x="404" y="286"/>
                        <a:pt x="409" y="224"/>
                        <a:pt x="395" y="164"/>
                      </a:cubicBezTo>
                      <a:cubicBezTo>
                        <a:pt x="386" y="133"/>
                        <a:pt x="360" y="104"/>
                        <a:pt x="337" y="82"/>
                      </a:cubicBezTo>
                      <a:cubicBezTo>
                        <a:pt x="316" y="60"/>
                        <a:pt x="291" y="42"/>
                        <a:pt x="264" y="26"/>
                      </a:cubicBezTo>
                      <a:cubicBezTo>
                        <a:pt x="244" y="15"/>
                        <a:pt x="224" y="7"/>
                        <a:pt x="201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8"/>
                <p:cNvSpPr/>
                <p:nvPr/>
              </p:nvSpPr>
              <p:spPr>
                <a:xfrm>
                  <a:off x="1427963" y="3612730"/>
                  <a:ext cx="30974" cy="36619"/>
                </a:xfrm>
                <a:custGeom>
                  <a:rect b="b" l="l" r="r" t="t"/>
                  <a:pathLst>
                    <a:path extrusionOk="0" h="480" w="406">
                      <a:moveTo>
                        <a:pt x="161" y="220"/>
                      </a:moveTo>
                      <a:cubicBezTo>
                        <a:pt x="161" y="221"/>
                        <a:pt x="161" y="222"/>
                        <a:pt x="162" y="224"/>
                      </a:cubicBezTo>
                      <a:lnTo>
                        <a:pt x="162" y="224"/>
                      </a:lnTo>
                      <a:cubicBezTo>
                        <a:pt x="162" y="223"/>
                        <a:pt x="161" y="220"/>
                        <a:pt x="161" y="220"/>
                      </a:cubicBezTo>
                      <a:close/>
                      <a:moveTo>
                        <a:pt x="162" y="228"/>
                      </a:moveTo>
                      <a:cubicBezTo>
                        <a:pt x="163" y="231"/>
                        <a:pt x="164" y="233"/>
                        <a:pt x="163" y="233"/>
                      </a:cubicBezTo>
                      <a:cubicBezTo>
                        <a:pt x="163" y="233"/>
                        <a:pt x="163" y="232"/>
                        <a:pt x="162" y="228"/>
                      </a:cubicBezTo>
                      <a:close/>
                      <a:moveTo>
                        <a:pt x="195" y="151"/>
                      </a:moveTo>
                      <a:cubicBezTo>
                        <a:pt x="199" y="153"/>
                        <a:pt x="204" y="155"/>
                        <a:pt x="208" y="156"/>
                      </a:cubicBezTo>
                      <a:lnTo>
                        <a:pt x="212" y="158"/>
                      </a:lnTo>
                      <a:cubicBezTo>
                        <a:pt x="216" y="160"/>
                        <a:pt x="220" y="162"/>
                        <a:pt x="224" y="165"/>
                      </a:cubicBezTo>
                      <a:cubicBezTo>
                        <a:pt x="224" y="165"/>
                        <a:pt x="225" y="165"/>
                        <a:pt x="225" y="166"/>
                      </a:cubicBezTo>
                      <a:cubicBezTo>
                        <a:pt x="229" y="170"/>
                        <a:pt x="235" y="175"/>
                        <a:pt x="238" y="179"/>
                      </a:cubicBezTo>
                      <a:cubicBezTo>
                        <a:pt x="239" y="180"/>
                        <a:pt x="240" y="180"/>
                        <a:pt x="240" y="181"/>
                      </a:cubicBezTo>
                      <a:cubicBezTo>
                        <a:pt x="243" y="186"/>
                        <a:pt x="246" y="190"/>
                        <a:pt x="248" y="194"/>
                      </a:cubicBezTo>
                      <a:cubicBezTo>
                        <a:pt x="249" y="196"/>
                        <a:pt x="252" y="202"/>
                        <a:pt x="254" y="205"/>
                      </a:cubicBezTo>
                      <a:cubicBezTo>
                        <a:pt x="256" y="208"/>
                        <a:pt x="255" y="209"/>
                        <a:pt x="256" y="211"/>
                      </a:cubicBezTo>
                      <a:cubicBezTo>
                        <a:pt x="257" y="213"/>
                        <a:pt x="258" y="219"/>
                        <a:pt x="259" y="222"/>
                      </a:cubicBezTo>
                      <a:lnTo>
                        <a:pt x="259" y="223"/>
                      </a:lnTo>
                      <a:lnTo>
                        <a:pt x="259" y="232"/>
                      </a:lnTo>
                      <a:lnTo>
                        <a:pt x="259" y="248"/>
                      </a:lnTo>
                      <a:cubicBezTo>
                        <a:pt x="261" y="253"/>
                        <a:pt x="261" y="256"/>
                        <a:pt x="261" y="259"/>
                      </a:cubicBezTo>
                      <a:cubicBezTo>
                        <a:pt x="258" y="273"/>
                        <a:pt x="254" y="286"/>
                        <a:pt x="251" y="299"/>
                      </a:cubicBezTo>
                      <a:cubicBezTo>
                        <a:pt x="249" y="301"/>
                        <a:pt x="248" y="304"/>
                        <a:pt x="246" y="306"/>
                      </a:cubicBezTo>
                      <a:cubicBezTo>
                        <a:pt x="244" y="312"/>
                        <a:pt x="241" y="318"/>
                        <a:pt x="238" y="324"/>
                      </a:cubicBezTo>
                      <a:cubicBezTo>
                        <a:pt x="231" y="334"/>
                        <a:pt x="224" y="344"/>
                        <a:pt x="217" y="354"/>
                      </a:cubicBezTo>
                      <a:cubicBezTo>
                        <a:pt x="193" y="339"/>
                        <a:pt x="169" y="321"/>
                        <a:pt x="148" y="301"/>
                      </a:cubicBezTo>
                      <a:cubicBezTo>
                        <a:pt x="151" y="299"/>
                        <a:pt x="153" y="296"/>
                        <a:pt x="156" y="293"/>
                      </a:cubicBezTo>
                      <a:cubicBezTo>
                        <a:pt x="171" y="273"/>
                        <a:pt x="174" y="248"/>
                        <a:pt x="162" y="227"/>
                      </a:cubicBezTo>
                      <a:lnTo>
                        <a:pt x="162" y="227"/>
                      </a:lnTo>
                      <a:cubicBezTo>
                        <a:pt x="162" y="226"/>
                        <a:pt x="162" y="226"/>
                        <a:pt x="162" y="225"/>
                      </a:cubicBezTo>
                      <a:lnTo>
                        <a:pt x="162" y="226"/>
                      </a:lnTo>
                      <a:cubicBezTo>
                        <a:pt x="162" y="226"/>
                        <a:pt x="162" y="226"/>
                        <a:pt x="162" y="225"/>
                      </a:cubicBezTo>
                      <a:lnTo>
                        <a:pt x="162" y="225"/>
                      </a:lnTo>
                      <a:cubicBezTo>
                        <a:pt x="162" y="225"/>
                        <a:pt x="162" y="225"/>
                        <a:pt x="162" y="225"/>
                      </a:cubicBezTo>
                      <a:lnTo>
                        <a:pt x="162" y="225"/>
                      </a:lnTo>
                      <a:cubicBezTo>
                        <a:pt x="162" y="225"/>
                        <a:pt x="162" y="225"/>
                        <a:pt x="162" y="224"/>
                      </a:cubicBezTo>
                      <a:lnTo>
                        <a:pt x="162" y="224"/>
                      </a:lnTo>
                      <a:cubicBezTo>
                        <a:pt x="162" y="224"/>
                        <a:pt x="162" y="225"/>
                        <a:pt x="162" y="225"/>
                      </a:cubicBezTo>
                      <a:lnTo>
                        <a:pt x="162" y="225"/>
                      </a:lnTo>
                      <a:cubicBezTo>
                        <a:pt x="162" y="225"/>
                        <a:pt x="161" y="224"/>
                        <a:pt x="161" y="223"/>
                      </a:cubicBezTo>
                      <a:cubicBezTo>
                        <a:pt x="161" y="223"/>
                        <a:pt x="161" y="223"/>
                        <a:pt x="161" y="222"/>
                      </a:cubicBezTo>
                      <a:cubicBezTo>
                        <a:pt x="161" y="218"/>
                        <a:pt x="160" y="213"/>
                        <a:pt x="159" y="209"/>
                      </a:cubicBezTo>
                      <a:lnTo>
                        <a:pt x="155" y="201"/>
                      </a:lnTo>
                      <a:lnTo>
                        <a:pt x="155" y="201"/>
                      </a:lnTo>
                      <a:cubicBezTo>
                        <a:pt x="155" y="200"/>
                        <a:pt x="154" y="196"/>
                        <a:pt x="153" y="193"/>
                      </a:cubicBezTo>
                      <a:lnTo>
                        <a:pt x="153" y="187"/>
                      </a:lnTo>
                      <a:cubicBezTo>
                        <a:pt x="153" y="184"/>
                        <a:pt x="155" y="179"/>
                        <a:pt x="155" y="175"/>
                      </a:cubicBezTo>
                      <a:cubicBezTo>
                        <a:pt x="156" y="172"/>
                        <a:pt x="159" y="170"/>
                        <a:pt x="161" y="166"/>
                      </a:cubicBezTo>
                      <a:lnTo>
                        <a:pt x="163" y="162"/>
                      </a:lnTo>
                      <a:lnTo>
                        <a:pt x="166" y="159"/>
                      </a:lnTo>
                      <a:lnTo>
                        <a:pt x="169" y="156"/>
                      </a:lnTo>
                      <a:lnTo>
                        <a:pt x="173" y="154"/>
                      </a:lnTo>
                      <a:cubicBezTo>
                        <a:pt x="176" y="154"/>
                        <a:pt x="178" y="153"/>
                        <a:pt x="181" y="151"/>
                      </a:cubicBezTo>
                      <a:close/>
                      <a:moveTo>
                        <a:pt x="182" y="1"/>
                      </a:moveTo>
                      <a:cubicBezTo>
                        <a:pt x="172" y="1"/>
                        <a:pt x="162" y="1"/>
                        <a:pt x="152" y="3"/>
                      </a:cubicBezTo>
                      <a:cubicBezTo>
                        <a:pt x="87" y="14"/>
                        <a:pt x="38" y="66"/>
                        <a:pt x="15" y="125"/>
                      </a:cubicBezTo>
                      <a:cubicBezTo>
                        <a:pt x="4" y="158"/>
                        <a:pt x="0" y="193"/>
                        <a:pt x="8" y="227"/>
                      </a:cubicBezTo>
                      <a:cubicBezTo>
                        <a:pt x="12" y="249"/>
                        <a:pt x="22" y="269"/>
                        <a:pt x="36" y="285"/>
                      </a:cubicBezTo>
                      <a:cubicBezTo>
                        <a:pt x="44" y="306"/>
                        <a:pt x="56" y="328"/>
                        <a:pt x="69" y="346"/>
                      </a:cubicBezTo>
                      <a:cubicBezTo>
                        <a:pt x="104" y="396"/>
                        <a:pt x="149" y="439"/>
                        <a:pt x="201" y="471"/>
                      </a:cubicBezTo>
                      <a:cubicBezTo>
                        <a:pt x="210" y="476"/>
                        <a:pt x="220" y="479"/>
                        <a:pt x="229" y="479"/>
                      </a:cubicBezTo>
                      <a:cubicBezTo>
                        <a:pt x="239" y="479"/>
                        <a:pt x="248" y="476"/>
                        <a:pt x="257" y="471"/>
                      </a:cubicBezTo>
                      <a:cubicBezTo>
                        <a:pt x="316" y="427"/>
                        <a:pt x="363" y="371"/>
                        <a:pt x="384" y="299"/>
                      </a:cubicBezTo>
                      <a:cubicBezTo>
                        <a:pt x="406" y="231"/>
                        <a:pt x="394" y="156"/>
                        <a:pt x="353" y="97"/>
                      </a:cubicBezTo>
                      <a:cubicBezTo>
                        <a:pt x="313" y="39"/>
                        <a:pt x="251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38"/>
                <p:cNvSpPr/>
                <p:nvPr/>
              </p:nvSpPr>
              <p:spPr>
                <a:xfrm>
                  <a:off x="1950750" y="4075703"/>
                  <a:ext cx="49741" cy="47681"/>
                </a:xfrm>
                <a:custGeom>
                  <a:rect b="b" l="l" r="r" t="t"/>
                  <a:pathLst>
                    <a:path extrusionOk="0" h="625" w="652">
                      <a:moveTo>
                        <a:pt x="193" y="0"/>
                      </a:moveTo>
                      <a:cubicBezTo>
                        <a:pt x="178" y="0"/>
                        <a:pt x="163" y="3"/>
                        <a:pt x="149" y="8"/>
                      </a:cubicBezTo>
                      <a:cubicBezTo>
                        <a:pt x="122" y="19"/>
                        <a:pt x="106" y="49"/>
                        <a:pt x="112" y="79"/>
                      </a:cubicBezTo>
                      <a:cubicBezTo>
                        <a:pt x="114" y="83"/>
                        <a:pt x="116" y="89"/>
                        <a:pt x="120" y="93"/>
                      </a:cubicBezTo>
                      <a:cubicBezTo>
                        <a:pt x="87" y="133"/>
                        <a:pt x="60" y="177"/>
                        <a:pt x="37" y="224"/>
                      </a:cubicBezTo>
                      <a:cubicBezTo>
                        <a:pt x="9" y="284"/>
                        <a:pt x="1" y="358"/>
                        <a:pt x="2" y="423"/>
                      </a:cubicBezTo>
                      <a:cubicBezTo>
                        <a:pt x="4" y="483"/>
                        <a:pt x="19" y="543"/>
                        <a:pt x="45" y="597"/>
                      </a:cubicBezTo>
                      <a:lnTo>
                        <a:pt x="123" y="608"/>
                      </a:lnTo>
                      <a:lnTo>
                        <a:pt x="272" y="585"/>
                      </a:lnTo>
                      <a:lnTo>
                        <a:pt x="300" y="587"/>
                      </a:lnTo>
                      <a:cubicBezTo>
                        <a:pt x="297" y="583"/>
                        <a:pt x="293" y="579"/>
                        <a:pt x="289" y="576"/>
                      </a:cubicBezTo>
                      <a:cubicBezTo>
                        <a:pt x="286" y="572"/>
                        <a:pt x="280" y="564"/>
                        <a:pt x="278" y="561"/>
                      </a:cubicBezTo>
                      <a:cubicBezTo>
                        <a:pt x="269" y="549"/>
                        <a:pt x="262" y="538"/>
                        <a:pt x="255" y="525"/>
                      </a:cubicBezTo>
                      <a:cubicBezTo>
                        <a:pt x="252" y="518"/>
                        <a:pt x="249" y="513"/>
                        <a:pt x="246" y="507"/>
                      </a:cubicBezTo>
                      <a:cubicBezTo>
                        <a:pt x="243" y="501"/>
                        <a:pt x="242" y="498"/>
                        <a:pt x="242" y="498"/>
                      </a:cubicBezTo>
                      <a:lnTo>
                        <a:pt x="242" y="498"/>
                      </a:lnTo>
                      <a:cubicBezTo>
                        <a:pt x="241" y="498"/>
                        <a:pt x="242" y="501"/>
                        <a:pt x="245" y="507"/>
                      </a:cubicBezTo>
                      <a:lnTo>
                        <a:pt x="234" y="480"/>
                      </a:lnTo>
                      <a:cubicBezTo>
                        <a:pt x="232" y="477"/>
                        <a:pt x="231" y="473"/>
                        <a:pt x="229" y="470"/>
                      </a:cubicBezTo>
                      <a:cubicBezTo>
                        <a:pt x="229" y="468"/>
                        <a:pt x="223" y="455"/>
                        <a:pt x="222" y="452"/>
                      </a:cubicBezTo>
                      <a:cubicBezTo>
                        <a:pt x="217" y="435"/>
                        <a:pt x="213" y="418"/>
                        <a:pt x="207" y="401"/>
                      </a:cubicBezTo>
                      <a:cubicBezTo>
                        <a:pt x="202" y="382"/>
                        <a:pt x="199" y="366"/>
                        <a:pt x="194" y="348"/>
                      </a:cubicBezTo>
                      <a:lnTo>
                        <a:pt x="193" y="342"/>
                      </a:lnTo>
                      <a:cubicBezTo>
                        <a:pt x="193" y="333"/>
                        <a:pt x="192" y="324"/>
                        <a:pt x="191" y="315"/>
                      </a:cubicBezTo>
                      <a:cubicBezTo>
                        <a:pt x="190" y="283"/>
                        <a:pt x="189" y="250"/>
                        <a:pt x="190" y="219"/>
                      </a:cubicBezTo>
                      <a:cubicBezTo>
                        <a:pt x="192" y="193"/>
                        <a:pt x="200" y="168"/>
                        <a:pt x="210" y="145"/>
                      </a:cubicBezTo>
                      <a:cubicBezTo>
                        <a:pt x="308" y="183"/>
                        <a:pt x="386" y="245"/>
                        <a:pt x="431" y="341"/>
                      </a:cubicBezTo>
                      <a:cubicBezTo>
                        <a:pt x="450" y="384"/>
                        <a:pt x="459" y="431"/>
                        <a:pt x="459" y="478"/>
                      </a:cubicBezTo>
                      <a:cubicBezTo>
                        <a:pt x="459" y="485"/>
                        <a:pt x="459" y="493"/>
                        <a:pt x="458" y="500"/>
                      </a:cubicBezTo>
                      <a:cubicBezTo>
                        <a:pt x="458" y="502"/>
                        <a:pt x="457" y="509"/>
                        <a:pt x="457" y="512"/>
                      </a:cubicBezTo>
                      <a:cubicBezTo>
                        <a:pt x="456" y="523"/>
                        <a:pt x="453" y="533"/>
                        <a:pt x="451" y="544"/>
                      </a:cubicBezTo>
                      <a:cubicBezTo>
                        <a:pt x="449" y="549"/>
                        <a:pt x="447" y="556"/>
                        <a:pt x="446" y="561"/>
                      </a:cubicBezTo>
                      <a:cubicBezTo>
                        <a:pt x="446" y="563"/>
                        <a:pt x="445" y="565"/>
                        <a:pt x="443" y="566"/>
                      </a:cubicBezTo>
                      <a:lnTo>
                        <a:pt x="442" y="569"/>
                      </a:lnTo>
                      <a:cubicBezTo>
                        <a:pt x="439" y="575"/>
                        <a:pt x="436" y="582"/>
                        <a:pt x="432" y="589"/>
                      </a:cubicBezTo>
                      <a:cubicBezTo>
                        <a:pt x="432" y="590"/>
                        <a:pt x="428" y="594"/>
                        <a:pt x="425" y="598"/>
                      </a:cubicBezTo>
                      <a:lnTo>
                        <a:pt x="572" y="621"/>
                      </a:lnTo>
                      <a:lnTo>
                        <a:pt x="622" y="624"/>
                      </a:lnTo>
                      <a:cubicBezTo>
                        <a:pt x="652" y="517"/>
                        <a:pt x="635" y="404"/>
                        <a:pt x="589" y="302"/>
                      </a:cubicBezTo>
                      <a:cubicBezTo>
                        <a:pt x="536" y="191"/>
                        <a:pt x="450" y="101"/>
                        <a:pt x="341" y="46"/>
                      </a:cubicBezTo>
                      <a:cubicBezTo>
                        <a:pt x="301" y="26"/>
                        <a:pt x="244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2" name="Google Shape;1212;p38"/>
                <p:cNvSpPr/>
                <p:nvPr/>
              </p:nvSpPr>
              <p:spPr>
                <a:xfrm>
                  <a:off x="1900664" y="3963551"/>
                  <a:ext cx="51496" cy="65915"/>
                </a:xfrm>
                <a:custGeom>
                  <a:rect b="b" l="l" r="r" t="t"/>
                  <a:pathLst>
                    <a:path extrusionOk="0" h="864" w="675">
                      <a:moveTo>
                        <a:pt x="256" y="130"/>
                      </a:moveTo>
                      <a:cubicBezTo>
                        <a:pt x="275" y="130"/>
                        <a:pt x="296" y="150"/>
                        <a:pt x="310" y="162"/>
                      </a:cubicBezTo>
                      <a:cubicBezTo>
                        <a:pt x="353" y="205"/>
                        <a:pt x="393" y="252"/>
                        <a:pt x="426" y="302"/>
                      </a:cubicBezTo>
                      <a:cubicBezTo>
                        <a:pt x="480" y="384"/>
                        <a:pt x="521" y="473"/>
                        <a:pt x="520" y="569"/>
                      </a:cubicBezTo>
                      <a:cubicBezTo>
                        <a:pt x="520" y="641"/>
                        <a:pt x="485" y="720"/>
                        <a:pt x="403" y="725"/>
                      </a:cubicBezTo>
                      <a:lnTo>
                        <a:pt x="402" y="725"/>
                      </a:lnTo>
                      <a:cubicBezTo>
                        <a:pt x="397" y="726"/>
                        <a:pt x="392" y="726"/>
                        <a:pt x="388" y="726"/>
                      </a:cubicBezTo>
                      <a:cubicBezTo>
                        <a:pt x="303" y="726"/>
                        <a:pt x="225" y="663"/>
                        <a:pt x="187" y="590"/>
                      </a:cubicBezTo>
                      <a:cubicBezTo>
                        <a:pt x="121" y="469"/>
                        <a:pt x="134" y="318"/>
                        <a:pt x="150" y="184"/>
                      </a:cubicBezTo>
                      <a:lnTo>
                        <a:pt x="150" y="184"/>
                      </a:lnTo>
                      <a:cubicBezTo>
                        <a:pt x="158" y="194"/>
                        <a:pt x="167" y="198"/>
                        <a:pt x="176" y="198"/>
                      </a:cubicBezTo>
                      <a:cubicBezTo>
                        <a:pt x="197" y="198"/>
                        <a:pt x="218" y="177"/>
                        <a:pt x="220" y="156"/>
                      </a:cubicBezTo>
                      <a:cubicBezTo>
                        <a:pt x="221" y="141"/>
                        <a:pt x="243" y="130"/>
                        <a:pt x="256" y="130"/>
                      </a:cubicBezTo>
                      <a:close/>
                      <a:moveTo>
                        <a:pt x="259" y="1"/>
                      </a:moveTo>
                      <a:cubicBezTo>
                        <a:pt x="259" y="1"/>
                        <a:pt x="258" y="1"/>
                        <a:pt x="257" y="1"/>
                      </a:cubicBezTo>
                      <a:cubicBezTo>
                        <a:pt x="211" y="2"/>
                        <a:pt x="169" y="25"/>
                        <a:pt x="144" y="65"/>
                      </a:cubicBezTo>
                      <a:cubicBezTo>
                        <a:pt x="133" y="81"/>
                        <a:pt x="127" y="99"/>
                        <a:pt x="127" y="118"/>
                      </a:cubicBezTo>
                      <a:cubicBezTo>
                        <a:pt x="125" y="118"/>
                        <a:pt x="123" y="118"/>
                        <a:pt x="121" y="118"/>
                      </a:cubicBezTo>
                      <a:cubicBezTo>
                        <a:pt x="107" y="118"/>
                        <a:pt x="95" y="127"/>
                        <a:pt x="90" y="141"/>
                      </a:cubicBezTo>
                      <a:cubicBezTo>
                        <a:pt x="48" y="306"/>
                        <a:pt x="1" y="499"/>
                        <a:pt x="83" y="661"/>
                      </a:cubicBezTo>
                      <a:cubicBezTo>
                        <a:pt x="141" y="775"/>
                        <a:pt x="268" y="863"/>
                        <a:pt x="397" y="863"/>
                      </a:cubicBezTo>
                      <a:cubicBezTo>
                        <a:pt x="409" y="863"/>
                        <a:pt x="421" y="863"/>
                        <a:pt x="433" y="861"/>
                      </a:cubicBezTo>
                      <a:cubicBezTo>
                        <a:pt x="583" y="842"/>
                        <a:pt x="669" y="705"/>
                        <a:pt x="671" y="562"/>
                      </a:cubicBezTo>
                      <a:cubicBezTo>
                        <a:pt x="674" y="403"/>
                        <a:pt x="598" y="267"/>
                        <a:pt x="496" y="151"/>
                      </a:cubicBezTo>
                      <a:cubicBezTo>
                        <a:pt x="436" y="83"/>
                        <a:pt x="35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3" name="Google Shape;1213;p38"/>
                <p:cNvSpPr/>
                <p:nvPr/>
              </p:nvSpPr>
              <p:spPr>
                <a:xfrm>
                  <a:off x="2088378" y="3942346"/>
                  <a:ext cx="53479" cy="72628"/>
                </a:xfrm>
                <a:custGeom>
                  <a:rect b="b" l="l" r="r" t="t"/>
                  <a:pathLst>
                    <a:path extrusionOk="0" h="952" w="701">
                      <a:moveTo>
                        <a:pt x="195" y="116"/>
                      </a:moveTo>
                      <a:cubicBezTo>
                        <a:pt x="234" y="117"/>
                        <a:pt x="273" y="123"/>
                        <a:pt x="309" y="136"/>
                      </a:cubicBezTo>
                      <a:cubicBezTo>
                        <a:pt x="357" y="154"/>
                        <a:pt x="400" y="184"/>
                        <a:pt x="434" y="222"/>
                      </a:cubicBezTo>
                      <a:cubicBezTo>
                        <a:pt x="513" y="308"/>
                        <a:pt x="532" y="438"/>
                        <a:pt x="528" y="549"/>
                      </a:cubicBezTo>
                      <a:cubicBezTo>
                        <a:pt x="525" y="605"/>
                        <a:pt x="521" y="666"/>
                        <a:pt x="501" y="718"/>
                      </a:cubicBezTo>
                      <a:cubicBezTo>
                        <a:pt x="485" y="758"/>
                        <a:pt x="463" y="771"/>
                        <a:pt x="425" y="771"/>
                      </a:cubicBezTo>
                      <a:cubicBezTo>
                        <a:pt x="424" y="771"/>
                        <a:pt x="422" y="771"/>
                        <a:pt x="420" y="771"/>
                      </a:cubicBezTo>
                      <a:cubicBezTo>
                        <a:pt x="381" y="770"/>
                        <a:pt x="336" y="745"/>
                        <a:pt x="304" y="717"/>
                      </a:cubicBezTo>
                      <a:cubicBezTo>
                        <a:pt x="265" y="683"/>
                        <a:pt x="236" y="641"/>
                        <a:pt x="215" y="594"/>
                      </a:cubicBezTo>
                      <a:cubicBezTo>
                        <a:pt x="188" y="532"/>
                        <a:pt x="182" y="463"/>
                        <a:pt x="178" y="396"/>
                      </a:cubicBezTo>
                      <a:cubicBezTo>
                        <a:pt x="171" y="312"/>
                        <a:pt x="184" y="229"/>
                        <a:pt x="199" y="145"/>
                      </a:cubicBezTo>
                      <a:cubicBezTo>
                        <a:pt x="201" y="136"/>
                        <a:pt x="199" y="125"/>
                        <a:pt x="195" y="116"/>
                      </a:cubicBezTo>
                      <a:close/>
                      <a:moveTo>
                        <a:pt x="240" y="1"/>
                      </a:moveTo>
                      <a:cubicBezTo>
                        <a:pt x="201" y="1"/>
                        <a:pt x="162" y="10"/>
                        <a:pt x="129" y="31"/>
                      </a:cubicBezTo>
                      <a:cubicBezTo>
                        <a:pt x="103" y="47"/>
                        <a:pt x="100" y="84"/>
                        <a:pt x="124" y="102"/>
                      </a:cubicBezTo>
                      <a:cubicBezTo>
                        <a:pt x="119" y="108"/>
                        <a:pt x="116" y="114"/>
                        <a:pt x="114" y="121"/>
                      </a:cubicBezTo>
                      <a:cubicBezTo>
                        <a:pt x="55" y="290"/>
                        <a:pt x="0" y="471"/>
                        <a:pt x="59" y="648"/>
                      </a:cubicBezTo>
                      <a:cubicBezTo>
                        <a:pt x="108" y="796"/>
                        <a:pt x="223" y="927"/>
                        <a:pt x="385" y="949"/>
                      </a:cubicBezTo>
                      <a:cubicBezTo>
                        <a:pt x="399" y="951"/>
                        <a:pt x="413" y="952"/>
                        <a:pt x="427" y="952"/>
                      </a:cubicBezTo>
                      <a:cubicBezTo>
                        <a:pt x="498" y="952"/>
                        <a:pt x="570" y="929"/>
                        <a:pt x="618" y="873"/>
                      </a:cubicBezTo>
                      <a:cubicBezTo>
                        <a:pt x="677" y="805"/>
                        <a:pt x="688" y="714"/>
                        <a:pt x="692" y="626"/>
                      </a:cubicBezTo>
                      <a:cubicBezTo>
                        <a:pt x="701" y="464"/>
                        <a:pt x="667" y="295"/>
                        <a:pt x="562" y="168"/>
                      </a:cubicBezTo>
                      <a:cubicBezTo>
                        <a:pt x="508" y="104"/>
                        <a:pt x="440" y="54"/>
                        <a:pt x="363" y="26"/>
                      </a:cubicBezTo>
                      <a:cubicBezTo>
                        <a:pt x="324" y="11"/>
                        <a:pt x="282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4" name="Google Shape;1214;p38"/>
                <p:cNvSpPr/>
                <p:nvPr/>
              </p:nvSpPr>
              <p:spPr>
                <a:xfrm>
                  <a:off x="2111952" y="3802200"/>
                  <a:ext cx="46079" cy="54318"/>
                </a:xfrm>
                <a:custGeom>
                  <a:rect b="b" l="l" r="r" t="t"/>
                  <a:pathLst>
                    <a:path extrusionOk="0" h="712" w="604">
                      <a:moveTo>
                        <a:pt x="181" y="1"/>
                      </a:moveTo>
                      <a:cubicBezTo>
                        <a:pt x="144" y="1"/>
                        <a:pt x="107" y="10"/>
                        <a:pt x="71" y="30"/>
                      </a:cubicBezTo>
                      <a:cubicBezTo>
                        <a:pt x="19" y="59"/>
                        <a:pt x="45" y="144"/>
                        <a:pt x="98" y="144"/>
                      </a:cubicBezTo>
                      <a:cubicBezTo>
                        <a:pt x="104" y="144"/>
                        <a:pt x="110" y="143"/>
                        <a:pt x="117" y="140"/>
                      </a:cubicBezTo>
                      <a:cubicBezTo>
                        <a:pt x="137" y="132"/>
                        <a:pt x="158" y="127"/>
                        <a:pt x="179" y="127"/>
                      </a:cubicBezTo>
                      <a:cubicBezTo>
                        <a:pt x="200" y="127"/>
                        <a:pt x="221" y="132"/>
                        <a:pt x="241" y="140"/>
                      </a:cubicBezTo>
                      <a:cubicBezTo>
                        <a:pt x="280" y="157"/>
                        <a:pt x="316" y="184"/>
                        <a:pt x="341" y="218"/>
                      </a:cubicBezTo>
                      <a:cubicBezTo>
                        <a:pt x="373" y="261"/>
                        <a:pt x="399" y="307"/>
                        <a:pt x="420" y="356"/>
                      </a:cubicBezTo>
                      <a:cubicBezTo>
                        <a:pt x="443" y="403"/>
                        <a:pt x="465" y="449"/>
                        <a:pt x="469" y="503"/>
                      </a:cubicBezTo>
                      <a:cubicBezTo>
                        <a:pt x="469" y="504"/>
                        <a:pt x="469" y="504"/>
                        <a:pt x="469" y="505"/>
                      </a:cubicBezTo>
                      <a:cubicBezTo>
                        <a:pt x="469" y="508"/>
                        <a:pt x="467" y="511"/>
                        <a:pt x="466" y="514"/>
                      </a:cubicBezTo>
                      <a:cubicBezTo>
                        <a:pt x="465" y="519"/>
                        <a:pt x="463" y="524"/>
                        <a:pt x="462" y="528"/>
                      </a:cubicBezTo>
                      <a:lnTo>
                        <a:pt x="460" y="530"/>
                      </a:lnTo>
                      <a:cubicBezTo>
                        <a:pt x="459" y="533"/>
                        <a:pt x="454" y="541"/>
                        <a:pt x="453" y="542"/>
                      </a:cubicBezTo>
                      <a:cubicBezTo>
                        <a:pt x="447" y="549"/>
                        <a:pt x="442" y="554"/>
                        <a:pt x="435" y="559"/>
                      </a:cubicBezTo>
                      <a:lnTo>
                        <a:pt x="434" y="561"/>
                      </a:lnTo>
                      <a:lnTo>
                        <a:pt x="433" y="561"/>
                      </a:lnTo>
                      <a:cubicBezTo>
                        <a:pt x="430" y="564"/>
                        <a:pt x="427" y="566"/>
                        <a:pt x="424" y="568"/>
                      </a:cubicBezTo>
                      <a:cubicBezTo>
                        <a:pt x="416" y="572"/>
                        <a:pt x="410" y="575"/>
                        <a:pt x="402" y="579"/>
                      </a:cubicBezTo>
                      <a:cubicBezTo>
                        <a:pt x="401" y="579"/>
                        <a:pt x="391" y="583"/>
                        <a:pt x="387" y="584"/>
                      </a:cubicBezTo>
                      <a:cubicBezTo>
                        <a:pt x="377" y="587"/>
                        <a:pt x="366" y="589"/>
                        <a:pt x="355" y="591"/>
                      </a:cubicBezTo>
                      <a:lnTo>
                        <a:pt x="353" y="591"/>
                      </a:lnTo>
                      <a:cubicBezTo>
                        <a:pt x="349" y="591"/>
                        <a:pt x="343" y="592"/>
                        <a:pt x="338" y="592"/>
                      </a:cubicBezTo>
                      <a:lnTo>
                        <a:pt x="315" y="592"/>
                      </a:lnTo>
                      <a:cubicBezTo>
                        <a:pt x="311" y="592"/>
                        <a:pt x="308" y="592"/>
                        <a:pt x="305" y="591"/>
                      </a:cubicBezTo>
                      <a:lnTo>
                        <a:pt x="298" y="590"/>
                      </a:lnTo>
                      <a:cubicBezTo>
                        <a:pt x="287" y="588"/>
                        <a:pt x="277" y="586"/>
                        <a:pt x="268" y="583"/>
                      </a:cubicBezTo>
                      <a:lnTo>
                        <a:pt x="260" y="580"/>
                      </a:lnTo>
                      <a:lnTo>
                        <a:pt x="252" y="575"/>
                      </a:lnTo>
                      <a:cubicBezTo>
                        <a:pt x="245" y="572"/>
                        <a:pt x="238" y="568"/>
                        <a:pt x="231" y="563"/>
                      </a:cubicBezTo>
                      <a:cubicBezTo>
                        <a:pt x="213" y="549"/>
                        <a:pt x="196" y="534"/>
                        <a:pt x="181" y="515"/>
                      </a:cubicBezTo>
                      <a:cubicBezTo>
                        <a:pt x="114" y="440"/>
                        <a:pt x="86" y="327"/>
                        <a:pt x="66" y="230"/>
                      </a:cubicBezTo>
                      <a:cubicBezTo>
                        <a:pt x="62" y="214"/>
                        <a:pt x="48" y="207"/>
                        <a:pt x="35" y="207"/>
                      </a:cubicBezTo>
                      <a:cubicBezTo>
                        <a:pt x="18" y="207"/>
                        <a:pt x="1" y="218"/>
                        <a:pt x="1" y="239"/>
                      </a:cubicBezTo>
                      <a:cubicBezTo>
                        <a:pt x="6" y="355"/>
                        <a:pt x="23" y="477"/>
                        <a:pt x="90" y="576"/>
                      </a:cubicBezTo>
                      <a:cubicBezTo>
                        <a:pt x="146" y="659"/>
                        <a:pt x="234" y="712"/>
                        <a:pt x="333" y="712"/>
                      </a:cubicBezTo>
                      <a:cubicBezTo>
                        <a:pt x="343" y="712"/>
                        <a:pt x="353" y="711"/>
                        <a:pt x="363" y="710"/>
                      </a:cubicBezTo>
                      <a:cubicBezTo>
                        <a:pt x="460" y="700"/>
                        <a:pt x="563" y="644"/>
                        <a:pt x="586" y="541"/>
                      </a:cubicBezTo>
                      <a:cubicBezTo>
                        <a:pt x="603" y="467"/>
                        <a:pt x="577" y="399"/>
                        <a:pt x="547" y="333"/>
                      </a:cubicBezTo>
                      <a:cubicBezTo>
                        <a:pt x="522" y="274"/>
                        <a:pt x="493" y="218"/>
                        <a:pt x="458" y="166"/>
                      </a:cubicBezTo>
                      <a:cubicBezTo>
                        <a:pt x="396" y="78"/>
                        <a:pt x="290" y="1"/>
                        <a:pt x="181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5" name="Google Shape;1215;p38"/>
                <p:cNvSpPr/>
                <p:nvPr/>
              </p:nvSpPr>
              <p:spPr>
                <a:xfrm>
                  <a:off x="2244381" y="3829549"/>
                  <a:ext cx="56149" cy="70721"/>
                </a:xfrm>
                <a:custGeom>
                  <a:rect b="b" l="l" r="r" t="t"/>
                  <a:pathLst>
                    <a:path extrusionOk="0" h="927" w="736">
                      <a:moveTo>
                        <a:pt x="245" y="0"/>
                      </a:moveTo>
                      <a:cubicBezTo>
                        <a:pt x="211" y="0"/>
                        <a:pt x="176" y="6"/>
                        <a:pt x="142" y="19"/>
                      </a:cubicBezTo>
                      <a:cubicBezTo>
                        <a:pt x="110" y="31"/>
                        <a:pt x="93" y="84"/>
                        <a:pt x="131" y="101"/>
                      </a:cubicBezTo>
                      <a:cubicBezTo>
                        <a:pt x="180" y="124"/>
                        <a:pt x="227" y="150"/>
                        <a:pt x="275" y="172"/>
                      </a:cubicBezTo>
                      <a:cubicBezTo>
                        <a:pt x="325" y="194"/>
                        <a:pt x="370" y="222"/>
                        <a:pt x="409" y="256"/>
                      </a:cubicBezTo>
                      <a:cubicBezTo>
                        <a:pt x="488" y="326"/>
                        <a:pt x="549" y="423"/>
                        <a:pt x="562" y="529"/>
                      </a:cubicBezTo>
                      <a:cubicBezTo>
                        <a:pt x="572" y="613"/>
                        <a:pt x="545" y="730"/>
                        <a:pt x="461" y="773"/>
                      </a:cubicBezTo>
                      <a:cubicBezTo>
                        <a:pt x="447" y="780"/>
                        <a:pt x="432" y="783"/>
                        <a:pt x="418" y="783"/>
                      </a:cubicBezTo>
                      <a:cubicBezTo>
                        <a:pt x="336" y="783"/>
                        <a:pt x="272" y="671"/>
                        <a:pt x="237" y="610"/>
                      </a:cubicBezTo>
                      <a:cubicBezTo>
                        <a:pt x="154" y="467"/>
                        <a:pt x="98" y="309"/>
                        <a:pt x="73" y="145"/>
                      </a:cubicBezTo>
                      <a:cubicBezTo>
                        <a:pt x="71" y="123"/>
                        <a:pt x="52" y="111"/>
                        <a:pt x="34" y="111"/>
                      </a:cubicBezTo>
                      <a:cubicBezTo>
                        <a:pt x="17" y="111"/>
                        <a:pt x="1" y="122"/>
                        <a:pt x="2" y="145"/>
                      </a:cubicBezTo>
                      <a:cubicBezTo>
                        <a:pt x="6" y="234"/>
                        <a:pt x="17" y="321"/>
                        <a:pt x="33" y="408"/>
                      </a:cubicBezTo>
                      <a:cubicBezTo>
                        <a:pt x="48" y="495"/>
                        <a:pt x="84" y="580"/>
                        <a:pt x="122" y="660"/>
                      </a:cubicBezTo>
                      <a:cubicBezTo>
                        <a:pt x="181" y="785"/>
                        <a:pt x="276" y="926"/>
                        <a:pt x="423" y="926"/>
                      </a:cubicBezTo>
                      <a:cubicBezTo>
                        <a:pt x="439" y="926"/>
                        <a:pt x="455" y="925"/>
                        <a:pt x="472" y="921"/>
                      </a:cubicBezTo>
                      <a:cubicBezTo>
                        <a:pt x="618" y="892"/>
                        <a:pt x="705" y="736"/>
                        <a:pt x="720" y="599"/>
                      </a:cubicBezTo>
                      <a:cubicBezTo>
                        <a:pt x="735" y="452"/>
                        <a:pt x="676" y="304"/>
                        <a:pt x="584" y="191"/>
                      </a:cubicBezTo>
                      <a:cubicBezTo>
                        <a:pt x="502" y="88"/>
                        <a:pt x="377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6" name="Google Shape;1216;p38"/>
                <p:cNvSpPr/>
                <p:nvPr/>
              </p:nvSpPr>
              <p:spPr>
                <a:xfrm>
                  <a:off x="2196674" y="3729956"/>
                  <a:ext cx="38755" cy="56683"/>
                </a:xfrm>
                <a:custGeom>
                  <a:rect b="b" l="l" r="r" t="t"/>
                  <a:pathLst>
                    <a:path extrusionOk="0" h="743" w="508">
                      <a:moveTo>
                        <a:pt x="193" y="0"/>
                      </a:moveTo>
                      <a:cubicBezTo>
                        <a:pt x="158" y="0"/>
                        <a:pt x="122" y="8"/>
                        <a:pt x="90" y="22"/>
                      </a:cubicBezTo>
                      <a:cubicBezTo>
                        <a:pt x="38" y="45"/>
                        <a:pt x="9" y="91"/>
                        <a:pt x="4" y="146"/>
                      </a:cubicBezTo>
                      <a:cubicBezTo>
                        <a:pt x="3" y="158"/>
                        <a:pt x="13" y="164"/>
                        <a:pt x="23" y="164"/>
                      </a:cubicBezTo>
                      <a:cubicBezTo>
                        <a:pt x="28" y="164"/>
                        <a:pt x="33" y="163"/>
                        <a:pt x="37" y="159"/>
                      </a:cubicBezTo>
                      <a:cubicBezTo>
                        <a:pt x="61" y="137"/>
                        <a:pt x="94" y="129"/>
                        <a:pt x="126" y="123"/>
                      </a:cubicBezTo>
                      <a:cubicBezTo>
                        <a:pt x="134" y="122"/>
                        <a:pt x="143" y="121"/>
                        <a:pt x="151" y="121"/>
                      </a:cubicBezTo>
                      <a:cubicBezTo>
                        <a:pt x="157" y="121"/>
                        <a:pt x="163" y="121"/>
                        <a:pt x="169" y="122"/>
                      </a:cubicBezTo>
                      <a:lnTo>
                        <a:pt x="175" y="122"/>
                      </a:lnTo>
                      <a:cubicBezTo>
                        <a:pt x="178" y="123"/>
                        <a:pt x="183" y="124"/>
                        <a:pt x="187" y="125"/>
                      </a:cubicBezTo>
                      <a:cubicBezTo>
                        <a:pt x="197" y="127"/>
                        <a:pt x="208" y="129"/>
                        <a:pt x="218" y="132"/>
                      </a:cubicBezTo>
                      <a:cubicBezTo>
                        <a:pt x="248" y="140"/>
                        <a:pt x="276" y="156"/>
                        <a:pt x="296" y="180"/>
                      </a:cubicBezTo>
                      <a:cubicBezTo>
                        <a:pt x="324" y="213"/>
                        <a:pt x="343" y="251"/>
                        <a:pt x="352" y="294"/>
                      </a:cubicBezTo>
                      <a:cubicBezTo>
                        <a:pt x="364" y="338"/>
                        <a:pt x="371" y="384"/>
                        <a:pt x="371" y="430"/>
                      </a:cubicBezTo>
                      <a:cubicBezTo>
                        <a:pt x="372" y="453"/>
                        <a:pt x="373" y="477"/>
                        <a:pt x="371" y="500"/>
                      </a:cubicBezTo>
                      <a:cubicBezTo>
                        <a:pt x="371" y="508"/>
                        <a:pt x="371" y="516"/>
                        <a:pt x="370" y="525"/>
                      </a:cubicBezTo>
                      <a:cubicBezTo>
                        <a:pt x="370" y="527"/>
                        <a:pt x="369" y="529"/>
                        <a:pt x="369" y="530"/>
                      </a:cubicBezTo>
                      <a:cubicBezTo>
                        <a:pt x="367" y="537"/>
                        <a:pt x="366" y="543"/>
                        <a:pt x="364" y="550"/>
                      </a:cubicBezTo>
                      <a:cubicBezTo>
                        <a:pt x="362" y="558"/>
                        <a:pt x="360" y="565"/>
                        <a:pt x="357" y="572"/>
                      </a:cubicBezTo>
                      <a:lnTo>
                        <a:pt x="357" y="572"/>
                      </a:lnTo>
                      <a:cubicBezTo>
                        <a:pt x="356" y="573"/>
                        <a:pt x="351" y="583"/>
                        <a:pt x="349" y="586"/>
                      </a:cubicBezTo>
                      <a:lnTo>
                        <a:pt x="343" y="592"/>
                      </a:lnTo>
                      <a:cubicBezTo>
                        <a:pt x="342" y="593"/>
                        <a:pt x="342" y="593"/>
                        <a:pt x="341" y="594"/>
                      </a:cubicBezTo>
                      <a:lnTo>
                        <a:pt x="339" y="594"/>
                      </a:lnTo>
                      <a:lnTo>
                        <a:pt x="334" y="596"/>
                      </a:lnTo>
                      <a:cubicBezTo>
                        <a:pt x="333" y="597"/>
                        <a:pt x="332" y="597"/>
                        <a:pt x="331" y="597"/>
                      </a:cubicBezTo>
                      <a:cubicBezTo>
                        <a:pt x="304" y="597"/>
                        <a:pt x="257" y="559"/>
                        <a:pt x="236" y="542"/>
                      </a:cubicBezTo>
                      <a:cubicBezTo>
                        <a:pt x="199" y="508"/>
                        <a:pt x="169" y="466"/>
                        <a:pt x="149" y="420"/>
                      </a:cubicBezTo>
                      <a:cubicBezTo>
                        <a:pt x="141" y="401"/>
                        <a:pt x="134" y="371"/>
                        <a:pt x="126" y="347"/>
                      </a:cubicBezTo>
                      <a:cubicBezTo>
                        <a:pt x="116" y="323"/>
                        <a:pt x="109" y="298"/>
                        <a:pt x="102" y="273"/>
                      </a:cubicBezTo>
                      <a:cubicBezTo>
                        <a:pt x="98" y="251"/>
                        <a:pt x="81" y="241"/>
                        <a:pt x="62" y="241"/>
                      </a:cubicBezTo>
                      <a:cubicBezTo>
                        <a:pt x="43" y="241"/>
                        <a:pt x="23" y="252"/>
                        <a:pt x="17" y="273"/>
                      </a:cubicBezTo>
                      <a:cubicBezTo>
                        <a:pt x="8" y="302"/>
                        <a:pt x="3" y="333"/>
                        <a:pt x="1" y="364"/>
                      </a:cubicBezTo>
                      <a:cubicBezTo>
                        <a:pt x="2" y="401"/>
                        <a:pt x="9" y="435"/>
                        <a:pt x="23" y="468"/>
                      </a:cubicBezTo>
                      <a:cubicBezTo>
                        <a:pt x="46" y="530"/>
                        <a:pt x="80" y="588"/>
                        <a:pt x="125" y="636"/>
                      </a:cubicBezTo>
                      <a:cubicBezTo>
                        <a:pt x="174" y="688"/>
                        <a:pt x="237" y="735"/>
                        <a:pt x="310" y="742"/>
                      </a:cubicBezTo>
                      <a:cubicBezTo>
                        <a:pt x="314" y="742"/>
                        <a:pt x="319" y="742"/>
                        <a:pt x="323" y="742"/>
                      </a:cubicBezTo>
                      <a:cubicBezTo>
                        <a:pt x="385" y="742"/>
                        <a:pt x="442" y="708"/>
                        <a:pt x="470" y="652"/>
                      </a:cubicBezTo>
                      <a:cubicBezTo>
                        <a:pt x="496" y="601"/>
                        <a:pt x="508" y="544"/>
                        <a:pt x="506" y="486"/>
                      </a:cubicBezTo>
                      <a:cubicBezTo>
                        <a:pt x="508" y="421"/>
                        <a:pt x="502" y="355"/>
                        <a:pt x="489" y="291"/>
                      </a:cubicBezTo>
                      <a:cubicBezTo>
                        <a:pt x="464" y="169"/>
                        <a:pt x="393" y="56"/>
                        <a:pt x="271" y="13"/>
                      </a:cubicBezTo>
                      <a:cubicBezTo>
                        <a:pt x="246" y="5"/>
                        <a:pt x="219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7" name="Google Shape;1217;p38"/>
                <p:cNvSpPr/>
                <p:nvPr/>
              </p:nvSpPr>
              <p:spPr>
                <a:xfrm>
                  <a:off x="2276664" y="3785645"/>
                  <a:ext cx="229" cy="229"/>
                </a:xfrm>
                <a:custGeom>
                  <a:rect b="b" l="l" r="r" t="t"/>
                  <a:pathLst>
                    <a:path extrusionOk="0" h="3" w="3">
                      <a:moveTo>
                        <a:pt x="3" y="0"/>
                      </a:moveTo>
                      <a:lnTo>
                        <a:pt x="3" y="0"/>
                      </a:lnTo>
                      <a:cubicBezTo>
                        <a:pt x="2" y="1"/>
                        <a:pt x="1" y="1"/>
                        <a:pt x="1" y="2"/>
                      </a:cubicBezTo>
                      <a:lnTo>
                        <a:pt x="2" y="1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8" name="Google Shape;1218;p38"/>
                <p:cNvSpPr/>
                <p:nvPr/>
              </p:nvSpPr>
              <p:spPr>
                <a:xfrm>
                  <a:off x="2325870" y="4070942"/>
                  <a:ext cx="58133" cy="64694"/>
                </a:xfrm>
                <a:custGeom>
                  <a:rect b="b" l="l" r="r" t="t"/>
                  <a:pathLst>
                    <a:path extrusionOk="0" h="848" w="762">
                      <a:moveTo>
                        <a:pt x="300" y="172"/>
                      </a:moveTo>
                      <a:cubicBezTo>
                        <a:pt x="303" y="172"/>
                        <a:pt x="306" y="172"/>
                        <a:pt x="309" y="172"/>
                      </a:cubicBezTo>
                      <a:cubicBezTo>
                        <a:pt x="326" y="175"/>
                        <a:pt x="343" y="181"/>
                        <a:pt x="358" y="190"/>
                      </a:cubicBezTo>
                      <a:cubicBezTo>
                        <a:pt x="383" y="204"/>
                        <a:pt x="405" y="224"/>
                        <a:pt x="423" y="247"/>
                      </a:cubicBezTo>
                      <a:cubicBezTo>
                        <a:pt x="459" y="299"/>
                        <a:pt x="489" y="354"/>
                        <a:pt x="511" y="413"/>
                      </a:cubicBezTo>
                      <a:cubicBezTo>
                        <a:pt x="536" y="473"/>
                        <a:pt x="555" y="544"/>
                        <a:pt x="533" y="608"/>
                      </a:cubicBezTo>
                      <a:cubicBezTo>
                        <a:pt x="518" y="646"/>
                        <a:pt x="483" y="683"/>
                        <a:pt x="441" y="692"/>
                      </a:cubicBezTo>
                      <a:lnTo>
                        <a:pt x="424" y="692"/>
                      </a:lnTo>
                      <a:cubicBezTo>
                        <a:pt x="424" y="692"/>
                        <a:pt x="421" y="692"/>
                        <a:pt x="418" y="691"/>
                      </a:cubicBezTo>
                      <a:cubicBezTo>
                        <a:pt x="415" y="690"/>
                        <a:pt x="402" y="686"/>
                        <a:pt x="399" y="686"/>
                      </a:cubicBezTo>
                      <a:cubicBezTo>
                        <a:pt x="390" y="681"/>
                        <a:pt x="382" y="676"/>
                        <a:pt x="374" y="671"/>
                      </a:cubicBezTo>
                      <a:lnTo>
                        <a:pt x="371" y="667"/>
                      </a:lnTo>
                      <a:cubicBezTo>
                        <a:pt x="366" y="662"/>
                        <a:pt x="361" y="657"/>
                        <a:pt x="355" y="651"/>
                      </a:cubicBezTo>
                      <a:cubicBezTo>
                        <a:pt x="338" y="634"/>
                        <a:pt x="323" y="615"/>
                        <a:pt x="310" y="594"/>
                      </a:cubicBezTo>
                      <a:cubicBezTo>
                        <a:pt x="293" y="566"/>
                        <a:pt x="274" y="540"/>
                        <a:pt x="251" y="517"/>
                      </a:cubicBezTo>
                      <a:cubicBezTo>
                        <a:pt x="242" y="507"/>
                        <a:pt x="233" y="498"/>
                        <a:pt x="224" y="490"/>
                      </a:cubicBezTo>
                      <a:cubicBezTo>
                        <a:pt x="216" y="482"/>
                        <a:pt x="209" y="477"/>
                        <a:pt x="200" y="471"/>
                      </a:cubicBezTo>
                      <a:cubicBezTo>
                        <a:pt x="194" y="466"/>
                        <a:pt x="185" y="467"/>
                        <a:pt x="179" y="464"/>
                      </a:cubicBezTo>
                      <a:cubicBezTo>
                        <a:pt x="176" y="463"/>
                        <a:pt x="174" y="462"/>
                        <a:pt x="172" y="461"/>
                      </a:cubicBezTo>
                      <a:cubicBezTo>
                        <a:pt x="146" y="420"/>
                        <a:pt x="119" y="385"/>
                        <a:pt x="119" y="333"/>
                      </a:cubicBezTo>
                      <a:cubicBezTo>
                        <a:pt x="119" y="309"/>
                        <a:pt x="120" y="276"/>
                        <a:pt x="133" y="256"/>
                      </a:cubicBezTo>
                      <a:cubicBezTo>
                        <a:pt x="146" y="240"/>
                        <a:pt x="161" y="226"/>
                        <a:pt x="178" y="213"/>
                      </a:cubicBezTo>
                      <a:cubicBezTo>
                        <a:pt x="213" y="186"/>
                        <a:pt x="256" y="172"/>
                        <a:pt x="300" y="172"/>
                      </a:cubicBezTo>
                      <a:close/>
                      <a:moveTo>
                        <a:pt x="291" y="1"/>
                      </a:moveTo>
                      <a:cubicBezTo>
                        <a:pt x="221" y="1"/>
                        <a:pt x="152" y="25"/>
                        <a:pt x="94" y="77"/>
                      </a:cubicBezTo>
                      <a:cubicBezTo>
                        <a:pt x="29" y="136"/>
                        <a:pt x="0" y="233"/>
                        <a:pt x="7" y="320"/>
                      </a:cubicBezTo>
                      <a:cubicBezTo>
                        <a:pt x="13" y="395"/>
                        <a:pt x="48" y="497"/>
                        <a:pt x="120" y="534"/>
                      </a:cubicBezTo>
                      <a:cubicBezTo>
                        <a:pt x="120" y="539"/>
                        <a:pt x="121" y="543"/>
                        <a:pt x="123" y="548"/>
                      </a:cubicBezTo>
                      <a:cubicBezTo>
                        <a:pt x="135" y="577"/>
                        <a:pt x="149" y="605"/>
                        <a:pt x="164" y="633"/>
                      </a:cubicBezTo>
                      <a:cubicBezTo>
                        <a:pt x="197" y="688"/>
                        <a:pt x="230" y="745"/>
                        <a:pt x="280" y="787"/>
                      </a:cubicBezTo>
                      <a:cubicBezTo>
                        <a:pt x="326" y="825"/>
                        <a:pt x="381" y="847"/>
                        <a:pt x="439" y="847"/>
                      </a:cubicBezTo>
                      <a:cubicBezTo>
                        <a:pt x="461" y="847"/>
                        <a:pt x="484" y="844"/>
                        <a:pt x="507" y="836"/>
                      </a:cubicBezTo>
                      <a:cubicBezTo>
                        <a:pt x="590" y="806"/>
                        <a:pt x="657" y="742"/>
                        <a:pt x="689" y="660"/>
                      </a:cubicBezTo>
                      <a:cubicBezTo>
                        <a:pt x="761" y="483"/>
                        <a:pt x="661" y="261"/>
                        <a:pt x="547" y="123"/>
                      </a:cubicBezTo>
                      <a:cubicBezTo>
                        <a:pt x="481" y="45"/>
                        <a:pt x="386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9" name="Google Shape;1219;p38"/>
                <p:cNvSpPr/>
                <p:nvPr/>
              </p:nvSpPr>
              <p:spPr>
                <a:xfrm>
                  <a:off x="2240884" y="4113772"/>
                  <a:ext cx="153" cy="76"/>
                </a:xfrm>
                <a:custGeom>
                  <a:rect b="b" l="l" r="r" t="t"/>
                  <a:pathLst>
                    <a:path extrusionOk="0" h="1" w="2">
                      <a:moveTo>
                        <a:pt x="0" y="0"/>
                      </a:move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0" name="Google Shape;1220;p38"/>
                <p:cNvSpPr/>
                <p:nvPr/>
              </p:nvSpPr>
              <p:spPr>
                <a:xfrm>
                  <a:off x="2214182" y="4065861"/>
                  <a:ext cx="48292" cy="62710"/>
                </a:xfrm>
                <a:custGeom>
                  <a:rect b="b" l="l" r="r" t="t"/>
                  <a:pathLst>
                    <a:path extrusionOk="0" h="822" w="633">
                      <a:moveTo>
                        <a:pt x="355" y="627"/>
                      </a:moveTo>
                      <a:cubicBezTo>
                        <a:pt x="358" y="627"/>
                        <a:pt x="359" y="627"/>
                        <a:pt x="354" y="628"/>
                      </a:cubicBezTo>
                      <a:lnTo>
                        <a:pt x="355" y="627"/>
                      </a:lnTo>
                      <a:close/>
                      <a:moveTo>
                        <a:pt x="227" y="0"/>
                      </a:moveTo>
                      <a:cubicBezTo>
                        <a:pt x="154" y="0"/>
                        <a:pt x="121" y="101"/>
                        <a:pt x="171" y="151"/>
                      </a:cubicBezTo>
                      <a:cubicBezTo>
                        <a:pt x="190" y="170"/>
                        <a:pt x="214" y="180"/>
                        <a:pt x="236" y="194"/>
                      </a:cubicBezTo>
                      <a:cubicBezTo>
                        <a:pt x="244" y="198"/>
                        <a:pt x="251" y="204"/>
                        <a:pt x="259" y="209"/>
                      </a:cubicBezTo>
                      <a:lnTo>
                        <a:pt x="264" y="212"/>
                      </a:lnTo>
                      <a:cubicBezTo>
                        <a:pt x="268" y="215"/>
                        <a:pt x="272" y="219"/>
                        <a:pt x="277" y="223"/>
                      </a:cubicBezTo>
                      <a:cubicBezTo>
                        <a:pt x="293" y="237"/>
                        <a:pt x="309" y="252"/>
                        <a:pt x="323" y="268"/>
                      </a:cubicBezTo>
                      <a:cubicBezTo>
                        <a:pt x="326" y="272"/>
                        <a:pt x="337" y="284"/>
                        <a:pt x="339" y="286"/>
                      </a:cubicBezTo>
                      <a:lnTo>
                        <a:pt x="343" y="292"/>
                      </a:lnTo>
                      <a:cubicBezTo>
                        <a:pt x="346" y="298"/>
                        <a:pt x="349" y="302"/>
                        <a:pt x="353" y="307"/>
                      </a:cubicBezTo>
                      <a:cubicBezTo>
                        <a:pt x="364" y="325"/>
                        <a:pt x="375" y="345"/>
                        <a:pt x="385" y="364"/>
                      </a:cubicBezTo>
                      <a:cubicBezTo>
                        <a:pt x="387" y="367"/>
                        <a:pt x="388" y="371"/>
                        <a:pt x="390" y="376"/>
                      </a:cubicBezTo>
                      <a:cubicBezTo>
                        <a:pt x="390" y="377"/>
                        <a:pt x="391" y="378"/>
                        <a:pt x="391" y="379"/>
                      </a:cubicBezTo>
                      <a:cubicBezTo>
                        <a:pt x="395" y="391"/>
                        <a:pt x="400" y="401"/>
                        <a:pt x="403" y="413"/>
                      </a:cubicBezTo>
                      <a:cubicBezTo>
                        <a:pt x="408" y="431"/>
                        <a:pt x="412" y="449"/>
                        <a:pt x="416" y="467"/>
                      </a:cubicBezTo>
                      <a:cubicBezTo>
                        <a:pt x="416" y="470"/>
                        <a:pt x="418" y="482"/>
                        <a:pt x="418" y="485"/>
                      </a:cubicBezTo>
                      <a:cubicBezTo>
                        <a:pt x="418" y="495"/>
                        <a:pt x="417" y="506"/>
                        <a:pt x="417" y="516"/>
                      </a:cubicBezTo>
                      <a:cubicBezTo>
                        <a:pt x="416" y="520"/>
                        <a:pt x="416" y="525"/>
                        <a:pt x="415" y="530"/>
                      </a:cubicBezTo>
                      <a:cubicBezTo>
                        <a:pt x="412" y="537"/>
                        <a:pt x="410" y="546"/>
                        <a:pt x="407" y="554"/>
                      </a:cubicBezTo>
                      <a:cubicBezTo>
                        <a:pt x="406" y="557"/>
                        <a:pt x="405" y="562"/>
                        <a:pt x="403" y="565"/>
                      </a:cubicBezTo>
                      <a:cubicBezTo>
                        <a:pt x="399" y="575"/>
                        <a:pt x="393" y="584"/>
                        <a:pt x="387" y="594"/>
                      </a:cubicBezTo>
                      <a:lnTo>
                        <a:pt x="381" y="601"/>
                      </a:lnTo>
                      <a:lnTo>
                        <a:pt x="380" y="603"/>
                      </a:lnTo>
                      <a:cubicBezTo>
                        <a:pt x="375" y="609"/>
                        <a:pt x="369" y="614"/>
                        <a:pt x="363" y="619"/>
                      </a:cubicBezTo>
                      <a:lnTo>
                        <a:pt x="355" y="626"/>
                      </a:lnTo>
                      <a:lnTo>
                        <a:pt x="350" y="626"/>
                      </a:lnTo>
                      <a:cubicBezTo>
                        <a:pt x="347" y="623"/>
                        <a:pt x="338" y="617"/>
                        <a:pt x="336" y="617"/>
                      </a:cubicBezTo>
                      <a:cubicBezTo>
                        <a:pt x="336" y="617"/>
                        <a:pt x="336" y="617"/>
                        <a:pt x="336" y="618"/>
                      </a:cubicBezTo>
                      <a:lnTo>
                        <a:pt x="336" y="618"/>
                      </a:lnTo>
                      <a:cubicBezTo>
                        <a:pt x="327" y="609"/>
                        <a:pt x="318" y="600"/>
                        <a:pt x="310" y="590"/>
                      </a:cubicBezTo>
                      <a:cubicBezTo>
                        <a:pt x="309" y="587"/>
                        <a:pt x="307" y="585"/>
                        <a:pt x="305" y="582"/>
                      </a:cubicBezTo>
                      <a:cubicBezTo>
                        <a:pt x="299" y="576"/>
                        <a:pt x="295" y="569"/>
                        <a:pt x="290" y="563"/>
                      </a:cubicBezTo>
                      <a:cubicBezTo>
                        <a:pt x="282" y="553"/>
                        <a:pt x="278" y="549"/>
                        <a:pt x="276" y="545"/>
                      </a:cubicBezTo>
                      <a:cubicBezTo>
                        <a:pt x="260" y="523"/>
                        <a:pt x="245" y="501"/>
                        <a:pt x="231" y="478"/>
                      </a:cubicBezTo>
                      <a:cubicBezTo>
                        <a:pt x="175" y="384"/>
                        <a:pt x="142" y="280"/>
                        <a:pt x="132" y="170"/>
                      </a:cubicBezTo>
                      <a:cubicBezTo>
                        <a:pt x="132" y="130"/>
                        <a:pt x="102" y="110"/>
                        <a:pt x="72" y="110"/>
                      </a:cubicBezTo>
                      <a:cubicBezTo>
                        <a:pt x="42" y="110"/>
                        <a:pt x="12" y="130"/>
                        <a:pt x="12" y="170"/>
                      </a:cubicBezTo>
                      <a:cubicBezTo>
                        <a:pt x="1" y="299"/>
                        <a:pt x="20" y="427"/>
                        <a:pt x="67" y="547"/>
                      </a:cubicBezTo>
                      <a:cubicBezTo>
                        <a:pt x="117" y="667"/>
                        <a:pt x="199" y="822"/>
                        <a:pt x="349" y="822"/>
                      </a:cubicBezTo>
                      <a:cubicBezTo>
                        <a:pt x="351" y="822"/>
                        <a:pt x="352" y="822"/>
                        <a:pt x="353" y="822"/>
                      </a:cubicBezTo>
                      <a:cubicBezTo>
                        <a:pt x="473" y="822"/>
                        <a:pt x="559" y="714"/>
                        <a:pt x="595" y="606"/>
                      </a:cubicBezTo>
                      <a:cubicBezTo>
                        <a:pt x="633" y="490"/>
                        <a:pt x="603" y="363"/>
                        <a:pt x="546" y="258"/>
                      </a:cubicBezTo>
                      <a:cubicBezTo>
                        <a:pt x="516" y="203"/>
                        <a:pt x="477" y="152"/>
                        <a:pt x="430" y="110"/>
                      </a:cubicBezTo>
                      <a:cubicBezTo>
                        <a:pt x="377" y="61"/>
                        <a:pt x="306" y="6"/>
                        <a:pt x="233" y="0"/>
                      </a:cubicBezTo>
                      <a:cubicBezTo>
                        <a:pt x="231" y="0"/>
                        <a:pt x="229" y="0"/>
                        <a:pt x="227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1" name="Google Shape;1221;p38"/>
                <p:cNvSpPr/>
                <p:nvPr/>
              </p:nvSpPr>
              <p:spPr>
                <a:xfrm>
                  <a:off x="1852868" y="4102405"/>
                  <a:ext cx="44096" cy="22811"/>
                </a:xfrm>
                <a:custGeom>
                  <a:rect b="b" l="l" r="r" t="t"/>
                  <a:pathLst>
                    <a:path extrusionOk="0" h="299" w="578">
                      <a:moveTo>
                        <a:pt x="264" y="239"/>
                      </a:moveTo>
                      <a:cubicBezTo>
                        <a:pt x="264" y="239"/>
                        <a:pt x="263" y="240"/>
                        <a:pt x="261" y="243"/>
                      </a:cubicBezTo>
                      <a:cubicBezTo>
                        <a:pt x="262" y="240"/>
                        <a:pt x="264" y="239"/>
                        <a:pt x="264" y="239"/>
                      </a:cubicBezTo>
                      <a:close/>
                      <a:moveTo>
                        <a:pt x="260" y="252"/>
                      </a:moveTo>
                      <a:cubicBezTo>
                        <a:pt x="269" y="252"/>
                        <a:pt x="261" y="254"/>
                        <a:pt x="250" y="256"/>
                      </a:cubicBezTo>
                      <a:cubicBezTo>
                        <a:pt x="251" y="255"/>
                        <a:pt x="251" y="255"/>
                        <a:pt x="252" y="254"/>
                      </a:cubicBezTo>
                      <a:cubicBezTo>
                        <a:pt x="254" y="253"/>
                        <a:pt x="258" y="252"/>
                        <a:pt x="260" y="252"/>
                      </a:cubicBezTo>
                      <a:close/>
                      <a:moveTo>
                        <a:pt x="246" y="256"/>
                      </a:moveTo>
                      <a:cubicBezTo>
                        <a:pt x="246" y="257"/>
                        <a:pt x="245" y="257"/>
                        <a:pt x="245" y="257"/>
                      </a:cubicBezTo>
                      <a:lnTo>
                        <a:pt x="244" y="257"/>
                      </a:lnTo>
                      <a:lnTo>
                        <a:pt x="246" y="256"/>
                      </a:lnTo>
                      <a:close/>
                      <a:moveTo>
                        <a:pt x="240" y="258"/>
                      </a:moveTo>
                      <a:cubicBezTo>
                        <a:pt x="238" y="258"/>
                        <a:pt x="235" y="259"/>
                        <a:pt x="234" y="259"/>
                      </a:cubicBezTo>
                      <a:cubicBezTo>
                        <a:pt x="234" y="259"/>
                        <a:pt x="234" y="258"/>
                        <a:pt x="234" y="258"/>
                      </a:cubicBezTo>
                      <a:close/>
                      <a:moveTo>
                        <a:pt x="244" y="258"/>
                      </a:moveTo>
                      <a:cubicBezTo>
                        <a:pt x="243" y="259"/>
                        <a:pt x="240" y="260"/>
                        <a:pt x="239" y="262"/>
                      </a:cubicBezTo>
                      <a:cubicBezTo>
                        <a:pt x="230" y="267"/>
                        <a:pt x="226" y="269"/>
                        <a:pt x="225" y="269"/>
                      </a:cubicBezTo>
                      <a:cubicBezTo>
                        <a:pt x="223" y="269"/>
                        <a:pt x="232" y="263"/>
                        <a:pt x="243" y="258"/>
                      </a:cubicBezTo>
                      <a:close/>
                      <a:moveTo>
                        <a:pt x="215" y="0"/>
                      </a:moveTo>
                      <a:cubicBezTo>
                        <a:pt x="178" y="0"/>
                        <a:pt x="142" y="7"/>
                        <a:pt x="111" y="24"/>
                      </a:cubicBezTo>
                      <a:cubicBezTo>
                        <a:pt x="80" y="41"/>
                        <a:pt x="53" y="67"/>
                        <a:pt x="34" y="97"/>
                      </a:cubicBezTo>
                      <a:cubicBezTo>
                        <a:pt x="10" y="134"/>
                        <a:pt x="1" y="180"/>
                        <a:pt x="12" y="224"/>
                      </a:cubicBezTo>
                      <a:cubicBezTo>
                        <a:pt x="12" y="225"/>
                        <a:pt x="13" y="226"/>
                        <a:pt x="13" y="227"/>
                      </a:cubicBezTo>
                      <a:cubicBezTo>
                        <a:pt x="10" y="251"/>
                        <a:pt x="7" y="274"/>
                        <a:pt x="6" y="299"/>
                      </a:cubicBezTo>
                      <a:lnTo>
                        <a:pt x="33" y="299"/>
                      </a:lnTo>
                      <a:cubicBezTo>
                        <a:pt x="32" y="285"/>
                        <a:pt x="30" y="273"/>
                        <a:pt x="28" y="260"/>
                      </a:cubicBezTo>
                      <a:lnTo>
                        <a:pt x="28" y="260"/>
                      </a:lnTo>
                      <a:cubicBezTo>
                        <a:pt x="38" y="275"/>
                        <a:pt x="51" y="288"/>
                        <a:pt x="65" y="298"/>
                      </a:cubicBezTo>
                      <a:lnTo>
                        <a:pt x="213" y="294"/>
                      </a:lnTo>
                      <a:cubicBezTo>
                        <a:pt x="218" y="290"/>
                        <a:pt x="224" y="287"/>
                        <a:pt x="230" y="283"/>
                      </a:cubicBezTo>
                      <a:cubicBezTo>
                        <a:pt x="237" y="275"/>
                        <a:pt x="244" y="268"/>
                        <a:pt x="249" y="259"/>
                      </a:cubicBezTo>
                      <a:lnTo>
                        <a:pt x="254" y="259"/>
                      </a:lnTo>
                      <a:lnTo>
                        <a:pt x="266" y="261"/>
                      </a:lnTo>
                      <a:cubicBezTo>
                        <a:pt x="279" y="264"/>
                        <a:pt x="291" y="266"/>
                        <a:pt x="304" y="266"/>
                      </a:cubicBezTo>
                      <a:lnTo>
                        <a:pt x="307" y="266"/>
                      </a:lnTo>
                      <a:lnTo>
                        <a:pt x="315" y="269"/>
                      </a:lnTo>
                      <a:cubicBezTo>
                        <a:pt x="321" y="270"/>
                        <a:pt x="343" y="278"/>
                        <a:pt x="342" y="278"/>
                      </a:cubicBezTo>
                      <a:cubicBezTo>
                        <a:pt x="349" y="282"/>
                        <a:pt x="356" y="285"/>
                        <a:pt x="363" y="288"/>
                      </a:cubicBezTo>
                      <a:lnTo>
                        <a:pt x="364" y="289"/>
                      </a:lnTo>
                      <a:cubicBezTo>
                        <a:pt x="441" y="287"/>
                        <a:pt x="513" y="284"/>
                        <a:pt x="577" y="281"/>
                      </a:cubicBezTo>
                      <a:cubicBezTo>
                        <a:pt x="575" y="275"/>
                        <a:pt x="574" y="270"/>
                        <a:pt x="571" y="264"/>
                      </a:cubicBezTo>
                      <a:cubicBezTo>
                        <a:pt x="563" y="251"/>
                        <a:pt x="555" y="237"/>
                        <a:pt x="545" y="224"/>
                      </a:cubicBezTo>
                      <a:cubicBezTo>
                        <a:pt x="537" y="214"/>
                        <a:pt x="529" y="205"/>
                        <a:pt x="523" y="195"/>
                      </a:cubicBezTo>
                      <a:lnTo>
                        <a:pt x="523" y="195"/>
                      </a:lnTo>
                      <a:cubicBezTo>
                        <a:pt x="525" y="197"/>
                        <a:pt x="526" y="197"/>
                        <a:pt x="527" y="197"/>
                      </a:cubicBezTo>
                      <a:cubicBezTo>
                        <a:pt x="528" y="197"/>
                        <a:pt x="527" y="195"/>
                        <a:pt x="524" y="191"/>
                      </a:cubicBezTo>
                      <a:lnTo>
                        <a:pt x="517" y="177"/>
                      </a:lnTo>
                      <a:cubicBezTo>
                        <a:pt x="496" y="144"/>
                        <a:pt x="469" y="114"/>
                        <a:pt x="437" y="90"/>
                      </a:cubicBezTo>
                      <a:cubicBezTo>
                        <a:pt x="425" y="82"/>
                        <a:pt x="414" y="72"/>
                        <a:pt x="402" y="63"/>
                      </a:cubicBezTo>
                      <a:cubicBezTo>
                        <a:pt x="398" y="61"/>
                        <a:pt x="388" y="54"/>
                        <a:pt x="388" y="54"/>
                      </a:cubicBezTo>
                      <a:lnTo>
                        <a:pt x="388" y="54"/>
                      </a:lnTo>
                      <a:cubicBezTo>
                        <a:pt x="388" y="54"/>
                        <a:pt x="390" y="56"/>
                        <a:pt x="396" y="61"/>
                      </a:cubicBezTo>
                      <a:lnTo>
                        <a:pt x="396" y="61"/>
                      </a:lnTo>
                      <a:cubicBezTo>
                        <a:pt x="370" y="39"/>
                        <a:pt x="339" y="23"/>
                        <a:pt x="306" y="13"/>
                      </a:cubicBezTo>
                      <a:cubicBezTo>
                        <a:pt x="277" y="5"/>
                        <a:pt x="246" y="0"/>
                        <a:pt x="215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2" name="Google Shape;1222;p38"/>
                <p:cNvSpPr/>
                <p:nvPr/>
              </p:nvSpPr>
              <p:spPr>
                <a:xfrm>
                  <a:off x="2014376" y="3703632"/>
                  <a:ext cx="36924" cy="39442"/>
                </a:xfrm>
                <a:custGeom>
                  <a:rect b="b" l="l" r="r" t="t"/>
                  <a:pathLst>
                    <a:path extrusionOk="0" h="517" w="484">
                      <a:moveTo>
                        <a:pt x="323" y="332"/>
                      </a:moveTo>
                      <a:cubicBezTo>
                        <a:pt x="323" y="332"/>
                        <a:pt x="322" y="333"/>
                        <a:pt x="322" y="334"/>
                      </a:cubicBezTo>
                      <a:cubicBezTo>
                        <a:pt x="323" y="334"/>
                        <a:pt x="323" y="333"/>
                        <a:pt x="323" y="332"/>
                      </a:cubicBezTo>
                      <a:close/>
                      <a:moveTo>
                        <a:pt x="139" y="132"/>
                      </a:moveTo>
                      <a:lnTo>
                        <a:pt x="139" y="132"/>
                      </a:lnTo>
                      <a:cubicBezTo>
                        <a:pt x="153" y="142"/>
                        <a:pt x="169" y="150"/>
                        <a:pt x="185" y="158"/>
                      </a:cubicBezTo>
                      <a:cubicBezTo>
                        <a:pt x="200" y="165"/>
                        <a:pt x="216" y="174"/>
                        <a:pt x="231" y="184"/>
                      </a:cubicBezTo>
                      <a:cubicBezTo>
                        <a:pt x="238" y="189"/>
                        <a:pt x="246" y="193"/>
                        <a:pt x="253" y="199"/>
                      </a:cubicBezTo>
                      <a:lnTo>
                        <a:pt x="255" y="200"/>
                      </a:lnTo>
                      <a:cubicBezTo>
                        <a:pt x="258" y="203"/>
                        <a:pt x="265" y="208"/>
                        <a:pt x="266" y="209"/>
                      </a:cubicBezTo>
                      <a:cubicBezTo>
                        <a:pt x="273" y="216"/>
                        <a:pt x="280" y="221"/>
                        <a:pt x="286" y="228"/>
                      </a:cubicBezTo>
                      <a:cubicBezTo>
                        <a:pt x="289" y="232"/>
                        <a:pt x="291" y="235"/>
                        <a:pt x="295" y="238"/>
                      </a:cubicBezTo>
                      <a:cubicBezTo>
                        <a:pt x="299" y="245"/>
                        <a:pt x="303" y="252"/>
                        <a:pt x="308" y="258"/>
                      </a:cubicBezTo>
                      <a:cubicBezTo>
                        <a:pt x="309" y="262"/>
                        <a:pt x="311" y="265"/>
                        <a:pt x="312" y="268"/>
                      </a:cubicBezTo>
                      <a:cubicBezTo>
                        <a:pt x="312" y="268"/>
                        <a:pt x="313" y="269"/>
                        <a:pt x="313" y="270"/>
                      </a:cubicBezTo>
                      <a:cubicBezTo>
                        <a:pt x="314" y="273"/>
                        <a:pt x="320" y="305"/>
                        <a:pt x="324" y="313"/>
                      </a:cubicBezTo>
                      <a:cubicBezTo>
                        <a:pt x="324" y="314"/>
                        <a:pt x="324" y="315"/>
                        <a:pt x="324" y="316"/>
                      </a:cubicBezTo>
                      <a:lnTo>
                        <a:pt x="324" y="326"/>
                      </a:lnTo>
                      <a:cubicBezTo>
                        <a:pt x="324" y="326"/>
                        <a:pt x="324" y="329"/>
                        <a:pt x="323" y="332"/>
                      </a:cubicBezTo>
                      <a:lnTo>
                        <a:pt x="323" y="332"/>
                      </a:lnTo>
                      <a:cubicBezTo>
                        <a:pt x="323" y="332"/>
                        <a:pt x="323" y="332"/>
                        <a:pt x="323" y="332"/>
                      </a:cubicBezTo>
                      <a:lnTo>
                        <a:pt x="323" y="332"/>
                      </a:lnTo>
                      <a:cubicBezTo>
                        <a:pt x="323" y="332"/>
                        <a:pt x="323" y="333"/>
                        <a:pt x="322" y="334"/>
                      </a:cubicBezTo>
                      <a:cubicBezTo>
                        <a:pt x="321" y="336"/>
                        <a:pt x="321" y="342"/>
                        <a:pt x="321" y="342"/>
                      </a:cubicBezTo>
                      <a:lnTo>
                        <a:pt x="321" y="339"/>
                      </a:lnTo>
                      <a:cubicBezTo>
                        <a:pt x="321" y="340"/>
                        <a:pt x="321" y="340"/>
                        <a:pt x="320" y="342"/>
                      </a:cubicBezTo>
                      <a:cubicBezTo>
                        <a:pt x="319" y="344"/>
                        <a:pt x="318" y="348"/>
                        <a:pt x="317" y="351"/>
                      </a:cubicBezTo>
                      <a:cubicBezTo>
                        <a:pt x="316" y="354"/>
                        <a:pt x="315" y="357"/>
                        <a:pt x="313" y="360"/>
                      </a:cubicBezTo>
                      <a:lnTo>
                        <a:pt x="311" y="363"/>
                      </a:lnTo>
                      <a:lnTo>
                        <a:pt x="308" y="367"/>
                      </a:lnTo>
                      <a:lnTo>
                        <a:pt x="304" y="370"/>
                      </a:lnTo>
                      <a:lnTo>
                        <a:pt x="303" y="371"/>
                      </a:lnTo>
                      <a:lnTo>
                        <a:pt x="301" y="372"/>
                      </a:lnTo>
                      <a:cubicBezTo>
                        <a:pt x="298" y="374"/>
                        <a:pt x="295" y="376"/>
                        <a:pt x="290" y="378"/>
                      </a:cubicBezTo>
                      <a:cubicBezTo>
                        <a:pt x="287" y="379"/>
                        <a:pt x="283" y="380"/>
                        <a:pt x="279" y="381"/>
                      </a:cubicBezTo>
                      <a:cubicBezTo>
                        <a:pt x="274" y="382"/>
                        <a:pt x="274" y="382"/>
                        <a:pt x="271" y="382"/>
                      </a:cubicBezTo>
                      <a:lnTo>
                        <a:pt x="246" y="382"/>
                      </a:lnTo>
                      <a:cubicBezTo>
                        <a:pt x="241" y="382"/>
                        <a:pt x="237" y="381"/>
                        <a:pt x="233" y="380"/>
                      </a:cubicBezTo>
                      <a:lnTo>
                        <a:pt x="222" y="377"/>
                      </a:lnTo>
                      <a:lnTo>
                        <a:pt x="216" y="375"/>
                      </a:lnTo>
                      <a:cubicBezTo>
                        <a:pt x="213" y="374"/>
                        <a:pt x="212" y="374"/>
                        <a:pt x="211" y="374"/>
                      </a:cubicBezTo>
                      <a:lnTo>
                        <a:pt x="211" y="374"/>
                      </a:lnTo>
                      <a:cubicBezTo>
                        <a:pt x="211" y="374"/>
                        <a:pt x="214" y="375"/>
                        <a:pt x="219" y="377"/>
                      </a:cubicBezTo>
                      <a:cubicBezTo>
                        <a:pt x="211" y="375"/>
                        <a:pt x="204" y="371"/>
                        <a:pt x="197" y="365"/>
                      </a:cubicBezTo>
                      <a:cubicBezTo>
                        <a:pt x="194" y="364"/>
                        <a:pt x="191" y="362"/>
                        <a:pt x="189" y="360"/>
                      </a:cubicBezTo>
                      <a:lnTo>
                        <a:pt x="188" y="359"/>
                      </a:lnTo>
                      <a:cubicBezTo>
                        <a:pt x="181" y="353"/>
                        <a:pt x="175" y="346"/>
                        <a:pt x="170" y="340"/>
                      </a:cubicBezTo>
                      <a:lnTo>
                        <a:pt x="170" y="339"/>
                      </a:lnTo>
                      <a:cubicBezTo>
                        <a:pt x="166" y="334"/>
                        <a:pt x="163" y="329"/>
                        <a:pt x="160" y="324"/>
                      </a:cubicBezTo>
                      <a:cubicBezTo>
                        <a:pt x="157" y="319"/>
                        <a:pt x="156" y="316"/>
                        <a:pt x="155" y="313"/>
                      </a:cubicBezTo>
                      <a:cubicBezTo>
                        <a:pt x="153" y="309"/>
                        <a:pt x="153" y="309"/>
                        <a:pt x="151" y="307"/>
                      </a:cubicBezTo>
                      <a:cubicBezTo>
                        <a:pt x="148" y="298"/>
                        <a:pt x="145" y="289"/>
                        <a:pt x="143" y="280"/>
                      </a:cubicBezTo>
                      <a:cubicBezTo>
                        <a:pt x="142" y="277"/>
                        <a:pt x="141" y="272"/>
                        <a:pt x="140" y="268"/>
                      </a:cubicBezTo>
                      <a:cubicBezTo>
                        <a:pt x="140" y="266"/>
                        <a:pt x="139" y="262"/>
                        <a:pt x="139" y="258"/>
                      </a:cubicBezTo>
                      <a:cubicBezTo>
                        <a:pt x="136" y="240"/>
                        <a:pt x="135" y="223"/>
                        <a:pt x="136" y="205"/>
                      </a:cubicBezTo>
                      <a:cubicBezTo>
                        <a:pt x="136" y="201"/>
                        <a:pt x="138" y="196"/>
                        <a:pt x="138" y="191"/>
                      </a:cubicBezTo>
                      <a:cubicBezTo>
                        <a:pt x="138" y="189"/>
                        <a:pt x="138" y="183"/>
                        <a:pt x="139" y="180"/>
                      </a:cubicBezTo>
                      <a:lnTo>
                        <a:pt x="139" y="180"/>
                      </a:lnTo>
                      <a:cubicBezTo>
                        <a:pt x="139" y="182"/>
                        <a:pt x="139" y="183"/>
                        <a:pt x="139" y="185"/>
                      </a:cubicBezTo>
                      <a:cubicBezTo>
                        <a:pt x="139" y="180"/>
                        <a:pt x="139" y="179"/>
                        <a:pt x="139" y="179"/>
                      </a:cubicBezTo>
                      <a:lnTo>
                        <a:pt x="139" y="179"/>
                      </a:lnTo>
                      <a:cubicBezTo>
                        <a:pt x="139" y="179"/>
                        <a:pt x="139" y="179"/>
                        <a:pt x="139" y="180"/>
                      </a:cubicBezTo>
                      <a:lnTo>
                        <a:pt x="139" y="180"/>
                      </a:lnTo>
                      <a:cubicBezTo>
                        <a:pt x="140" y="168"/>
                        <a:pt x="141" y="155"/>
                        <a:pt x="141" y="143"/>
                      </a:cubicBezTo>
                      <a:cubicBezTo>
                        <a:pt x="141" y="140"/>
                        <a:pt x="140" y="137"/>
                        <a:pt x="139" y="132"/>
                      </a:cubicBezTo>
                      <a:close/>
                      <a:moveTo>
                        <a:pt x="180" y="0"/>
                      </a:moveTo>
                      <a:cubicBezTo>
                        <a:pt x="159" y="0"/>
                        <a:pt x="138" y="8"/>
                        <a:pt x="123" y="28"/>
                      </a:cubicBezTo>
                      <a:cubicBezTo>
                        <a:pt x="108" y="46"/>
                        <a:pt x="102" y="70"/>
                        <a:pt x="109" y="94"/>
                      </a:cubicBezTo>
                      <a:cubicBezTo>
                        <a:pt x="109" y="96"/>
                        <a:pt x="110" y="97"/>
                        <a:pt x="111" y="99"/>
                      </a:cubicBezTo>
                      <a:cubicBezTo>
                        <a:pt x="102" y="93"/>
                        <a:pt x="92" y="90"/>
                        <a:pt x="82" y="90"/>
                      </a:cubicBezTo>
                      <a:cubicBezTo>
                        <a:pt x="64" y="90"/>
                        <a:pt x="46" y="100"/>
                        <a:pt x="36" y="117"/>
                      </a:cubicBezTo>
                      <a:cubicBezTo>
                        <a:pt x="1" y="186"/>
                        <a:pt x="5" y="283"/>
                        <a:pt x="34" y="354"/>
                      </a:cubicBezTo>
                      <a:cubicBezTo>
                        <a:pt x="64" y="428"/>
                        <a:pt x="122" y="488"/>
                        <a:pt x="201" y="509"/>
                      </a:cubicBezTo>
                      <a:cubicBezTo>
                        <a:pt x="220" y="514"/>
                        <a:pt x="240" y="517"/>
                        <a:pt x="260" y="517"/>
                      </a:cubicBezTo>
                      <a:cubicBezTo>
                        <a:pt x="315" y="517"/>
                        <a:pt x="369" y="496"/>
                        <a:pt x="410" y="457"/>
                      </a:cubicBezTo>
                      <a:cubicBezTo>
                        <a:pt x="472" y="396"/>
                        <a:pt x="484" y="299"/>
                        <a:pt x="453" y="220"/>
                      </a:cubicBezTo>
                      <a:cubicBezTo>
                        <a:pt x="419" y="137"/>
                        <a:pt x="352" y="78"/>
                        <a:pt x="274" y="35"/>
                      </a:cubicBezTo>
                      <a:cubicBezTo>
                        <a:pt x="257" y="26"/>
                        <a:pt x="241" y="18"/>
                        <a:pt x="224" y="10"/>
                      </a:cubicBezTo>
                      <a:cubicBezTo>
                        <a:pt x="210" y="4"/>
                        <a:pt x="195" y="0"/>
                        <a:pt x="180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3" name="Google Shape;1223;p38"/>
                <p:cNvSpPr/>
                <p:nvPr/>
              </p:nvSpPr>
              <p:spPr>
                <a:xfrm>
                  <a:off x="2038865" y="3729342"/>
                  <a:ext cx="76" cy="153"/>
                </a:xfrm>
                <a:custGeom>
                  <a:rect b="b" l="l" r="r" t="t"/>
                  <a:pathLst>
                    <a:path extrusionOk="0" h="2" w="1">
                      <a:moveTo>
                        <a:pt x="0" y="2"/>
                      </a:move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4" name="Google Shape;1224;p38"/>
                <p:cNvSpPr/>
                <p:nvPr/>
              </p:nvSpPr>
              <p:spPr>
                <a:xfrm>
                  <a:off x="1550037" y="3811834"/>
                  <a:ext cx="43562" cy="41044"/>
                </a:xfrm>
                <a:custGeom>
                  <a:rect b="b" l="l" r="r" t="t"/>
                  <a:pathLst>
                    <a:path extrusionOk="0" h="538" w="571">
                      <a:moveTo>
                        <a:pt x="283" y="129"/>
                      </a:moveTo>
                      <a:cubicBezTo>
                        <a:pt x="288" y="129"/>
                        <a:pt x="294" y="129"/>
                        <a:pt x="300" y="130"/>
                      </a:cubicBezTo>
                      <a:lnTo>
                        <a:pt x="302" y="130"/>
                      </a:lnTo>
                      <a:lnTo>
                        <a:pt x="304" y="131"/>
                      </a:lnTo>
                      <a:cubicBezTo>
                        <a:pt x="317" y="134"/>
                        <a:pt x="330" y="137"/>
                        <a:pt x="342" y="141"/>
                      </a:cubicBezTo>
                      <a:lnTo>
                        <a:pt x="348" y="143"/>
                      </a:lnTo>
                      <a:cubicBezTo>
                        <a:pt x="348" y="143"/>
                        <a:pt x="356" y="148"/>
                        <a:pt x="358" y="149"/>
                      </a:cubicBezTo>
                      <a:cubicBezTo>
                        <a:pt x="368" y="153"/>
                        <a:pt x="378" y="158"/>
                        <a:pt x="387" y="165"/>
                      </a:cubicBezTo>
                      <a:cubicBezTo>
                        <a:pt x="391" y="168"/>
                        <a:pt x="395" y="170"/>
                        <a:pt x="398" y="172"/>
                      </a:cubicBezTo>
                      <a:lnTo>
                        <a:pt x="407" y="180"/>
                      </a:lnTo>
                      <a:cubicBezTo>
                        <a:pt x="416" y="188"/>
                        <a:pt x="426" y="197"/>
                        <a:pt x="435" y="207"/>
                      </a:cubicBezTo>
                      <a:cubicBezTo>
                        <a:pt x="435" y="207"/>
                        <a:pt x="440" y="212"/>
                        <a:pt x="441" y="214"/>
                      </a:cubicBezTo>
                      <a:cubicBezTo>
                        <a:pt x="442" y="215"/>
                        <a:pt x="442" y="215"/>
                        <a:pt x="442" y="215"/>
                      </a:cubicBezTo>
                      <a:cubicBezTo>
                        <a:pt x="442" y="215"/>
                        <a:pt x="441" y="214"/>
                        <a:pt x="440" y="214"/>
                      </a:cubicBezTo>
                      <a:cubicBezTo>
                        <a:pt x="439" y="213"/>
                        <a:pt x="439" y="213"/>
                        <a:pt x="438" y="213"/>
                      </a:cubicBezTo>
                      <a:cubicBezTo>
                        <a:pt x="437" y="213"/>
                        <a:pt x="440" y="217"/>
                        <a:pt x="442" y="217"/>
                      </a:cubicBezTo>
                      <a:cubicBezTo>
                        <a:pt x="444" y="226"/>
                        <a:pt x="446" y="235"/>
                        <a:pt x="448" y="244"/>
                      </a:cubicBezTo>
                      <a:cubicBezTo>
                        <a:pt x="448" y="245"/>
                        <a:pt x="449" y="252"/>
                        <a:pt x="449" y="253"/>
                      </a:cubicBezTo>
                      <a:cubicBezTo>
                        <a:pt x="451" y="258"/>
                        <a:pt x="451" y="262"/>
                        <a:pt x="451" y="265"/>
                      </a:cubicBezTo>
                      <a:cubicBezTo>
                        <a:pt x="452" y="278"/>
                        <a:pt x="452" y="291"/>
                        <a:pt x="451" y="303"/>
                      </a:cubicBezTo>
                      <a:cubicBezTo>
                        <a:pt x="451" y="303"/>
                        <a:pt x="451" y="309"/>
                        <a:pt x="449" y="311"/>
                      </a:cubicBezTo>
                      <a:cubicBezTo>
                        <a:pt x="448" y="314"/>
                        <a:pt x="448" y="321"/>
                        <a:pt x="448" y="321"/>
                      </a:cubicBezTo>
                      <a:cubicBezTo>
                        <a:pt x="446" y="331"/>
                        <a:pt x="443" y="341"/>
                        <a:pt x="440" y="352"/>
                      </a:cubicBezTo>
                      <a:cubicBezTo>
                        <a:pt x="435" y="369"/>
                        <a:pt x="427" y="385"/>
                        <a:pt x="416" y="400"/>
                      </a:cubicBezTo>
                      <a:cubicBezTo>
                        <a:pt x="396" y="428"/>
                        <a:pt x="365" y="447"/>
                        <a:pt x="331" y="453"/>
                      </a:cubicBezTo>
                      <a:cubicBezTo>
                        <a:pt x="326" y="454"/>
                        <a:pt x="322" y="454"/>
                        <a:pt x="318" y="454"/>
                      </a:cubicBezTo>
                      <a:cubicBezTo>
                        <a:pt x="273" y="454"/>
                        <a:pt x="231" y="434"/>
                        <a:pt x="203" y="400"/>
                      </a:cubicBezTo>
                      <a:cubicBezTo>
                        <a:pt x="213" y="376"/>
                        <a:pt x="212" y="345"/>
                        <a:pt x="192" y="328"/>
                      </a:cubicBezTo>
                      <a:cubicBezTo>
                        <a:pt x="185" y="323"/>
                        <a:pt x="179" y="318"/>
                        <a:pt x="174" y="311"/>
                      </a:cubicBezTo>
                      <a:lnTo>
                        <a:pt x="173" y="310"/>
                      </a:lnTo>
                      <a:cubicBezTo>
                        <a:pt x="172" y="304"/>
                        <a:pt x="168" y="298"/>
                        <a:pt x="164" y="294"/>
                      </a:cubicBezTo>
                      <a:cubicBezTo>
                        <a:pt x="163" y="291"/>
                        <a:pt x="162" y="288"/>
                        <a:pt x="161" y="284"/>
                      </a:cubicBezTo>
                      <a:cubicBezTo>
                        <a:pt x="160" y="281"/>
                        <a:pt x="159" y="276"/>
                        <a:pt x="158" y="270"/>
                      </a:cubicBezTo>
                      <a:cubicBezTo>
                        <a:pt x="158" y="270"/>
                        <a:pt x="158" y="269"/>
                        <a:pt x="158" y="268"/>
                      </a:cubicBezTo>
                      <a:lnTo>
                        <a:pt x="158" y="244"/>
                      </a:lnTo>
                      <a:cubicBezTo>
                        <a:pt x="159" y="239"/>
                        <a:pt x="160" y="235"/>
                        <a:pt x="161" y="230"/>
                      </a:cubicBezTo>
                      <a:cubicBezTo>
                        <a:pt x="163" y="220"/>
                        <a:pt x="165" y="212"/>
                        <a:pt x="169" y="202"/>
                      </a:cubicBezTo>
                      <a:lnTo>
                        <a:pt x="172" y="198"/>
                      </a:lnTo>
                      <a:cubicBezTo>
                        <a:pt x="172" y="195"/>
                        <a:pt x="173" y="194"/>
                        <a:pt x="173" y="194"/>
                      </a:cubicBezTo>
                      <a:lnTo>
                        <a:pt x="173" y="194"/>
                      </a:lnTo>
                      <a:cubicBezTo>
                        <a:pt x="173" y="194"/>
                        <a:pt x="172" y="196"/>
                        <a:pt x="169" y="201"/>
                      </a:cubicBezTo>
                      <a:cubicBezTo>
                        <a:pt x="169" y="198"/>
                        <a:pt x="176" y="189"/>
                        <a:pt x="177" y="187"/>
                      </a:cubicBezTo>
                      <a:cubicBezTo>
                        <a:pt x="180" y="181"/>
                        <a:pt x="184" y="176"/>
                        <a:pt x="188" y="171"/>
                      </a:cubicBezTo>
                      <a:cubicBezTo>
                        <a:pt x="188" y="171"/>
                        <a:pt x="199" y="157"/>
                        <a:pt x="201" y="155"/>
                      </a:cubicBezTo>
                      <a:cubicBezTo>
                        <a:pt x="205" y="153"/>
                        <a:pt x="209" y="150"/>
                        <a:pt x="209" y="150"/>
                      </a:cubicBezTo>
                      <a:cubicBezTo>
                        <a:pt x="211" y="149"/>
                        <a:pt x="212" y="148"/>
                        <a:pt x="214" y="146"/>
                      </a:cubicBezTo>
                      <a:cubicBezTo>
                        <a:pt x="218" y="144"/>
                        <a:pt x="222" y="142"/>
                        <a:pt x="226" y="140"/>
                      </a:cubicBezTo>
                      <a:lnTo>
                        <a:pt x="236" y="136"/>
                      </a:lnTo>
                      <a:cubicBezTo>
                        <a:pt x="243" y="134"/>
                        <a:pt x="251" y="133"/>
                        <a:pt x="258" y="131"/>
                      </a:cubicBezTo>
                      <a:lnTo>
                        <a:pt x="267" y="129"/>
                      </a:lnTo>
                      <a:close/>
                      <a:moveTo>
                        <a:pt x="271" y="1"/>
                      </a:moveTo>
                      <a:cubicBezTo>
                        <a:pt x="201" y="1"/>
                        <a:pt x="133" y="26"/>
                        <a:pt x="86" y="82"/>
                      </a:cubicBezTo>
                      <a:cubicBezTo>
                        <a:pt x="0" y="185"/>
                        <a:pt x="2" y="345"/>
                        <a:pt x="115" y="427"/>
                      </a:cubicBezTo>
                      <a:cubicBezTo>
                        <a:pt x="120" y="431"/>
                        <a:pt x="127" y="433"/>
                        <a:pt x="133" y="434"/>
                      </a:cubicBezTo>
                      <a:cubicBezTo>
                        <a:pt x="167" y="487"/>
                        <a:pt x="222" y="523"/>
                        <a:pt x="284" y="535"/>
                      </a:cubicBezTo>
                      <a:cubicBezTo>
                        <a:pt x="295" y="536"/>
                        <a:pt x="306" y="537"/>
                        <a:pt x="317" y="537"/>
                      </a:cubicBezTo>
                      <a:cubicBezTo>
                        <a:pt x="423" y="537"/>
                        <a:pt x="508" y="455"/>
                        <a:pt x="545" y="357"/>
                      </a:cubicBezTo>
                      <a:cubicBezTo>
                        <a:pt x="566" y="300"/>
                        <a:pt x="570" y="238"/>
                        <a:pt x="556" y="180"/>
                      </a:cubicBezTo>
                      <a:cubicBezTo>
                        <a:pt x="548" y="149"/>
                        <a:pt x="522" y="120"/>
                        <a:pt x="500" y="97"/>
                      </a:cubicBezTo>
                      <a:cubicBezTo>
                        <a:pt x="477" y="76"/>
                        <a:pt x="453" y="57"/>
                        <a:pt x="426" y="42"/>
                      </a:cubicBezTo>
                      <a:cubicBezTo>
                        <a:pt x="379" y="16"/>
                        <a:pt x="325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5" name="Google Shape;1225;p38"/>
                <p:cNvSpPr/>
                <p:nvPr/>
              </p:nvSpPr>
              <p:spPr>
                <a:xfrm>
                  <a:off x="1321798" y="3547288"/>
                  <a:ext cx="53250" cy="73162"/>
                </a:xfrm>
                <a:custGeom>
                  <a:rect b="b" l="l" r="r" t="t"/>
                  <a:pathLst>
                    <a:path extrusionOk="0" h="959" w="698">
                      <a:moveTo>
                        <a:pt x="205" y="1"/>
                      </a:moveTo>
                      <a:cubicBezTo>
                        <a:pt x="128" y="1"/>
                        <a:pt x="40" y="50"/>
                        <a:pt x="44" y="137"/>
                      </a:cubicBezTo>
                      <a:cubicBezTo>
                        <a:pt x="45" y="172"/>
                        <a:pt x="70" y="202"/>
                        <a:pt x="104" y="209"/>
                      </a:cubicBezTo>
                      <a:cubicBezTo>
                        <a:pt x="106" y="210"/>
                        <a:pt x="109" y="210"/>
                        <a:pt x="111" y="210"/>
                      </a:cubicBezTo>
                      <a:cubicBezTo>
                        <a:pt x="117" y="210"/>
                        <a:pt x="123" y="209"/>
                        <a:pt x="129" y="207"/>
                      </a:cubicBezTo>
                      <a:lnTo>
                        <a:pt x="132" y="207"/>
                      </a:lnTo>
                      <a:cubicBezTo>
                        <a:pt x="139" y="205"/>
                        <a:pt x="137" y="203"/>
                        <a:pt x="139" y="201"/>
                      </a:cubicBezTo>
                      <a:cubicBezTo>
                        <a:pt x="145" y="198"/>
                        <a:pt x="150" y="194"/>
                        <a:pt x="155" y="190"/>
                      </a:cubicBezTo>
                      <a:cubicBezTo>
                        <a:pt x="172" y="175"/>
                        <a:pt x="180" y="151"/>
                        <a:pt x="203" y="148"/>
                      </a:cubicBezTo>
                      <a:cubicBezTo>
                        <a:pt x="204" y="148"/>
                        <a:pt x="205" y="148"/>
                        <a:pt x="206" y="148"/>
                      </a:cubicBezTo>
                      <a:cubicBezTo>
                        <a:pt x="241" y="148"/>
                        <a:pt x="284" y="183"/>
                        <a:pt x="310" y="202"/>
                      </a:cubicBezTo>
                      <a:cubicBezTo>
                        <a:pt x="364" y="240"/>
                        <a:pt x="411" y="287"/>
                        <a:pt x="447" y="342"/>
                      </a:cubicBezTo>
                      <a:cubicBezTo>
                        <a:pt x="528" y="458"/>
                        <a:pt x="569" y="599"/>
                        <a:pt x="562" y="741"/>
                      </a:cubicBezTo>
                      <a:cubicBezTo>
                        <a:pt x="561" y="759"/>
                        <a:pt x="558" y="829"/>
                        <a:pt x="546" y="835"/>
                      </a:cubicBezTo>
                      <a:cubicBezTo>
                        <a:pt x="542" y="837"/>
                        <a:pt x="536" y="838"/>
                        <a:pt x="531" y="838"/>
                      </a:cubicBezTo>
                      <a:cubicBezTo>
                        <a:pt x="503" y="838"/>
                        <a:pt x="458" y="818"/>
                        <a:pt x="440" y="811"/>
                      </a:cubicBezTo>
                      <a:cubicBezTo>
                        <a:pt x="367" y="785"/>
                        <a:pt x="300" y="744"/>
                        <a:pt x="243" y="690"/>
                      </a:cubicBezTo>
                      <a:cubicBezTo>
                        <a:pt x="184" y="640"/>
                        <a:pt x="139" y="575"/>
                        <a:pt x="113" y="502"/>
                      </a:cubicBezTo>
                      <a:cubicBezTo>
                        <a:pt x="101" y="469"/>
                        <a:pt x="93" y="435"/>
                        <a:pt x="92" y="400"/>
                      </a:cubicBezTo>
                      <a:cubicBezTo>
                        <a:pt x="92" y="360"/>
                        <a:pt x="87" y="321"/>
                        <a:pt x="89" y="282"/>
                      </a:cubicBezTo>
                      <a:cubicBezTo>
                        <a:pt x="90" y="270"/>
                        <a:pt x="81" y="264"/>
                        <a:pt x="73" y="264"/>
                      </a:cubicBezTo>
                      <a:cubicBezTo>
                        <a:pt x="66" y="264"/>
                        <a:pt x="60" y="267"/>
                        <a:pt x="56" y="272"/>
                      </a:cubicBezTo>
                      <a:cubicBezTo>
                        <a:pt x="12" y="332"/>
                        <a:pt x="0" y="390"/>
                        <a:pt x="9" y="464"/>
                      </a:cubicBezTo>
                      <a:cubicBezTo>
                        <a:pt x="17" y="530"/>
                        <a:pt x="40" y="593"/>
                        <a:pt x="74" y="651"/>
                      </a:cubicBezTo>
                      <a:cubicBezTo>
                        <a:pt x="149" y="776"/>
                        <a:pt x="264" y="873"/>
                        <a:pt x="401" y="926"/>
                      </a:cubicBezTo>
                      <a:cubicBezTo>
                        <a:pt x="441" y="941"/>
                        <a:pt x="491" y="959"/>
                        <a:pt x="539" y="959"/>
                      </a:cubicBezTo>
                      <a:cubicBezTo>
                        <a:pt x="565" y="959"/>
                        <a:pt x="591" y="953"/>
                        <a:pt x="614" y="938"/>
                      </a:cubicBezTo>
                      <a:cubicBezTo>
                        <a:pt x="682" y="896"/>
                        <a:pt x="689" y="789"/>
                        <a:pt x="692" y="716"/>
                      </a:cubicBezTo>
                      <a:cubicBezTo>
                        <a:pt x="697" y="569"/>
                        <a:pt x="661" y="422"/>
                        <a:pt x="585" y="296"/>
                      </a:cubicBezTo>
                      <a:cubicBezTo>
                        <a:pt x="548" y="231"/>
                        <a:pt x="500" y="173"/>
                        <a:pt x="445" y="123"/>
                      </a:cubicBezTo>
                      <a:cubicBezTo>
                        <a:pt x="384" y="68"/>
                        <a:pt x="310" y="13"/>
                        <a:pt x="227" y="2"/>
                      </a:cubicBezTo>
                      <a:cubicBezTo>
                        <a:pt x="220" y="1"/>
                        <a:pt x="212" y="1"/>
                        <a:pt x="205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6" name="Google Shape;1226;p38"/>
                <p:cNvSpPr/>
                <p:nvPr/>
              </p:nvSpPr>
              <p:spPr>
                <a:xfrm>
                  <a:off x="1445628" y="3463927"/>
                  <a:ext cx="76" cy="153"/>
                </a:xfrm>
                <a:custGeom>
                  <a:rect b="b" l="l" r="r" t="t"/>
                  <a:pathLst>
                    <a:path extrusionOk="0" h="2" w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7" name="Google Shape;1227;p38"/>
                <p:cNvSpPr/>
                <p:nvPr/>
              </p:nvSpPr>
              <p:spPr>
                <a:xfrm>
                  <a:off x="1421138" y="3438216"/>
                  <a:ext cx="36924" cy="39442"/>
                </a:xfrm>
                <a:custGeom>
                  <a:rect b="b" l="l" r="r" t="t"/>
                  <a:pathLst>
                    <a:path extrusionOk="0" h="517" w="484">
                      <a:moveTo>
                        <a:pt x="169" y="342"/>
                      </a:moveTo>
                      <a:cubicBezTo>
                        <a:pt x="170" y="344"/>
                        <a:pt x="171" y="344"/>
                        <a:pt x="171" y="344"/>
                      </a:cubicBezTo>
                      <a:cubicBezTo>
                        <a:pt x="170" y="344"/>
                        <a:pt x="170" y="343"/>
                        <a:pt x="169" y="342"/>
                      </a:cubicBezTo>
                      <a:close/>
                      <a:moveTo>
                        <a:pt x="139" y="131"/>
                      </a:moveTo>
                      <a:lnTo>
                        <a:pt x="139" y="131"/>
                      </a:lnTo>
                      <a:cubicBezTo>
                        <a:pt x="152" y="142"/>
                        <a:pt x="167" y="152"/>
                        <a:pt x="182" y="159"/>
                      </a:cubicBezTo>
                      <a:lnTo>
                        <a:pt x="182" y="160"/>
                      </a:lnTo>
                      <a:cubicBezTo>
                        <a:pt x="198" y="168"/>
                        <a:pt x="213" y="176"/>
                        <a:pt x="228" y="186"/>
                      </a:cubicBezTo>
                      <a:cubicBezTo>
                        <a:pt x="237" y="190"/>
                        <a:pt x="244" y="196"/>
                        <a:pt x="252" y="201"/>
                      </a:cubicBezTo>
                      <a:lnTo>
                        <a:pt x="254" y="202"/>
                      </a:lnTo>
                      <a:cubicBezTo>
                        <a:pt x="256" y="205"/>
                        <a:pt x="263" y="211"/>
                        <a:pt x="264" y="211"/>
                      </a:cubicBezTo>
                      <a:cubicBezTo>
                        <a:pt x="271" y="217"/>
                        <a:pt x="277" y="223"/>
                        <a:pt x="284" y="230"/>
                      </a:cubicBezTo>
                      <a:cubicBezTo>
                        <a:pt x="287" y="233"/>
                        <a:pt x="290" y="237"/>
                        <a:pt x="293" y="241"/>
                      </a:cubicBezTo>
                      <a:cubicBezTo>
                        <a:pt x="298" y="247"/>
                        <a:pt x="302" y="253"/>
                        <a:pt x="306" y="261"/>
                      </a:cubicBezTo>
                      <a:cubicBezTo>
                        <a:pt x="308" y="263"/>
                        <a:pt x="309" y="266"/>
                        <a:pt x="311" y="269"/>
                      </a:cubicBezTo>
                      <a:lnTo>
                        <a:pt x="311" y="272"/>
                      </a:lnTo>
                      <a:cubicBezTo>
                        <a:pt x="313" y="276"/>
                        <a:pt x="319" y="308"/>
                        <a:pt x="321" y="315"/>
                      </a:cubicBezTo>
                      <a:lnTo>
                        <a:pt x="321" y="317"/>
                      </a:lnTo>
                      <a:lnTo>
                        <a:pt x="321" y="327"/>
                      </a:lnTo>
                      <a:lnTo>
                        <a:pt x="321" y="336"/>
                      </a:lnTo>
                      <a:cubicBezTo>
                        <a:pt x="321" y="335"/>
                        <a:pt x="321" y="334"/>
                        <a:pt x="321" y="334"/>
                      </a:cubicBezTo>
                      <a:lnTo>
                        <a:pt x="321" y="334"/>
                      </a:lnTo>
                      <a:cubicBezTo>
                        <a:pt x="322" y="334"/>
                        <a:pt x="322" y="335"/>
                        <a:pt x="321" y="336"/>
                      </a:cubicBezTo>
                      <a:cubicBezTo>
                        <a:pt x="321" y="339"/>
                        <a:pt x="321" y="341"/>
                        <a:pt x="321" y="341"/>
                      </a:cubicBezTo>
                      <a:cubicBezTo>
                        <a:pt x="320" y="343"/>
                        <a:pt x="319" y="347"/>
                        <a:pt x="318" y="351"/>
                      </a:cubicBezTo>
                      <a:cubicBezTo>
                        <a:pt x="317" y="353"/>
                        <a:pt x="315" y="356"/>
                        <a:pt x="314" y="359"/>
                      </a:cubicBezTo>
                      <a:cubicBezTo>
                        <a:pt x="311" y="361"/>
                        <a:pt x="311" y="361"/>
                        <a:pt x="311" y="362"/>
                      </a:cubicBezTo>
                      <a:lnTo>
                        <a:pt x="307" y="367"/>
                      </a:lnTo>
                      <a:lnTo>
                        <a:pt x="304" y="369"/>
                      </a:lnTo>
                      <a:lnTo>
                        <a:pt x="303" y="370"/>
                      </a:lnTo>
                      <a:lnTo>
                        <a:pt x="302" y="371"/>
                      </a:lnTo>
                      <a:cubicBezTo>
                        <a:pt x="298" y="373"/>
                        <a:pt x="294" y="375"/>
                        <a:pt x="291" y="377"/>
                      </a:cubicBezTo>
                      <a:cubicBezTo>
                        <a:pt x="287" y="378"/>
                        <a:pt x="284" y="380"/>
                        <a:pt x="279" y="381"/>
                      </a:cubicBezTo>
                      <a:lnTo>
                        <a:pt x="272" y="382"/>
                      </a:lnTo>
                      <a:lnTo>
                        <a:pt x="245" y="382"/>
                      </a:lnTo>
                      <a:cubicBezTo>
                        <a:pt x="241" y="382"/>
                        <a:pt x="237" y="381"/>
                        <a:pt x="233" y="380"/>
                      </a:cubicBezTo>
                      <a:cubicBezTo>
                        <a:pt x="229" y="378"/>
                        <a:pt x="226" y="377"/>
                        <a:pt x="223" y="376"/>
                      </a:cubicBezTo>
                      <a:lnTo>
                        <a:pt x="216" y="374"/>
                      </a:lnTo>
                      <a:cubicBezTo>
                        <a:pt x="214" y="373"/>
                        <a:pt x="212" y="373"/>
                        <a:pt x="212" y="373"/>
                      </a:cubicBezTo>
                      <a:lnTo>
                        <a:pt x="212" y="373"/>
                      </a:lnTo>
                      <a:cubicBezTo>
                        <a:pt x="212" y="373"/>
                        <a:pt x="215" y="374"/>
                        <a:pt x="220" y="376"/>
                      </a:cubicBezTo>
                      <a:cubicBezTo>
                        <a:pt x="211" y="374"/>
                        <a:pt x="205" y="370"/>
                        <a:pt x="198" y="365"/>
                      </a:cubicBezTo>
                      <a:cubicBezTo>
                        <a:pt x="195" y="363"/>
                        <a:pt x="192" y="361"/>
                        <a:pt x="189" y="359"/>
                      </a:cubicBezTo>
                      <a:lnTo>
                        <a:pt x="189" y="358"/>
                      </a:lnTo>
                      <a:cubicBezTo>
                        <a:pt x="182" y="352"/>
                        <a:pt x="177" y="345"/>
                        <a:pt x="170" y="339"/>
                      </a:cubicBezTo>
                      <a:lnTo>
                        <a:pt x="170" y="338"/>
                      </a:lnTo>
                      <a:cubicBezTo>
                        <a:pt x="167" y="334"/>
                        <a:pt x="164" y="328"/>
                        <a:pt x="161" y="323"/>
                      </a:cubicBezTo>
                      <a:cubicBezTo>
                        <a:pt x="159" y="317"/>
                        <a:pt x="158" y="315"/>
                        <a:pt x="155" y="312"/>
                      </a:cubicBezTo>
                      <a:cubicBezTo>
                        <a:pt x="154" y="310"/>
                        <a:pt x="153" y="308"/>
                        <a:pt x="152" y="306"/>
                      </a:cubicBezTo>
                      <a:cubicBezTo>
                        <a:pt x="149" y="297"/>
                        <a:pt x="147" y="289"/>
                        <a:pt x="144" y="279"/>
                      </a:cubicBezTo>
                      <a:cubicBezTo>
                        <a:pt x="143" y="276"/>
                        <a:pt x="143" y="272"/>
                        <a:pt x="141" y="267"/>
                      </a:cubicBezTo>
                      <a:cubicBezTo>
                        <a:pt x="141" y="265"/>
                        <a:pt x="140" y="261"/>
                        <a:pt x="139" y="258"/>
                      </a:cubicBezTo>
                      <a:cubicBezTo>
                        <a:pt x="137" y="239"/>
                        <a:pt x="137" y="221"/>
                        <a:pt x="137" y="204"/>
                      </a:cubicBezTo>
                      <a:cubicBezTo>
                        <a:pt x="137" y="200"/>
                        <a:pt x="137" y="196"/>
                        <a:pt x="138" y="190"/>
                      </a:cubicBezTo>
                      <a:cubicBezTo>
                        <a:pt x="139" y="187"/>
                        <a:pt x="140" y="178"/>
                        <a:pt x="140" y="178"/>
                      </a:cubicBezTo>
                      <a:lnTo>
                        <a:pt x="140" y="178"/>
                      </a:lnTo>
                      <a:cubicBezTo>
                        <a:pt x="140" y="178"/>
                        <a:pt x="139" y="179"/>
                        <a:pt x="138" y="184"/>
                      </a:cubicBezTo>
                      <a:cubicBezTo>
                        <a:pt x="140" y="170"/>
                        <a:pt x="141" y="156"/>
                        <a:pt x="141" y="142"/>
                      </a:cubicBezTo>
                      <a:cubicBezTo>
                        <a:pt x="140" y="139"/>
                        <a:pt x="140" y="135"/>
                        <a:pt x="139" y="131"/>
                      </a:cubicBezTo>
                      <a:close/>
                      <a:moveTo>
                        <a:pt x="180" y="0"/>
                      </a:moveTo>
                      <a:cubicBezTo>
                        <a:pt x="158" y="0"/>
                        <a:pt x="137" y="8"/>
                        <a:pt x="122" y="27"/>
                      </a:cubicBezTo>
                      <a:cubicBezTo>
                        <a:pt x="107" y="46"/>
                        <a:pt x="102" y="71"/>
                        <a:pt x="108" y="94"/>
                      </a:cubicBezTo>
                      <a:cubicBezTo>
                        <a:pt x="108" y="96"/>
                        <a:pt x="109" y="97"/>
                        <a:pt x="110" y="99"/>
                      </a:cubicBezTo>
                      <a:cubicBezTo>
                        <a:pt x="101" y="93"/>
                        <a:pt x="91" y="90"/>
                        <a:pt x="81" y="90"/>
                      </a:cubicBezTo>
                      <a:cubicBezTo>
                        <a:pt x="63" y="90"/>
                        <a:pt x="45" y="100"/>
                        <a:pt x="36" y="118"/>
                      </a:cubicBezTo>
                      <a:cubicBezTo>
                        <a:pt x="0" y="186"/>
                        <a:pt x="6" y="283"/>
                        <a:pt x="34" y="354"/>
                      </a:cubicBezTo>
                      <a:cubicBezTo>
                        <a:pt x="63" y="429"/>
                        <a:pt x="121" y="487"/>
                        <a:pt x="200" y="509"/>
                      </a:cubicBezTo>
                      <a:cubicBezTo>
                        <a:pt x="220" y="514"/>
                        <a:pt x="240" y="517"/>
                        <a:pt x="260" y="517"/>
                      </a:cubicBezTo>
                      <a:cubicBezTo>
                        <a:pt x="315" y="517"/>
                        <a:pt x="369" y="496"/>
                        <a:pt x="411" y="458"/>
                      </a:cubicBezTo>
                      <a:cubicBezTo>
                        <a:pt x="472" y="397"/>
                        <a:pt x="484" y="298"/>
                        <a:pt x="453" y="220"/>
                      </a:cubicBezTo>
                      <a:cubicBezTo>
                        <a:pt x="419" y="137"/>
                        <a:pt x="352" y="78"/>
                        <a:pt x="274" y="35"/>
                      </a:cubicBezTo>
                      <a:cubicBezTo>
                        <a:pt x="258" y="27"/>
                        <a:pt x="241" y="18"/>
                        <a:pt x="224" y="11"/>
                      </a:cubicBezTo>
                      <a:cubicBezTo>
                        <a:pt x="210" y="4"/>
                        <a:pt x="195" y="0"/>
                        <a:pt x="180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8" name="Google Shape;1228;p38"/>
                <p:cNvSpPr/>
                <p:nvPr/>
              </p:nvSpPr>
              <p:spPr>
                <a:xfrm>
                  <a:off x="1260775" y="3533656"/>
                  <a:ext cx="12893" cy="13656"/>
                </a:xfrm>
                <a:custGeom>
                  <a:rect b="b" l="l" r="r" t="t"/>
                  <a:pathLst>
                    <a:path extrusionOk="0" h="179" w="169">
                      <a:moveTo>
                        <a:pt x="168" y="1"/>
                      </a:moveTo>
                      <a:cubicBezTo>
                        <a:pt x="110" y="56"/>
                        <a:pt x="54" y="116"/>
                        <a:pt x="1" y="178"/>
                      </a:cubicBezTo>
                      <a:cubicBezTo>
                        <a:pt x="78" y="154"/>
                        <a:pt x="137" y="86"/>
                        <a:pt x="166" y="8"/>
                      </a:cubicBezTo>
                      <a:cubicBezTo>
                        <a:pt x="167" y="6"/>
                        <a:pt x="167" y="3"/>
                        <a:pt x="168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9" name="Google Shape;1229;p38"/>
                <p:cNvSpPr/>
                <p:nvPr/>
              </p:nvSpPr>
              <p:spPr>
                <a:xfrm>
                  <a:off x="1655122" y="3652060"/>
                  <a:ext cx="30363" cy="35170"/>
                </a:xfrm>
                <a:custGeom>
                  <a:rect b="b" l="l" r="r" t="t"/>
                  <a:pathLst>
                    <a:path extrusionOk="0" h="461" w="398">
                      <a:moveTo>
                        <a:pt x="0" y="0"/>
                      </a:moveTo>
                      <a:cubicBezTo>
                        <a:pt x="10" y="65"/>
                        <a:pt x="32" y="127"/>
                        <a:pt x="65" y="184"/>
                      </a:cubicBezTo>
                      <a:cubicBezTo>
                        <a:pt x="141" y="310"/>
                        <a:pt x="256" y="406"/>
                        <a:pt x="393" y="459"/>
                      </a:cubicBezTo>
                      <a:lnTo>
                        <a:pt x="397" y="461"/>
                      </a:lnTo>
                      <a:cubicBezTo>
                        <a:pt x="274" y="329"/>
                        <a:pt x="138" y="170"/>
                        <a:pt x="0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0" name="Google Shape;1230;p38"/>
                <p:cNvSpPr/>
                <p:nvPr/>
              </p:nvSpPr>
              <p:spPr>
                <a:xfrm>
                  <a:off x="1493310" y="3612503"/>
                  <a:ext cx="43562" cy="40968"/>
                </a:xfrm>
                <a:custGeom>
                  <a:rect b="b" l="l" r="r" t="t"/>
                  <a:pathLst>
                    <a:path extrusionOk="0" h="537" w="571">
                      <a:moveTo>
                        <a:pt x="172" y="195"/>
                      </a:moveTo>
                      <a:cubicBezTo>
                        <a:pt x="171" y="196"/>
                        <a:pt x="171" y="196"/>
                        <a:pt x="171" y="197"/>
                      </a:cubicBezTo>
                      <a:lnTo>
                        <a:pt x="170" y="198"/>
                      </a:lnTo>
                      <a:lnTo>
                        <a:pt x="170" y="198"/>
                      </a:lnTo>
                      <a:cubicBezTo>
                        <a:pt x="171" y="197"/>
                        <a:pt x="171" y="196"/>
                        <a:pt x="172" y="195"/>
                      </a:cubicBezTo>
                      <a:close/>
                      <a:moveTo>
                        <a:pt x="283" y="130"/>
                      </a:moveTo>
                      <a:cubicBezTo>
                        <a:pt x="288" y="130"/>
                        <a:pt x="294" y="130"/>
                        <a:pt x="299" y="131"/>
                      </a:cubicBezTo>
                      <a:lnTo>
                        <a:pt x="303" y="131"/>
                      </a:lnTo>
                      <a:cubicBezTo>
                        <a:pt x="316" y="134"/>
                        <a:pt x="329" y="137"/>
                        <a:pt x="342" y="142"/>
                      </a:cubicBezTo>
                      <a:lnTo>
                        <a:pt x="347" y="144"/>
                      </a:lnTo>
                      <a:cubicBezTo>
                        <a:pt x="347" y="144"/>
                        <a:pt x="357" y="147"/>
                        <a:pt x="358" y="148"/>
                      </a:cubicBezTo>
                      <a:cubicBezTo>
                        <a:pt x="367" y="153"/>
                        <a:pt x="377" y="159"/>
                        <a:pt x="387" y="164"/>
                      </a:cubicBezTo>
                      <a:cubicBezTo>
                        <a:pt x="390" y="167"/>
                        <a:pt x="394" y="169"/>
                        <a:pt x="397" y="173"/>
                      </a:cubicBezTo>
                      <a:lnTo>
                        <a:pt x="406" y="179"/>
                      </a:lnTo>
                      <a:cubicBezTo>
                        <a:pt x="415" y="188"/>
                        <a:pt x="425" y="197"/>
                        <a:pt x="434" y="207"/>
                      </a:cubicBezTo>
                      <a:cubicBezTo>
                        <a:pt x="434" y="207"/>
                        <a:pt x="439" y="212"/>
                        <a:pt x="440" y="214"/>
                      </a:cubicBezTo>
                      <a:cubicBezTo>
                        <a:pt x="439" y="214"/>
                        <a:pt x="439" y="213"/>
                        <a:pt x="438" y="213"/>
                      </a:cubicBezTo>
                      <a:cubicBezTo>
                        <a:pt x="437" y="213"/>
                        <a:pt x="440" y="217"/>
                        <a:pt x="441" y="217"/>
                      </a:cubicBezTo>
                      <a:cubicBezTo>
                        <a:pt x="443" y="226"/>
                        <a:pt x="445" y="235"/>
                        <a:pt x="448" y="244"/>
                      </a:cubicBezTo>
                      <a:cubicBezTo>
                        <a:pt x="448" y="244"/>
                        <a:pt x="449" y="252"/>
                        <a:pt x="449" y="253"/>
                      </a:cubicBezTo>
                      <a:cubicBezTo>
                        <a:pt x="449" y="257"/>
                        <a:pt x="450" y="261"/>
                        <a:pt x="450" y="266"/>
                      </a:cubicBezTo>
                      <a:cubicBezTo>
                        <a:pt x="452" y="277"/>
                        <a:pt x="452" y="289"/>
                        <a:pt x="452" y="301"/>
                      </a:cubicBezTo>
                      <a:lnTo>
                        <a:pt x="451" y="301"/>
                      </a:lnTo>
                      <a:cubicBezTo>
                        <a:pt x="451" y="301"/>
                        <a:pt x="451" y="307"/>
                        <a:pt x="450" y="310"/>
                      </a:cubicBezTo>
                      <a:cubicBezTo>
                        <a:pt x="449" y="314"/>
                        <a:pt x="449" y="319"/>
                        <a:pt x="449" y="319"/>
                      </a:cubicBezTo>
                      <a:cubicBezTo>
                        <a:pt x="446" y="329"/>
                        <a:pt x="443" y="339"/>
                        <a:pt x="440" y="349"/>
                      </a:cubicBezTo>
                      <a:cubicBezTo>
                        <a:pt x="435" y="367"/>
                        <a:pt x="427" y="383"/>
                        <a:pt x="417" y="398"/>
                      </a:cubicBezTo>
                      <a:cubicBezTo>
                        <a:pt x="396" y="426"/>
                        <a:pt x="365" y="445"/>
                        <a:pt x="331" y="452"/>
                      </a:cubicBezTo>
                      <a:cubicBezTo>
                        <a:pt x="327" y="452"/>
                        <a:pt x="322" y="452"/>
                        <a:pt x="318" y="452"/>
                      </a:cubicBezTo>
                      <a:cubicBezTo>
                        <a:pt x="274" y="452"/>
                        <a:pt x="231" y="432"/>
                        <a:pt x="203" y="398"/>
                      </a:cubicBezTo>
                      <a:cubicBezTo>
                        <a:pt x="213" y="375"/>
                        <a:pt x="212" y="344"/>
                        <a:pt x="192" y="326"/>
                      </a:cubicBezTo>
                      <a:cubicBezTo>
                        <a:pt x="186" y="321"/>
                        <a:pt x="179" y="316"/>
                        <a:pt x="174" y="309"/>
                      </a:cubicBezTo>
                      <a:lnTo>
                        <a:pt x="173" y="307"/>
                      </a:lnTo>
                      <a:cubicBezTo>
                        <a:pt x="172" y="302"/>
                        <a:pt x="169" y="297"/>
                        <a:pt x="164" y="292"/>
                      </a:cubicBezTo>
                      <a:cubicBezTo>
                        <a:pt x="163" y="289"/>
                        <a:pt x="162" y="286"/>
                        <a:pt x="161" y="283"/>
                      </a:cubicBezTo>
                      <a:cubicBezTo>
                        <a:pt x="160" y="278"/>
                        <a:pt x="159" y="274"/>
                        <a:pt x="158" y="269"/>
                      </a:cubicBezTo>
                      <a:lnTo>
                        <a:pt x="158" y="267"/>
                      </a:lnTo>
                      <a:lnTo>
                        <a:pt x="158" y="242"/>
                      </a:lnTo>
                      <a:cubicBezTo>
                        <a:pt x="159" y="238"/>
                        <a:pt x="160" y="233"/>
                        <a:pt x="161" y="228"/>
                      </a:cubicBezTo>
                      <a:cubicBezTo>
                        <a:pt x="163" y="220"/>
                        <a:pt x="165" y="210"/>
                        <a:pt x="170" y="201"/>
                      </a:cubicBezTo>
                      <a:lnTo>
                        <a:pt x="170" y="198"/>
                      </a:lnTo>
                      <a:lnTo>
                        <a:pt x="170" y="198"/>
                      </a:lnTo>
                      <a:cubicBezTo>
                        <a:pt x="170" y="199"/>
                        <a:pt x="170" y="200"/>
                        <a:pt x="170" y="200"/>
                      </a:cubicBezTo>
                      <a:cubicBezTo>
                        <a:pt x="170" y="199"/>
                        <a:pt x="171" y="197"/>
                        <a:pt x="172" y="195"/>
                      </a:cubicBezTo>
                      <a:lnTo>
                        <a:pt x="172" y="195"/>
                      </a:lnTo>
                      <a:cubicBezTo>
                        <a:pt x="172" y="195"/>
                        <a:pt x="172" y="195"/>
                        <a:pt x="172" y="195"/>
                      </a:cubicBezTo>
                      <a:lnTo>
                        <a:pt x="172" y="195"/>
                      </a:lnTo>
                      <a:cubicBezTo>
                        <a:pt x="172" y="195"/>
                        <a:pt x="172" y="195"/>
                        <a:pt x="172" y="194"/>
                      </a:cubicBezTo>
                      <a:lnTo>
                        <a:pt x="172" y="194"/>
                      </a:lnTo>
                      <a:cubicBezTo>
                        <a:pt x="174" y="191"/>
                        <a:pt x="176" y="188"/>
                        <a:pt x="177" y="186"/>
                      </a:cubicBezTo>
                      <a:cubicBezTo>
                        <a:pt x="179" y="181"/>
                        <a:pt x="183" y="176"/>
                        <a:pt x="187" y="170"/>
                      </a:cubicBezTo>
                      <a:cubicBezTo>
                        <a:pt x="187" y="170"/>
                        <a:pt x="198" y="157"/>
                        <a:pt x="202" y="154"/>
                      </a:cubicBezTo>
                      <a:cubicBezTo>
                        <a:pt x="204" y="152"/>
                        <a:pt x="209" y="149"/>
                        <a:pt x="208" y="149"/>
                      </a:cubicBezTo>
                      <a:lnTo>
                        <a:pt x="213" y="146"/>
                      </a:lnTo>
                      <a:cubicBezTo>
                        <a:pt x="218" y="144"/>
                        <a:pt x="222" y="142"/>
                        <a:pt x="226" y="139"/>
                      </a:cubicBezTo>
                      <a:cubicBezTo>
                        <a:pt x="228" y="138"/>
                        <a:pt x="232" y="137"/>
                        <a:pt x="235" y="136"/>
                      </a:cubicBezTo>
                      <a:cubicBezTo>
                        <a:pt x="242" y="134"/>
                        <a:pt x="250" y="132"/>
                        <a:pt x="257" y="131"/>
                      </a:cubicBezTo>
                      <a:lnTo>
                        <a:pt x="266" y="130"/>
                      </a:lnTo>
                      <a:close/>
                      <a:moveTo>
                        <a:pt x="271" y="0"/>
                      </a:moveTo>
                      <a:cubicBezTo>
                        <a:pt x="201" y="0"/>
                        <a:pt x="133" y="25"/>
                        <a:pt x="86" y="82"/>
                      </a:cubicBezTo>
                      <a:cubicBezTo>
                        <a:pt x="1" y="184"/>
                        <a:pt x="2" y="345"/>
                        <a:pt x="115" y="426"/>
                      </a:cubicBezTo>
                      <a:cubicBezTo>
                        <a:pt x="120" y="430"/>
                        <a:pt x="127" y="432"/>
                        <a:pt x="133" y="433"/>
                      </a:cubicBezTo>
                      <a:cubicBezTo>
                        <a:pt x="167" y="487"/>
                        <a:pt x="223" y="522"/>
                        <a:pt x="285" y="534"/>
                      </a:cubicBezTo>
                      <a:cubicBezTo>
                        <a:pt x="296" y="536"/>
                        <a:pt x="307" y="537"/>
                        <a:pt x="318" y="537"/>
                      </a:cubicBezTo>
                      <a:cubicBezTo>
                        <a:pt x="425" y="537"/>
                        <a:pt x="509" y="454"/>
                        <a:pt x="545" y="356"/>
                      </a:cubicBezTo>
                      <a:cubicBezTo>
                        <a:pt x="566" y="300"/>
                        <a:pt x="570" y="238"/>
                        <a:pt x="558" y="179"/>
                      </a:cubicBezTo>
                      <a:cubicBezTo>
                        <a:pt x="548" y="148"/>
                        <a:pt x="522" y="119"/>
                        <a:pt x="500" y="97"/>
                      </a:cubicBezTo>
                      <a:cubicBezTo>
                        <a:pt x="477" y="75"/>
                        <a:pt x="453" y="56"/>
                        <a:pt x="426" y="41"/>
                      </a:cubicBezTo>
                      <a:cubicBezTo>
                        <a:pt x="380" y="15"/>
                        <a:pt x="325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1" name="Google Shape;1231;p38"/>
                <p:cNvSpPr/>
                <p:nvPr/>
              </p:nvSpPr>
              <p:spPr>
                <a:xfrm>
                  <a:off x="1943352" y="3627307"/>
                  <a:ext cx="53250" cy="73238"/>
                </a:xfrm>
                <a:custGeom>
                  <a:rect b="b" l="l" r="r" t="t"/>
                  <a:pathLst>
                    <a:path extrusionOk="0" h="960" w="698">
                      <a:moveTo>
                        <a:pt x="206" y="1"/>
                      </a:moveTo>
                      <a:cubicBezTo>
                        <a:pt x="128" y="1"/>
                        <a:pt x="41" y="51"/>
                        <a:pt x="44" y="137"/>
                      </a:cubicBezTo>
                      <a:cubicBezTo>
                        <a:pt x="44" y="172"/>
                        <a:pt x="70" y="202"/>
                        <a:pt x="104" y="209"/>
                      </a:cubicBezTo>
                      <a:cubicBezTo>
                        <a:pt x="107" y="210"/>
                        <a:pt x="109" y="210"/>
                        <a:pt x="111" y="210"/>
                      </a:cubicBezTo>
                      <a:cubicBezTo>
                        <a:pt x="117" y="210"/>
                        <a:pt x="123" y="209"/>
                        <a:pt x="129" y="207"/>
                      </a:cubicBezTo>
                      <a:lnTo>
                        <a:pt x="132" y="207"/>
                      </a:lnTo>
                      <a:cubicBezTo>
                        <a:pt x="139" y="205"/>
                        <a:pt x="138" y="203"/>
                        <a:pt x="140" y="202"/>
                      </a:cubicBezTo>
                      <a:cubicBezTo>
                        <a:pt x="146" y="198"/>
                        <a:pt x="152" y="193"/>
                        <a:pt x="155" y="191"/>
                      </a:cubicBezTo>
                      <a:cubicBezTo>
                        <a:pt x="173" y="176"/>
                        <a:pt x="179" y="151"/>
                        <a:pt x="203" y="148"/>
                      </a:cubicBezTo>
                      <a:cubicBezTo>
                        <a:pt x="204" y="148"/>
                        <a:pt x="205" y="148"/>
                        <a:pt x="206" y="148"/>
                      </a:cubicBezTo>
                      <a:cubicBezTo>
                        <a:pt x="242" y="148"/>
                        <a:pt x="284" y="183"/>
                        <a:pt x="310" y="202"/>
                      </a:cubicBezTo>
                      <a:cubicBezTo>
                        <a:pt x="364" y="240"/>
                        <a:pt x="410" y="289"/>
                        <a:pt x="448" y="343"/>
                      </a:cubicBezTo>
                      <a:cubicBezTo>
                        <a:pt x="529" y="460"/>
                        <a:pt x="569" y="600"/>
                        <a:pt x="562" y="741"/>
                      </a:cubicBezTo>
                      <a:cubicBezTo>
                        <a:pt x="561" y="760"/>
                        <a:pt x="558" y="829"/>
                        <a:pt x="546" y="836"/>
                      </a:cubicBezTo>
                      <a:cubicBezTo>
                        <a:pt x="542" y="838"/>
                        <a:pt x="536" y="839"/>
                        <a:pt x="530" y="839"/>
                      </a:cubicBezTo>
                      <a:cubicBezTo>
                        <a:pt x="502" y="839"/>
                        <a:pt x="457" y="819"/>
                        <a:pt x="439" y="812"/>
                      </a:cubicBezTo>
                      <a:cubicBezTo>
                        <a:pt x="366" y="786"/>
                        <a:pt x="299" y="745"/>
                        <a:pt x="242" y="693"/>
                      </a:cubicBezTo>
                      <a:cubicBezTo>
                        <a:pt x="183" y="641"/>
                        <a:pt x="139" y="576"/>
                        <a:pt x="112" y="503"/>
                      </a:cubicBezTo>
                      <a:cubicBezTo>
                        <a:pt x="100" y="470"/>
                        <a:pt x="94" y="435"/>
                        <a:pt x="93" y="400"/>
                      </a:cubicBezTo>
                      <a:cubicBezTo>
                        <a:pt x="92" y="360"/>
                        <a:pt x="87" y="321"/>
                        <a:pt x="89" y="282"/>
                      </a:cubicBezTo>
                      <a:cubicBezTo>
                        <a:pt x="90" y="271"/>
                        <a:pt x="81" y="265"/>
                        <a:pt x="72" y="265"/>
                      </a:cubicBezTo>
                      <a:cubicBezTo>
                        <a:pt x="66" y="265"/>
                        <a:pt x="60" y="267"/>
                        <a:pt x="56" y="272"/>
                      </a:cubicBezTo>
                      <a:cubicBezTo>
                        <a:pt x="12" y="332"/>
                        <a:pt x="1" y="390"/>
                        <a:pt x="9" y="464"/>
                      </a:cubicBezTo>
                      <a:cubicBezTo>
                        <a:pt x="18" y="530"/>
                        <a:pt x="40" y="593"/>
                        <a:pt x="73" y="651"/>
                      </a:cubicBezTo>
                      <a:cubicBezTo>
                        <a:pt x="149" y="777"/>
                        <a:pt x="265" y="873"/>
                        <a:pt x="402" y="926"/>
                      </a:cubicBezTo>
                      <a:cubicBezTo>
                        <a:pt x="442" y="942"/>
                        <a:pt x="492" y="959"/>
                        <a:pt x="540" y="959"/>
                      </a:cubicBezTo>
                      <a:cubicBezTo>
                        <a:pt x="566" y="959"/>
                        <a:pt x="592" y="954"/>
                        <a:pt x="614" y="940"/>
                      </a:cubicBezTo>
                      <a:cubicBezTo>
                        <a:pt x="683" y="897"/>
                        <a:pt x="688" y="790"/>
                        <a:pt x="692" y="717"/>
                      </a:cubicBezTo>
                      <a:cubicBezTo>
                        <a:pt x="698" y="570"/>
                        <a:pt x="660" y="423"/>
                        <a:pt x="585" y="296"/>
                      </a:cubicBezTo>
                      <a:cubicBezTo>
                        <a:pt x="547" y="232"/>
                        <a:pt x="500" y="173"/>
                        <a:pt x="445" y="123"/>
                      </a:cubicBezTo>
                      <a:cubicBezTo>
                        <a:pt x="384" y="68"/>
                        <a:pt x="310" y="13"/>
                        <a:pt x="227" y="2"/>
                      </a:cubicBezTo>
                      <a:cubicBezTo>
                        <a:pt x="220" y="1"/>
                        <a:pt x="213" y="1"/>
                        <a:pt x="206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2" name="Google Shape;1232;p38"/>
                <p:cNvSpPr/>
                <p:nvPr/>
              </p:nvSpPr>
              <p:spPr>
                <a:xfrm>
                  <a:off x="1975391" y="3516262"/>
                  <a:ext cx="36924" cy="39442"/>
                </a:xfrm>
                <a:custGeom>
                  <a:rect b="b" l="l" r="r" t="t"/>
                  <a:pathLst>
                    <a:path extrusionOk="0" h="517" w="484">
                      <a:moveTo>
                        <a:pt x="169" y="342"/>
                      </a:moveTo>
                      <a:cubicBezTo>
                        <a:pt x="170" y="344"/>
                        <a:pt x="170" y="345"/>
                        <a:pt x="170" y="345"/>
                      </a:cubicBezTo>
                      <a:cubicBezTo>
                        <a:pt x="170" y="345"/>
                        <a:pt x="169" y="343"/>
                        <a:pt x="169" y="342"/>
                      </a:cubicBezTo>
                      <a:close/>
                      <a:moveTo>
                        <a:pt x="211" y="373"/>
                      </a:moveTo>
                      <a:cubicBezTo>
                        <a:pt x="211" y="373"/>
                        <a:pt x="212" y="374"/>
                        <a:pt x="214" y="374"/>
                      </a:cubicBezTo>
                      <a:lnTo>
                        <a:pt x="214" y="374"/>
                      </a:lnTo>
                      <a:cubicBezTo>
                        <a:pt x="212" y="374"/>
                        <a:pt x="211" y="373"/>
                        <a:pt x="211" y="373"/>
                      </a:cubicBezTo>
                      <a:close/>
                      <a:moveTo>
                        <a:pt x="214" y="374"/>
                      </a:moveTo>
                      <a:cubicBezTo>
                        <a:pt x="214" y="375"/>
                        <a:pt x="215" y="375"/>
                        <a:pt x="216" y="375"/>
                      </a:cubicBezTo>
                      <a:lnTo>
                        <a:pt x="219" y="376"/>
                      </a:lnTo>
                      <a:cubicBezTo>
                        <a:pt x="216" y="376"/>
                        <a:pt x="215" y="375"/>
                        <a:pt x="214" y="374"/>
                      </a:cubicBezTo>
                      <a:close/>
                      <a:moveTo>
                        <a:pt x="139" y="133"/>
                      </a:moveTo>
                      <a:lnTo>
                        <a:pt x="139" y="133"/>
                      </a:lnTo>
                      <a:cubicBezTo>
                        <a:pt x="153" y="143"/>
                        <a:pt x="166" y="152"/>
                        <a:pt x="181" y="160"/>
                      </a:cubicBezTo>
                      <a:cubicBezTo>
                        <a:pt x="197" y="168"/>
                        <a:pt x="213" y="176"/>
                        <a:pt x="228" y="186"/>
                      </a:cubicBezTo>
                      <a:cubicBezTo>
                        <a:pt x="236" y="190"/>
                        <a:pt x="243" y="196"/>
                        <a:pt x="251" y="201"/>
                      </a:cubicBezTo>
                      <a:lnTo>
                        <a:pt x="253" y="202"/>
                      </a:lnTo>
                      <a:cubicBezTo>
                        <a:pt x="256" y="205"/>
                        <a:pt x="263" y="211"/>
                        <a:pt x="264" y="212"/>
                      </a:cubicBezTo>
                      <a:cubicBezTo>
                        <a:pt x="271" y="217"/>
                        <a:pt x="278" y="224"/>
                        <a:pt x="284" y="230"/>
                      </a:cubicBezTo>
                      <a:cubicBezTo>
                        <a:pt x="287" y="233"/>
                        <a:pt x="289" y="237"/>
                        <a:pt x="293" y="241"/>
                      </a:cubicBezTo>
                      <a:cubicBezTo>
                        <a:pt x="297" y="247"/>
                        <a:pt x="301" y="253"/>
                        <a:pt x="306" y="261"/>
                      </a:cubicBezTo>
                      <a:cubicBezTo>
                        <a:pt x="308" y="264"/>
                        <a:pt x="309" y="266"/>
                        <a:pt x="311" y="269"/>
                      </a:cubicBezTo>
                      <a:lnTo>
                        <a:pt x="311" y="271"/>
                      </a:lnTo>
                      <a:lnTo>
                        <a:pt x="311" y="273"/>
                      </a:lnTo>
                      <a:cubicBezTo>
                        <a:pt x="312" y="277"/>
                        <a:pt x="318" y="309"/>
                        <a:pt x="321" y="315"/>
                      </a:cubicBezTo>
                      <a:cubicBezTo>
                        <a:pt x="321" y="317"/>
                        <a:pt x="321" y="318"/>
                        <a:pt x="321" y="319"/>
                      </a:cubicBezTo>
                      <a:lnTo>
                        <a:pt x="321" y="328"/>
                      </a:lnTo>
                      <a:lnTo>
                        <a:pt x="321" y="337"/>
                      </a:lnTo>
                      <a:lnTo>
                        <a:pt x="321" y="339"/>
                      </a:lnTo>
                      <a:cubicBezTo>
                        <a:pt x="320" y="340"/>
                        <a:pt x="320" y="341"/>
                        <a:pt x="320" y="342"/>
                      </a:cubicBezTo>
                      <a:cubicBezTo>
                        <a:pt x="319" y="345"/>
                        <a:pt x="318" y="349"/>
                        <a:pt x="317" y="351"/>
                      </a:cubicBezTo>
                      <a:cubicBezTo>
                        <a:pt x="316" y="354"/>
                        <a:pt x="314" y="357"/>
                        <a:pt x="313" y="359"/>
                      </a:cubicBezTo>
                      <a:lnTo>
                        <a:pt x="311" y="364"/>
                      </a:lnTo>
                      <a:lnTo>
                        <a:pt x="306" y="367"/>
                      </a:lnTo>
                      <a:lnTo>
                        <a:pt x="303" y="370"/>
                      </a:lnTo>
                      <a:lnTo>
                        <a:pt x="303" y="371"/>
                      </a:lnTo>
                      <a:lnTo>
                        <a:pt x="301" y="372"/>
                      </a:lnTo>
                      <a:cubicBezTo>
                        <a:pt x="298" y="374"/>
                        <a:pt x="294" y="376"/>
                        <a:pt x="290" y="377"/>
                      </a:cubicBezTo>
                      <a:cubicBezTo>
                        <a:pt x="286" y="379"/>
                        <a:pt x="283" y="381"/>
                        <a:pt x="279" y="382"/>
                      </a:cubicBezTo>
                      <a:lnTo>
                        <a:pt x="271" y="383"/>
                      </a:lnTo>
                      <a:lnTo>
                        <a:pt x="244" y="383"/>
                      </a:lnTo>
                      <a:cubicBezTo>
                        <a:pt x="240" y="382"/>
                        <a:pt x="236" y="382"/>
                        <a:pt x="233" y="381"/>
                      </a:cubicBezTo>
                      <a:lnTo>
                        <a:pt x="222" y="377"/>
                      </a:lnTo>
                      <a:lnTo>
                        <a:pt x="219" y="376"/>
                      </a:lnTo>
                      <a:cubicBezTo>
                        <a:pt x="210" y="374"/>
                        <a:pt x="204" y="371"/>
                        <a:pt x="197" y="366"/>
                      </a:cubicBezTo>
                      <a:lnTo>
                        <a:pt x="188" y="359"/>
                      </a:lnTo>
                      <a:cubicBezTo>
                        <a:pt x="181" y="353"/>
                        <a:pt x="175" y="346"/>
                        <a:pt x="170" y="340"/>
                      </a:cubicBezTo>
                      <a:lnTo>
                        <a:pt x="170" y="339"/>
                      </a:lnTo>
                      <a:cubicBezTo>
                        <a:pt x="166" y="334"/>
                        <a:pt x="163" y="329"/>
                        <a:pt x="160" y="324"/>
                      </a:cubicBezTo>
                      <a:cubicBezTo>
                        <a:pt x="157" y="319"/>
                        <a:pt x="156" y="317"/>
                        <a:pt x="154" y="313"/>
                      </a:cubicBezTo>
                      <a:cubicBezTo>
                        <a:pt x="153" y="311"/>
                        <a:pt x="153" y="309"/>
                        <a:pt x="151" y="307"/>
                      </a:cubicBezTo>
                      <a:cubicBezTo>
                        <a:pt x="148" y="298"/>
                        <a:pt x="145" y="290"/>
                        <a:pt x="143" y="280"/>
                      </a:cubicBezTo>
                      <a:cubicBezTo>
                        <a:pt x="142" y="276"/>
                        <a:pt x="141" y="272"/>
                        <a:pt x="140" y="268"/>
                      </a:cubicBezTo>
                      <a:lnTo>
                        <a:pt x="139" y="259"/>
                      </a:lnTo>
                      <a:cubicBezTo>
                        <a:pt x="136" y="241"/>
                        <a:pt x="135" y="222"/>
                        <a:pt x="136" y="205"/>
                      </a:cubicBezTo>
                      <a:cubicBezTo>
                        <a:pt x="136" y="201"/>
                        <a:pt x="136" y="196"/>
                        <a:pt x="138" y="191"/>
                      </a:cubicBezTo>
                      <a:cubicBezTo>
                        <a:pt x="138" y="188"/>
                        <a:pt x="139" y="179"/>
                        <a:pt x="139" y="179"/>
                      </a:cubicBezTo>
                      <a:lnTo>
                        <a:pt x="139" y="179"/>
                      </a:lnTo>
                      <a:cubicBezTo>
                        <a:pt x="139" y="179"/>
                        <a:pt x="138" y="180"/>
                        <a:pt x="138" y="182"/>
                      </a:cubicBezTo>
                      <a:lnTo>
                        <a:pt x="138" y="182"/>
                      </a:lnTo>
                      <a:cubicBezTo>
                        <a:pt x="140" y="170"/>
                        <a:pt x="141" y="156"/>
                        <a:pt x="141" y="143"/>
                      </a:cubicBezTo>
                      <a:cubicBezTo>
                        <a:pt x="141" y="140"/>
                        <a:pt x="140" y="136"/>
                        <a:pt x="139" y="133"/>
                      </a:cubicBezTo>
                      <a:close/>
                      <a:moveTo>
                        <a:pt x="180" y="1"/>
                      </a:moveTo>
                      <a:cubicBezTo>
                        <a:pt x="158" y="1"/>
                        <a:pt x="137" y="8"/>
                        <a:pt x="122" y="27"/>
                      </a:cubicBezTo>
                      <a:cubicBezTo>
                        <a:pt x="107" y="46"/>
                        <a:pt x="101" y="71"/>
                        <a:pt x="108" y="94"/>
                      </a:cubicBezTo>
                      <a:cubicBezTo>
                        <a:pt x="109" y="95"/>
                        <a:pt x="109" y="97"/>
                        <a:pt x="110" y="99"/>
                      </a:cubicBezTo>
                      <a:cubicBezTo>
                        <a:pt x="101" y="93"/>
                        <a:pt x="90" y="90"/>
                        <a:pt x="80" y="90"/>
                      </a:cubicBezTo>
                      <a:cubicBezTo>
                        <a:pt x="62" y="90"/>
                        <a:pt x="45" y="100"/>
                        <a:pt x="36" y="118"/>
                      </a:cubicBezTo>
                      <a:cubicBezTo>
                        <a:pt x="1" y="186"/>
                        <a:pt x="5" y="283"/>
                        <a:pt x="33" y="354"/>
                      </a:cubicBezTo>
                      <a:cubicBezTo>
                        <a:pt x="63" y="429"/>
                        <a:pt x="120" y="489"/>
                        <a:pt x="201" y="509"/>
                      </a:cubicBezTo>
                      <a:cubicBezTo>
                        <a:pt x="220" y="514"/>
                        <a:pt x="240" y="517"/>
                        <a:pt x="259" y="517"/>
                      </a:cubicBezTo>
                      <a:cubicBezTo>
                        <a:pt x="314" y="517"/>
                        <a:pt x="368" y="496"/>
                        <a:pt x="410" y="458"/>
                      </a:cubicBezTo>
                      <a:cubicBezTo>
                        <a:pt x="471" y="397"/>
                        <a:pt x="484" y="299"/>
                        <a:pt x="452" y="220"/>
                      </a:cubicBezTo>
                      <a:cubicBezTo>
                        <a:pt x="419" y="137"/>
                        <a:pt x="351" y="78"/>
                        <a:pt x="273" y="35"/>
                      </a:cubicBezTo>
                      <a:cubicBezTo>
                        <a:pt x="257" y="27"/>
                        <a:pt x="240" y="18"/>
                        <a:pt x="224" y="11"/>
                      </a:cubicBezTo>
                      <a:cubicBezTo>
                        <a:pt x="210" y="4"/>
                        <a:pt x="195" y="1"/>
                        <a:pt x="180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3" name="Google Shape;1233;p38"/>
                <p:cNvSpPr/>
                <p:nvPr/>
              </p:nvSpPr>
              <p:spPr>
                <a:xfrm>
                  <a:off x="1999805" y="3541896"/>
                  <a:ext cx="153" cy="305"/>
                </a:xfrm>
                <a:custGeom>
                  <a:rect b="b" l="l" r="r" t="t"/>
                  <a:pathLst>
                    <a:path extrusionOk="0" h="4" w="2">
                      <a:moveTo>
                        <a:pt x="1" y="1"/>
                      </a:move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Google Shape;1234;p38"/>
                <p:cNvSpPr/>
                <p:nvPr/>
              </p:nvSpPr>
              <p:spPr>
                <a:xfrm>
                  <a:off x="2200755" y="3575693"/>
                  <a:ext cx="32881" cy="49741"/>
                </a:xfrm>
                <a:custGeom>
                  <a:rect b="b" l="l" r="r" t="t"/>
                  <a:pathLst>
                    <a:path extrusionOk="0" h="652" w="431">
                      <a:moveTo>
                        <a:pt x="50" y="0"/>
                      </a:moveTo>
                      <a:cubicBezTo>
                        <a:pt x="14" y="53"/>
                        <a:pt x="1" y="117"/>
                        <a:pt x="11" y="179"/>
                      </a:cubicBezTo>
                      <a:cubicBezTo>
                        <a:pt x="19" y="245"/>
                        <a:pt x="41" y="308"/>
                        <a:pt x="75" y="366"/>
                      </a:cubicBezTo>
                      <a:cubicBezTo>
                        <a:pt x="150" y="492"/>
                        <a:pt x="266" y="588"/>
                        <a:pt x="404" y="641"/>
                      </a:cubicBezTo>
                      <a:cubicBezTo>
                        <a:pt x="412" y="644"/>
                        <a:pt x="421" y="647"/>
                        <a:pt x="430" y="651"/>
                      </a:cubicBezTo>
                      <a:cubicBezTo>
                        <a:pt x="402" y="594"/>
                        <a:pt x="373" y="537"/>
                        <a:pt x="344" y="482"/>
                      </a:cubicBezTo>
                      <a:cubicBezTo>
                        <a:pt x="307" y="460"/>
                        <a:pt x="274" y="436"/>
                        <a:pt x="243" y="408"/>
                      </a:cubicBezTo>
                      <a:cubicBezTo>
                        <a:pt x="185" y="356"/>
                        <a:pt x="141" y="291"/>
                        <a:pt x="113" y="219"/>
                      </a:cubicBezTo>
                      <a:cubicBezTo>
                        <a:pt x="101" y="185"/>
                        <a:pt x="95" y="150"/>
                        <a:pt x="94" y="115"/>
                      </a:cubicBezTo>
                      <a:cubicBezTo>
                        <a:pt x="94" y="98"/>
                        <a:pt x="92" y="80"/>
                        <a:pt x="91" y="61"/>
                      </a:cubicBezTo>
                      <a:cubicBezTo>
                        <a:pt x="79" y="41"/>
                        <a:pt x="65" y="21"/>
                        <a:pt x="50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38"/>
                <p:cNvSpPr/>
                <p:nvPr/>
              </p:nvSpPr>
              <p:spPr>
                <a:xfrm>
                  <a:off x="2044740" y="3608650"/>
                  <a:ext cx="53250" cy="73238"/>
                </a:xfrm>
                <a:custGeom>
                  <a:rect b="b" l="l" r="r" t="t"/>
                  <a:pathLst>
                    <a:path extrusionOk="0" h="960" w="698">
                      <a:moveTo>
                        <a:pt x="203" y="1"/>
                      </a:moveTo>
                      <a:cubicBezTo>
                        <a:pt x="125" y="1"/>
                        <a:pt x="40" y="51"/>
                        <a:pt x="45" y="137"/>
                      </a:cubicBezTo>
                      <a:cubicBezTo>
                        <a:pt x="45" y="172"/>
                        <a:pt x="70" y="202"/>
                        <a:pt x="104" y="209"/>
                      </a:cubicBezTo>
                      <a:cubicBezTo>
                        <a:pt x="107" y="209"/>
                        <a:pt x="110" y="209"/>
                        <a:pt x="113" y="209"/>
                      </a:cubicBezTo>
                      <a:cubicBezTo>
                        <a:pt x="119" y="209"/>
                        <a:pt x="124" y="209"/>
                        <a:pt x="129" y="207"/>
                      </a:cubicBezTo>
                      <a:lnTo>
                        <a:pt x="133" y="207"/>
                      </a:lnTo>
                      <a:cubicBezTo>
                        <a:pt x="139" y="205"/>
                        <a:pt x="137" y="203"/>
                        <a:pt x="139" y="201"/>
                      </a:cubicBezTo>
                      <a:cubicBezTo>
                        <a:pt x="146" y="197"/>
                        <a:pt x="153" y="193"/>
                        <a:pt x="155" y="191"/>
                      </a:cubicBezTo>
                      <a:cubicBezTo>
                        <a:pt x="173" y="176"/>
                        <a:pt x="180" y="151"/>
                        <a:pt x="204" y="149"/>
                      </a:cubicBezTo>
                      <a:cubicBezTo>
                        <a:pt x="205" y="149"/>
                        <a:pt x="206" y="149"/>
                        <a:pt x="207" y="149"/>
                      </a:cubicBezTo>
                      <a:cubicBezTo>
                        <a:pt x="241" y="149"/>
                        <a:pt x="283" y="183"/>
                        <a:pt x="310" y="202"/>
                      </a:cubicBezTo>
                      <a:cubicBezTo>
                        <a:pt x="364" y="241"/>
                        <a:pt x="411" y="288"/>
                        <a:pt x="447" y="342"/>
                      </a:cubicBezTo>
                      <a:cubicBezTo>
                        <a:pt x="529" y="459"/>
                        <a:pt x="569" y="599"/>
                        <a:pt x="562" y="741"/>
                      </a:cubicBezTo>
                      <a:cubicBezTo>
                        <a:pt x="561" y="759"/>
                        <a:pt x="558" y="829"/>
                        <a:pt x="546" y="835"/>
                      </a:cubicBezTo>
                      <a:cubicBezTo>
                        <a:pt x="541" y="837"/>
                        <a:pt x="536" y="838"/>
                        <a:pt x="530" y="838"/>
                      </a:cubicBezTo>
                      <a:cubicBezTo>
                        <a:pt x="502" y="838"/>
                        <a:pt x="458" y="819"/>
                        <a:pt x="439" y="813"/>
                      </a:cubicBezTo>
                      <a:cubicBezTo>
                        <a:pt x="366" y="786"/>
                        <a:pt x="299" y="744"/>
                        <a:pt x="242" y="692"/>
                      </a:cubicBezTo>
                      <a:cubicBezTo>
                        <a:pt x="184" y="641"/>
                        <a:pt x="139" y="575"/>
                        <a:pt x="112" y="503"/>
                      </a:cubicBezTo>
                      <a:cubicBezTo>
                        <a:pt x="100" y="470"/>
                        <a:pt x="93" y="434"/>
                        <a:pt x="92" y="399"/>
                      </a:cubicBezTo>
                      <a:cubicBezTo>
                        <a:pt x="92" y="361"/>
                        <a:pt x="88" y="321"/>
                        <a:pt x="90" y="281"/>
                      </a:cubicBezTo>
                      <a:cubicBezTo>
                        <a:pt x="91" y="270"/>
                        <a:pt x="82" y="264"/>
                        <a:pt x="73" y="264"/>
                      </a:cubicBezTo>
                      <a:cubicBezTo>
                        <a:pt x="67" y="264"/>
                        <a:pt x="60" y="267"/>
                        <a:pt x="56" y="273"/>
                      </a:cubicBezTo>
                      <a:cubicBezTo>
                        <a:pt x="12" y="333"/>
                        <a:pt x="0" y="389"/>
                        <a:pt x="9" y="463"/>
                      </a:cubicBezTo>
                      <a:cubicBezTo>
                        <a:pt x="18" y="530"/>
                        <a:pt x="40" y="593"/>
                        <a:pt x="74" y="650"/>
                      </a:cubicBezTo>
                      <a:cubicBezTo>
                        <a:pt x="149" y="776"/>
                        <a:pt x="264" y="874"/>
                        <a:pt x="401" y="926"/>
                      </a:cubicBezTo>
                      <a:cubicBezTo>
                        <a:pt x="442" y="942"/>
                        <a:pt x="492" y="959"/>
                        <a:pt x="539" y="959"/>
                      </a:cubicBezTo>
                      <a:cubicBezTo>
                        <a:pt x="565" y="959"/>
                        <a:pt x="591" y="954"/>
                        <a:pt x="614" y="939"/>
                      </a:cubicBezTo>
                      <a:cubicBezTo>
                        <a:pt x="682" y="896"/>
                        <a:pt x="689" y="789"/>
                        <a:pt x="692" y="717"/>
                      </a:cubicBezTo>
                      <a:cubicBezTo>
                        <a:pt x="697" y="569"/>
                        <a:pt x="661" y="423"/>
                        <a:pt x="585" y="295"/>
                      </a:cubicBezTo>
                      <a:cubicBezTo>
                        <a:pt x="548" y="231"/>
                        <a:pt x="500" y="174"/>
                        <a:pt x="445" y="123"/>
                      </a:cubicBezTo>
                      <a:cubicBezTo>
                        <a:pt x="384" y="69"/>
                        <a:pt x="310" y="13"/>
                        <a:pt x="227" y="2"/>
                      </a:cubicBezTo>
                      <a:cubicBezTo>
                        <a:pt x="219" y="1"/>
                        <a:pt x="211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6" name="Google Shape;1236;p38"/>
                <p:cNvSpPr/>
                <p:nvPr/>
              </p:nvSpPr>
              <p:spPr>
                <a:xfrm>
                  <a:off x="2067093" y="3522670"/>
                  <a:ext cx="43638" cy="40968"/>
                </a:xfrm>
                <a:custGeom>
                  <a:rect b="b" l="l" r="r" t="t"/>
                  <a:pathLst>
                    <a:path extrusionOk="0" h="537" w="572">
                      <a:moveTo>
                        <a:pt x="284" y="130"/>
                      </a:moveTo>
                      <a:cubicBezTo>
                        <a:pt x="289" y="130"/>
                        <a:pt x="295" y="130"/>
                        <a:pt x="301" y="131"/>
                      </a:cubicBezTo>
                      <a:lnTo>
                        <a:pt x="305" y="131"/>
                      </a:lnTo>
                      <a:cubicBezTo>
                        <a:pt x="319" y="134"/>
                        <a:pt x="331" y="136"/>
                        <a:pt x="342" y="141"/>
                      </a:cubicBezTo>
                      <a:lnTo>
                        <a:pt x="349" y="143"/>
                      </a:lnTo>
                      <a:cubicBezTo>
                        <a:pt x="349" y="143"/>
                        <a:pt x="357" y="147"/>
                        <a:pt x="358" y="147"/>
                      </a:cubicBezTo>
                      <a:cubicBezTo>
                        <a:pt x="369" y="152"/>
                        <a:pt x="379" y="158"/>
                        <a:pt x="388" y="164"/>
                      </a:cubicBezTo>
                      <a:cubicBezTo>
                        <a:pt x="392" y="166"/>
                        <a:pt x="396" y="169"/>
                        <a:pt x="399" y="172"/>
                      </a:cubicBezTo>
                      <a:cubicBezTo>
                        <a:pt x="400" y="173"/>
                        <a:pt x="407" y="178"/>
                        <a:pt x="408" y="179"/>
                      </a:cubicBezTo>
                      <a:cubicBezTo>
                        <a:pt x="417" y="188"/>
                        <a:pt x="427" y="196"/>
                        <a:pt x="435" y="207"/>
                      </a:cubicBezTo>
                      <a:cubicBezTo>
                        <a:pt x="435" y="207"/>
                        <a:pt x="441" y="211"/>
                        <a:pt x="442" y="213"/>
                      </a:cubicBezTo>
                      <a:lnTo>
                        <a:pt x="441" y="213"/>
                      </a:lnTo>
                      <a:cubicBezTo>
                        <a:pt x="440" y="213"/>
                        <a:pt x="440" y="212"/>
                        <a:pt x="440" y="212"/>
                      </a:cubicBezTo>
                      <a:lnTo>
                        <a:pt x="440" y="212"/>
                      </a:lnTo>
                      <a:cubicBezTo>
                        <a:pt x="439" y="212"/>
                        <a:pt x="441" y="216"/>
                        <a:pt x="443" y="216"/>
                      </a:cubicBezTo>
                      <a:cubicBezTo>
                        <a:pt x="445" y="225"/>
                        <a:pt x="447" y="235"/>
                        <a:pt x="449" y="243"/>
                      </a:cubicBezTo>
                      <a:cubicBezTo>
                        <a:pt x="449" y="244"/>
                        <a:pt x="450" y="252"/>
                        <a:pt x="450" y="253"/>
                      </a:cubicBezTo>
                      <a:cubicBezTo>
                        <a:pt x="451" y="257"/>
                        <a:pt x="451" y="261"/>
                        <a:pt x="451" y="265"/>
                      </a:cubicBezTo>
                      <a:cubicBezTo>
                        <a:pt x="453" y="277"/>
                        <a:pt x="453" y="290"/>
                        <a:pt x="451" y="302"/>
                      </a:cubicBezTo>
                      <a:cubicBezTo>
                        <a:pt x="451" y="302"/>
                        <a:pt x="451" y="308"/>
                        <a:pt x="450" y="312"/>
                      </a:cubicBezTo>
                      <a:cubicBezTo>
                        <a:pt x="450" y="314"/>
                        <a:pt x="449" y="320"/>
                        <a:pt x="449" y="320"/>
                      </a:cubicBezTo>
                      <a:cubicBezTo>
                        <a:pt x="447" y="330"/>
                        <a:pt x="445" y="340"/>
                        <a:pt x="442" y="351"/>
                      </a:cubicBezTo>
                      <a:cubicBezTo>
                        <a:pt x="435" y="368"/>
                        <a:pt x="428" y="384"/>
                        <a:pt x="417" y="399"/>
                      </a:cubicBezTo>
                      <a:cubicBezTo>
                        <a:pt x="397" y="427"/>
                        <a:pt x="366" y="446"/>
                        <a:pt x="332" y="453"/>
                      </a:cubicBezTo>
                      <a:cubicBezTo>
                        <a:pt x="327" y="453"/>
                        <a:pt x="323" y="453"/>
                        <a:pt x="319" y="453"/>
                      </a:cubicBezTo>
                      <a:cubicBezTo>
                        <a:pt x="274" y="453"/>
                        <a:pt x="233" y="433"/>
                        <a:pt x="205" y="399"/>
                      </a:cubicBezTo>
                      <a:cubicBezTo>
                        <a:pt x="214" y="376"/>
                        <a:pt x="214" y="345"/>
                        <a:pt x="193" y="328"/>
                      </a:cubicBezTo>
                      <a:cubicBezTo>
                        <a:pt x="186" y="322"/>
                        <a:pt x="181" y="317"/>
                        <a:pt x="175" y="311"/>
                      </a:cubicBezTo>
                      <a:cubicBezTo>
                        <a:pt x="175" y="311"/>
                        <a:pt x="174" y="309"/>
                        <a:pt x="174" y="308"/>
                      </a:cubicBezTo>
                      <a:cubicBezTo>
                        <a:pt x="172" y="303"/>
                        <a:pt x="169" y="298"/>
                        <a:pt x="165" y="293"/>
                      </a:cubicBezTo>
                      <a:cubicBezTo>
                        <a:pt x="164" y="290"/>
                        <a:pt x="163" y="287"/>
                        <a:pt x="162" y="284"/>
                      </a:cubicBezTo>
                      <a:cubicBezTo>
                        <a:pt x="161" y="280"/>
                        <a:pt x="160" y="275"/>
                        <a:pt x="159" y="270"/>
                      </a:cubicBezTo>
                      <a:cubicBezTo>
                        <a:pt x="159" y="269"/>
                        <a:pt x="159" y="269"/>
                        <a:pt x="159" y="268"/>
                      </a:cubicBezTo>
                      <a:lnTo>
                        <a:pt x="159" y="243"/>
                      </a:lnTo>
                      <a:cubicBezTo>
                        <a:pt x="160" y="239"/>
                        <a:pt x="161" y="235"/>
                        <a:pt x="162" y="229"/>
                      </a:cubicBezTo>
                      <a:cubicBezTo>
                        <a:pt x="164" y="220"/>
                        <a:pt x="166" y="211"/>
                        <a:pt x="170" y="202"/>
                      </a:cubicBezTo>
                      <a:cubicBezTo>
                        <a:pt x="170" y="200"/>
                        <a:pt x="172" y="197"/>
                        <a:pt x="173" y="195"/>
                      </a:cubicBezTo>
                      <a:lnTo>
                        <a:pt x="173" y="195"/>
                      </a:lnTo>
                      <a:cubicBezTo>
                        <a:pt x="173" y="196"/>
                        <a:pt x="172" y="198"/>
                        <a:pt x="170" y="202"/>
                      </a:cubicBezTo>
                      <a:lnTo>
                        <a:pt x="172" y="197"/>
                      </a:lnTo>
                      <a:cubicBezTo>
                        <a:pt x="173" y="196"/>
                        <a:pt x="173" y="195"/>
                        <a:pt x="173" y="194"/>
                      </a:cubicBezTo>
                      <a:lnTo>
                        <a:pt x="173" y="194"/>
                      </a:lnTo>
                      <a:cubicBezTo>
                        <a:pt x="175" y="191"/>
                        <a:pt x="177" y="188"/>
                        <a:pt x="178" y="187"/>
                      </a:cubicBezTo>
                      <a:cubicBezTo>
                        <a:pt x="181" y="181"/>
                        <a:pt x="184" y="176"/>
                        <a:pt x="188" y="171"/>
                      </a:cubicBezTo>
                      <a:cubicBezTo>
                        <a:pt x="188" y="171"/>
                        <a:pt x="200" y="158"/>
                        <a:pt x="202" y="154"/>
                      </a:cubicBezTo>
                      <a:cubicBezTo>
                        <a:pt x="206" y="152"/>
                        <a:pt x="210" y="149"/>
                        <a:pt x="210" y="149"/>
                      </a:cubicBezTo>
                      <a:cubicBezTo>
                        <a:pt x="212" y="148"/>
                        <a:pt x="213" y="147"/>
                        <a:pt x="215" y="146"/>
                      </a:cubicBezTo>
                      <a:cubicBezTo>
                        <a:pt x="218" y="144"/>
                        <a:pt x="223" y="142"/>
                        <a:pt x="227" y="140"/>
                      </a:cubicBezTo>
                      <a:lnTo>
                        <a:pt x="237" y="136"/>
                      </a:lnTo>
                      <a:cubicBezTo>
                        <a:pt x="244" y="134"/>
                        <a:pt x="252" y="132"/>
                        <a:pt x="258" y="131"/>
                      </a:cubicBezTo>
                      <a:cubicBezTo>
                        <a:pt x="261" y="131"/>
                        <a:pt x="267" y="130"/>
                        <a:pt x="268" y="130"/>
                      </a:cubicBezTo>
                      <a:close/>
                      <a:moveTo>
                        <a:pt x="271" y="1"/>
                      </a:moveTo>
                      <a:cubicBezTo>
                        <a:pt x="201" y="1"/>
                        <a:pt x="134" y="25"/>
                        <a:pt x="87" y="82"/>
                      </a:cubicBezTo>
                      <a:cubicBezTo>
                        <a:pt x="0" y="184"/>
                        <a:pt x="1" y="345"/>
                        <a:pt x="116" y="427"/>
                      </a:cubicBezTo>
                      <a:cubicBezTo>
                        <a:pt x="121" y="430"/>
                        <a:pt x="128" y="432"/>
                        <a:pt x="134" y="435"/>
                      </a:cubicBezTo>
                      <a:cubicBezTo>
                        <a:pt x="168" y="487"/>
                        <a:pt x="223" y="523"/>
                        <a:pt x="285" y="534"/>
                      </a:cubicBezTo>
                      <a:cubicBezTo>
                        <a:pt x="296" y="536"/>
                        <a:pt x="307" y="537"/>
                        <a:pt x="318" y="537"/>
                      </a:cubicBezTo>
                      <a:cubicBezTo>
                        <a:pt x="424" y="537"/>
                        <a:pt x="509" y="455"/>
                        <a:pt x="546" y="357"/>
                      </a:cubicBezTo>
                      <a:cubicBezTo>
                        <a:pt x="567" y="301"/>
                        <a:pt x="571" y="239"/>
                        <a:pt x="557" y="180"/>
                      </a:cubicBezTo>
                      <a:cubicBezTo>
                        <a:pt x="549" y="148"/>
                        <a:pt x="523" y="120"/>
                        <a:pt x="501" y="98"/>
                      </a:cubicBezTo>
                      <a:cubicBezTo>
                        <a:pt x="478" y="75"/>
                        <a:pt x="454" y="57"/>
                        <a:pt x="427" y="42"/>
                      </a:cubicBezTo>
                      <a:cubicBezTo>
                        <a:pt x="380" y="16"/>
                        <a:pt x="325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7" name="Google Shape;1237;p38"/>
                <p:cNvSpPr/>
                <p:nvPr/>
              </p:nvSpPr>
              <p:spPr>
                <a:xfrm>
                  <a:off x="2178554" y="3655645"/>
                  <a:ext cx="30897" cy="36619"/>
                </a:xfrm>
                <a:custGeom>
                  <a:rect b="b" l="l" r="r" t="t"/>
                  <a:pathLst>
                    <a:path extrusionOk="0" h="480" w="405">
                      <a:moveTo>
                        <a:pt x="161" y="228"/>
                      </a:moveTo>
                      <a:cubicBezTo>
                        <a:pt x="162" y="231"/>
                        <a:pt x="163" y="234"/>
                        <a:pt x="163" y="234"/>
                      </a:cubicBezTo>
                      <a:cubicBezTo>
                        <a:pt x="163" y="234"/>
                        <a:pt x="162" y="232"/>
                        <a:pt x="161" y="228"/>
                      </a:cubicBezTo>
                      <a:close/>
                      <a:moveTo>
                        <a:pt x="194" y="151"/>
                      </a:moveTo>
                      <a:cubicBezTo>
                        <a:pt x="197" y="152"/>
                        <a:pt x="203" y="154"/>
                        <a:pt x="206" y="155"/>
                      </a:cubicBezTo>
                      <a:cubicBezTo>
                        <a:pt x="208" y="156"/>
                        <a:pt x="209" y="156"/>
                        <a:pt x="211" y="157"/>
                      </a:cubicBezTo>
                      <a:cubicBezTo>
                        <a:pt x="218" y="162"/>
                        <a:pt x="221" y="164"/>
                        <a:pt x="225" y="167"/>
                      </a:cubicBezTo>
                      <a:lnTo>
                        <a:pt x="226" y="168"/>
                      </a:lnTo>
                      <a:cubicBezTo>
                        <a:pt x="231" y="172"/>
                        <a:pt x="236" y="176"/>
                        <a:pt x="239" y="181"/>
                      </a:cubicBezTo>
                      <a:lnTo>
                        <a:pt x="241" y="183"/>
                      </a:lnTo>
                      <a:cubicBezTo>
                        <a:pt x="244" y="187"/>
                        <a:pt x="248" y="191"/>
                        <a:pt x="250" y="196"/>
                      </a:cubicBezTo>
                      <a:cubicBezTo>
                        <a:pt x="251" y="198"/>
                        <a:pt x="253" y="203"/>
                        <a:pt x="255" y="206"/>
                      </a:cubicBezTo>
                      <a:lnTo>
                        <a:pt x="257" y="214"/>
                      </a:lnTo>
                      <a:cubicBezTo>
                        <a:pt x="258" y="216"/>
                        <a:pt x="259" y="220"/>
                        <a:pt x="261" y="224"/>
                      </a:cubicBezTo>
                      <a:cubicBezTo>
                        <a:pt x="261" y="225"/>
                        <a:pt x="261" y="225"/>
                        <a:pt x="261" y="225"/>
                      </a:cubicBezTo>
                      <a:lnTo>
                        <a:pt x="261" y="233"/>
                      </a:lnTo>
                      <a:lnTo>
                        <a:pt x="261" y="249"/>
                      </a:lnTo>
                      <a:cubicBezTo>
                        <a:pt x="261" y="252"/>
                        <a:pt x="259" y="257"/>
                        <a:pt x="259" y="260"/>
                      </a:cubicBezTo>
                      <a:cubicBezTo>
                        <a:pt x="257" y="273"/>
                        <a:pt x="253" y="287"/>
                        <a:pt x="249" y="298"/>
                      </a:cubicBezTo>
                      <a:cubicBezTo>
                        <a:pt x="248" y="302"/>
                        <a:pt x="247" y="304"/>
                        <a:pt x="246" y="306"/>
                      </a:cubicBezTo>
                      <a:cubicBezTo>
                        <a:pt x="242" y="312"/>
                        <a:pt x="239" y="318"/>
                        <a:pt x="236" y="323"/>
                      </a:cubicBezTo>
                      <a:cubicBezTo>
                        <a:pt x="231" y="334"/>
                        <a:pt x="223" y="343"/>
                        <a:pt x="217" y="354"/>
                      </a:cubicBezTo>
                      <a:cubicBezTo>
                        <a:pt x="191" y="339"/>
                        <a:pt x="167" y="321"/>
                        <a:pt x="146" y="302"/>
                      </a:cubicBezTo>
                      <a:cubicBezTo>
                        <a:pt x="149" y="298"/>
                        <a:pt x="153" y="296"/>
                        <a:pt x="155" y="293"/>
                      </a:cubicBezTo>
                      <a:cubicBezTo>
                        <a:pt x="169" y="275"/>
                        <a:pt x="172" y="250"/>
                        <a:pt x="163" y="229"/>
                      </a:cubicBezTo>
                      <a:lnTo>
                        <a:pt x="163" y="229"/>
                      </a:lnTo>
                      <a:cubicBezTo>
                        <a:pt x="163" y="230"/>
                        <a:pt x="163" y="230"/>
                        <a:pt x="163" y="230"/>
                      </a:cubicBezTo>
                      <a:cubicBezTo>
                        <a:pt x="163" y="230"/>
                        <a:pt x="162" y="226"/>
                        <a:pt x="161" y="226"/>
                      </a:cubicBezTo>
                      <a:lnTo>
                        <a:pt x="161" y="226"/>
                      </a:lnTo>
                      <a:cubicBezTo>
                        <a:pt x="161" y="226"/>
                        <a:pt x="161" y="226"/>
                        <a:pt x="161" y="226"/>
                      </a:cubicBezTo>
                      <a:cubicBezTo>
                        <a:pt x="160" y="226"/>
                        <a:pt x="161" y="221"/>
                        <a:pt x="160" y="220"/>
                      </a:cubicBezTo>
                      <a:lnTo>
                        <a:pt x="160" y="220"/>
                      </a:lnTo>
                      <a:cubicBezTo>
                        <a:pt x="159" y="216"/>
                        <a:pt x="159" y="212"/>
                        <a:pt x="157" y="209"/>
                      </a:cubicBezTo>
                      <a:cubicBezTo>
                        <a:pt x="157" y="209"/>
                        <a:pt x="154" y="201"/>
                        <a:pt x="151" y="197"/>
                      </a:cubicBezTo>
                      <a:lnTo>
                        <a:pt x="151" y="197"/>
                      </a:lnTo>
                      <a:cubicBezTo>
                        <a:pt x="153" y="200"/>
                        <a:pt x="154" y="202"/>
                        <a:pt x="154" y="202"/>
                      </a:cubicBezTo>
                      <a:cubicBezTo>
                        <a:pt x="155" y="202"/>
                        <a:pt x="153" y="196"/>
                        <a:pt x="151" y="194"/>
                      </a:cubicBezTo>
                      <a:lnTo>
                        <a:pt x="151" y="186"/>
                      </a:lnTo>
                      <a:cubicBezTo>
                        <a:pt x="153" y="182"/>
                        <a:pt x="154" y="179"/>
                        <a:pt x="155" y="174"/>
                      </a:cubicBezTo>
                      <a:cubicBezTo>
                        <a:pt x="156" y="171"/>
                        <a:pt x="158" y="169"/>
                        <a:pt x="159" y="166"/>
                      </a:cubicBezTo>
                      <a:cubicBezTo>
                        <a:pt x="161" y="164"/>
                        <a:pt x="161" y="164"/>
                        <a:pt x="162" y="163"/>
                      </a:cubicBezTo>
                      <a:lnTo>
                        <a:pt x="165" y="158"/>
                      </a:lnTo>
                      <a:lnTo>
                        <a:pt x="169" y="156"/>
                      </a:lnTo>
                      <a:cubicBezTo>
                        <a:pt x="170" y="155"/>
                        <a:pt x="171" y="154"/>
                        <a:pt x="172" y="154"/>
                      </a:cubicBezTo>
                      <a:cubicBezTo>
                        <a:pt x="175" y="153"/>
                        <a:pt x="177" y="152"/>
                        <a:pt x="179" y="151"/>
                      </a:cubicBezTo>
                      <a:close/>
                      <a:moveTo>
                        <a:pt x="184" y="1"/>
                      </a:moveTo>
                      <a:cubicBezTo>
                        <a:pt x="173" y="1"/>
                        <a:pt x="163" y="2"/>
                        <a:pt x="153" y="3"/>
                      </a:cubicBezTo>
                      <a:cubicBezTo>
                        <a:pt x="86" y="14"/>
                        <a:pt x="38" y="66"/>
                        <a:pt x="16" y="125"/>
                      </a:cubicBezTo>
                      <a:cubicBezTo>
                        <a:pt x="3" y="158"/>
                        <a:pt x="1" y="194"/>
                        <a:pt x="8" y="228"/>
                      </a:cubicBezTo>
                      <a:cubicBezTo>
                        <a:pt x="11" y="249"/>
                        <a:pt x="21" y="270"/>
                        <a:pt x="36" y="286"/>
                      </a:cubicBezTo>
                      <a:cubicBezTo>
                        <a:pt x="45" y="308"/>
                        <a:pt x="55" y="328"/>
                        <a:pt x="69" y="348"/>
                      </a:cubicBezTo>
                      <a:cubicBezTo>
                        <a:pt x="104" y="397"/>
                        <a:pt x="149" y="439"/>
                        <a:pt x="202" y="472"/>
                      </a:cubicBezTo>
                      <a:cubicBezTo>
                        <a:pt x="210" y="477"/>
                        <a:pt x="220" y="480"/>
                        <a:pt x="230" y="480"/>
                      </a:cubicBezTo>
                      <a:cubicBezTo>
                        <a:pt x="239" y="480"/>
                        <a:pt x="249" y="477"/>
                        <a:pt x="257" y="472"/>
                      </a:cubicBezTo>
                      <a:cubicBezTo>
                        <a:pt x="316" y="427"/>
                        <a:pt x="363" y="371"/>
                        <a:pt x="383" y="299"/>
                      </a:cubicBezTo>
                      <a:cubicBezTo>
                        <a:pt x="405" y="231"/>
                        <a:pt x="394" y="156"/>
                        <a:pt x="354" y="96"/>
                      </a:cubicBezTo>
                      <a:cubicBezTo>
                        <a:pt x="313" y="40"/>
                        <a:pt x="252" y="1"/>
                        <a:pt x="184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8" name="Google Shape;1238;p38"/>
                <p:cNvSpPr/>
                <p:nvPr/>
              </p:nvSpPr>
              <p:spPr>
                <a:xfrm>
                  <a:off x="1954869" y="3802505"/>
                  <a:ext cx="84529" cy="124810"/>
                </a:xfrm>
                <a:custGeom>
                  <a:rect b="b" l="l" r="r" t="t"/>
                  <a:pathLst>
                    <a:path extrusionOk="0" h="1636" w="1108">
                      <a:moveTo>
                        <a:pt x="1012" y="1"/>
                      </a:moveTo>
                      <a:cubicBezTo>
                        <a:pt x="985" y="1"/>
                        <a:pt x="961" y="15"/>
                        <a:pt x="956" y="51"/>
                      </a:cubicBezTo>
                      <a:cubicBezTo>
                        <a:pt x="934" y="208"/>
                        <a:pt x="929" y="361"/>
                        <a:pt x="883" y="515"/>
                      </a:cubicBezTo>
                      <a:cubicBezTo>
                        <a:pt x="795" y="819"/>
                        <a:pt x="625" y="1093"/>
                        <a:pt x="392" y="1309"/>
                      </a:cubicBezTo>
                      <a:cubicBezTo>
                        <a:pt x="275" y="1417"/>
                        <a:pt x="137" y="1499"/>
                        <a:pt x="16" y="1601"/>
                      </a:cubicBezTo>
                      <a:cubicBezTo>
                        <a:pt x="1" y="1614"/>
                        <a:pt x="15" y="1636"/>
                        <a:pt x="31" y="1636"/>
                      </a:cubicBezTo>
                      <a:cubicBezTo>
                        <a:pt x="33" y="1636"/>
                        <a:pt x="34" y="1635"/>
                        <a:pt x="36" y="1635"/>
                      </a:cubicBezTo>
                      <a:cubicBezTo>
                        <a:pt x="198" y="1601"/>
                        <a:pt x="336" y="1500"/>
                        <a:pt x="459" y="1393"/>
                      </a:cubicBezTo>
                      <a:cubicBezTo>
                        <a:pt x="584" y="1284"/>
                        <a:pt x="694" y="1158"/>
                        <a:pt x="787" y="1020"/>
                      </a:cubicBezTo>
                      <a:cubicBezTo>
                        <a:pt x="879" y="881"/>
                        <a:pt x="953" y="731"/>
                        <a:pt x="1006" y="572"/>
                      </a:cubicBezTo>
                      <a:cubicBezTo>
                        <a:pt x="1058" y="420"/>
                        <a:pt x="1108" y="232"/>
                        <a:pt x="1093" y="69"/>
                      </a:cubicBezTo>
                      <a:cubicBezTo>
                        <a:pt x="1089" y="28"/>
                        <a:pt x="1048" y="1"/>
                        <a:pt x="1012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9" name="Google Shape;1239;p38"/>
                <p:cNvSpPr/>
                <p:nvPr/>
              </p:nvSpPr>
              <p:spPr>
                <a:xfrm>
                  <a:off x="1748274" y="3630851"/>
                  <a:ext cx="1831" cy="381"/>
                </a:xfrm>
                <a:custGeom>
                  <a:rect b="b" l="l" r="r" t="t"/>
                  <a:pathLst>
                    <a:path extrusionOk="0" h="5" w="24">
                      <a:moveTo>
                        <a:pt x="24" y="0"/>
                      </a:moveTo>
                      <a:cubicBezTo>
                        <a:pt x="17" y="1"/>
                        <a:pt x="12" y="2"/>
                        <a:pt x="6" y="3"/>
                      </a:cubicBezTo>
                      <a:lnTo>
                        <a:pt x="0" y="4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40" name="Google Shape;1240;p38"/>
              <p:cNvSpPr/>
              <p:nvPr/>
            </p:nvSpPr>
            <p:spPr>
              <a:xfrm>
                <a:off x="1581655" y="3404840"/>
                <a:ext cx="150813" cy="64438"/>
              </a:xfrm>
              <a:custGeom>
                <a:rect b="b" l="l" r="r" t="t"/>
                <a:pathLst>
                  <a:path extrusionOk="0" h="564" w="1320">
                    <a:moveTo>
                      <a:pt x="894" y="0"/>
                    </a:moveTo>
                    <a:cubicBezTo>
                      <a:pt x="775" y="0"/>
                      <a:pt x="658" y="19"/>
                      <a:pt x="544" y="54"/>
                    </a:cubicBezTo>
                    <a:cubicBezTo>
                      <a:pt x="375" y="108"/>
                      <a:pt x="0" y="270"/>
                      <a:pt x="94" y="509"/>
                    </a:cubicBezTo>
                    <a:cubicBezTo>
                      <a:pt x="95" y="511"/>
                      <a:pt x="97" y="512"/>
                      <a:pt x="99" y="512"/>
                    </a:cubicBezTo>
                    <a:cubicBezTo>
                      <a:pt x="103" y="512"/>
                      <a:pt x="108" y="507"/>
                      <a:pt x="107" y="502"/>
                    </a:cubicBezTo>
                    <a:cubicBezTo>
                      <a:pt x="101" y="460"/>
                      <a:pt x="106" y="418"/>
                      <a:pt x="120" y="379"/>
                    </a:cubicBezTo>
                    <a:lnTo>
                      <a:pt x="120" y="381"/>
                    </a:lnTo>
                    <a:cubicBezTo>
                      <a:pt x="120" y="381"/>
                      <a:pt x="123" y="381"/>
                      <a:pt x="123" y="380"/>
                    </a:cubicBezTo>
                    <a:cubicBezTo>
                      <a:pt x="125" y="356"/>
                      <a:pt x="146" y="337"/>
                      <a:pt x="164" y="324"/>
                    </a:cubicBezTo>
                    <a:cubicBezTo>
                      <a:pt x="182" y="310"/>
                      <a:pt x="202" y="296"/>
                      <a:pt x="223" y="285"/>
                    </a:cubicBezTo>
                    <a:cubicBezTo>
                      <a:pt x="248" y="271"/>
                      <a:pt x="277" y="261"/>
                      <a:pt x="307" y="261"/>
                    </a:cubicBezTo>
                    <a:cubicBezTo>
                      <a:pt x="321" y="261"/>
                      <a:pt x="335" y="263"/>
                      <a:pt x="349" y="268"/>
                    </a:cubicBezTo>
                    <a:cubicBezTo>
                      <a:pt x="385" y="281"/>
                      <a:pt x="411" y="315"/>
                      <a:pt x="412" y="355"/>
                    </a:cubicBezTo>
                    <a:cubicBezTo>
                      <a:pt x="414" y="394"/>
                      <a:pt x="399" y="432"/>
                      <a:pt x="371" y="459"/>
                    </a:cubicBezTo>
                    <a:cubicBezTo>
                      <a:pt x="354" y="476"/>
                      <a:pt x="335" y="490"/>
                      <a:pt x="314" y="502"/>
                    </a:cubicBezTo>
                    <a:cubicBezTo>
                      <a:pt x="293" y="514"/>
                      <a:pt x="265" y="520"/>
                      <a:pt x="247" y="536"/>
                    </a:cubicBezTo>
                    <a:cubicBezTo>
                      <a:pt x="240" y="544"/>
                      <a:pt x="240" y="562"/>
                      <a:pt x="252" y="563"/>
                    </a:cubicBezTo>
                    <a:cubicBezTo>
                      <a:pt x="254" y="563"/>
                      <a:pt x="256" y="563"/>
                      <a:pt x="258" y="563"/>
                    </a:cubicBezTo>
                    <a:cubicBezTo>
                      <a:pt x="283" y="563"/>
                      <a:pt x="310" y="546"/>
                      <a:pt x="329" y="535"/>
                    </a:cubicBezTo>
                    <a:cubicBezTo>
                      <a:pt x="354" y="522"/>
                      <a:pt x="376" y="505"/>
                      <a:pt x="396" y="486"/>
                    </a:cubicBezTo>
                    <a:cubicBezTo>
                      <a:pt x="432" y="450"/>
                      <a:pt x="451" y="399"/>
                      <a:pt x="449" y="348"/>
                    </a:cubicBezTo>
                    <a:cubicBezTo>
                      <a:pt x="446" y="299"/>
                      <a:pt x="415" y="256"/>
                      <a:pt x="369" y="240"/>
                    </a:cubicBezTo>
                    <a:cubicBezTo>
                      <a:pt x="352" y="235"/>
                      <a:pt x="336" y="232"/>
                      <a:pt x="319" y="232"/>
                    </a:cubicBezTo>
                    <a:cubicBezTo>
                      <a:pt x="284" y="232"/>
                      <a:pt x="250" y="243"/>
                      <a:pt x="219" y="260"/>
                    </a:cubicBezTo>
                    <a:cubicBezTo>
                      <a:pt x="201" y="271"/>
                      <a:pt x="184" y="283"/>
                      <a:pt x="168" y="297"/>
                    </a:cubicBezTo>
                    <a:cubicBezTo>
                      <a:pt x="274" y="166"/>
                      <a:pt x="490" y="92"/>
                      <a:pt x="632" y="59"/>
                    </a:cubicBezTo>
                    <a:cubicBezTo>
                      <a:pt x="718" y="39"/>
                      <a:pt x="806" y="29"/>
                      <a:pt x="894" y="29"/>
                    </a:cubicBezTo>
                    <a:cubicBezTo>
                      <a:pt x="920" y="29"/>
                      <a:pt x="946" y="30"/>
                      <a:pt x="972" y="32"/>
                    </a:cubicBezTo>
                    <a:cubicBezTo>
                      <a:pt x="1084" y="39"/>
                      <a:pt x="1184" y="73"/>
                      <a:pt x="1292" y="101"/>
                    </a:cubicBezTo>
                    <a:cubicBezTo>
                      <a:pt x="1292" y="101"/>
                      <a:pt x="1293" y="101"/>
                      <a:pt x="1294" y="101"/>
                    </a:cubicBezTo>
                    <a:cubicBezTo>
                      <a:pt x="1308" y="101"/>
                      <a:pt x="1320" y="78"/>
                      <a:pt x="1304" y="71"/>
                    </a:cubicBezTo>
                    <a:cubicBezTo>
                      <a:pt x="1193" y="17"/>
                      <a:pt x="1046" y="3"/>
                      <a:pt x="923" y="1"/>
                    </a:cubicBezTo>
                    <a:cubicBezTo>
                      <a:pt x="913" y="0"/>
                      <a:pt x="903" y="0"/>
                      <a:pt x="894" y="0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38"/>
              <p:cNvSpPr/>
              <p:nvPr/>
            </p:nvSpPr>
            <p:spPr>
              <a:xfrm>
                <a:off x="1511846" y="3322463"/>
                <a:ext cx="211138" cy="31077"/>
              </a:xfrm>
              <a:custGeom>
                <a:rect b="b" l="l" r="r" t="t"/>
                <a:pathLst>
                  <a:path extrusionOk="0" h="272" w="1848">
                    <a:moveTo>
                      <a:pt x="33" y="1"/>
                    </a:moveTo>
                    <a:cubicBezTo>
                      <a:pt x="30" y="1"/>
                      <a:pt x="26" y="3"/>
                      <a:pt x="25" y="6"/>
                    </a:cubicBezTo>
                    <a:cubicBezTo>
                      <a:pt x="1" y="87"/>
                      <a:pt x="52" y="166"/>
                      <a:pt x="122" y="202"/>
                    </a:cubicBezTo>
                    <a:cubicBezTo>
                      <a:pt x="169" y="227"/>
                      <a:pt x="223" y="236"/>
                      <a:pt x="278" y="236"/>
                    </a:cubicBezTo>
                    <a:cubicBezTo>
                      <a:pt x="343" y="236"/>
                      <a:pt x="409" y="224"/>
                      <a:pt x="467" y="212"/>
                    </a:cubicBezTo>
                    <a:cubicBezTo>
                      <a:pt x="598" y="184"/>
                      <a:pt x="724" y="138"/>
                      <a:pt x="856" y="109"/>
                    </a:cubicBezTo>
                    <a:cubicBezTo>
                      <a:pt x="920" y="94"/>
                      <a:pt x="985" y="86"/>
                      <a:pt x="1052" y="83"/>
                    </a:cubicBezTo>
                    <a:cubicBezTo>
                      <a:pt x="1054" y="83"/>
                      <a:pt x="1056" y="83"/>
                      <a:pt x="1059" y="83"/>
                    </a:cubicBezTo>
                    <a:cubicBezTo>
                      <a:pt x="1105" y="83"/>
                      <a:pt x="1151" y="93"/>
                      <a:pt x="1196" y="101"/>
                    </a:cubicBezTo>
                    <a:cubicBezTo>
                      <a:pt x="1097" y="116"/>
                      <a:pt x="999" y="139"/>
                      <a:pt x="902" y="160"/>
                    </a:cubicBezTo>
                    <a:cubicBezTo>
                      <a:pt x="780" y="188"/>
                      <a:pt x="649" y="210"/>
                      <a:pt x="530" y="251"/>
                    </a:cubicBezTo>
                    <a:cubicBezTo>
                      <a:pt x="528" y="252"/>
                      <a:pt x="527" y="257"/>
                      <a:pt x="530" y="257"/>
                    </a:cubicBezTo>
                    <a:cubicBezTo>
                      <a:pt x="642" y="248"/>
                      <a:pt x="755" y="216"/>
                      <a:pt x="867" y="195"/>
                    </a:cubicBezTo>
                    <a:cubicBezTo>
                      <a:pt x="982" y="172"/>
                      <a:pt x="1097" y="145"/>
                      <a:pt x="1213" y="131"/>
                    </a:cubicBezTo>
                    <a:cubicBezTo>
                      <a:pt x="1259" y="124"/>
                      <a:pt x="1305" y="120"/>
                      <a:pt x="1352" y="120"/>
                    </a:cubicBezTo>
                    <a:cubicBezTo>
                      <a:pt x="1415" y="120"/>
                      <a:pt x="1479" y="127"/>
                      <a:pt x="1541" y="139"/>
                    </a:cubicBezTo>
                    <a:cubicBezTo>
                      <a:pt x="1591" y="150"/>
                      <a:pt x="1641" y="167"/>
                      <a:pt x="1687" y="190"/>
                    </a:cubicBezTo>
                    <a:cubicBezTo>
                      <a:pt x="1732" y="213"/>
                      <a:pt x="1767" y="252"/>
                      <a:pt x="1814" y="271"/>
                    </a:cubicBezTo>
                    <a:cubicBezTo>
                      <a:pt x="1816" y="271"/>
                      <a:pt x="1818" y="272"/>
                      <a:pt x="1819" y="272"/>
                    </a:cubicBezTo>
                    <a:cubicBezTo>
                      <a:pt x="1833" y="272"/>
                      <a:pt x="1847" y="256"/>
                      <a:pt x="1839" y="242"/>
                    </a:cubicBezTo>
                    <a:cubicBezTo>
                      <a:pt x="1799" y="168"/>
                      <a:pt x="1677" y="128"/>
                      <a:pt x="1600" y="108"/>
                    </a:cubicBezTo>
                    <a:cubicBezTo>
                      <a:pt x="1532" y="91"/>
                      <a:pt x="1463" y="84"/>
                      <a:pt x="1394" y="84"/>
                    </a:cubicBezTo>
                    <a:cubicBezTo>
                      <a:pt x="1355" y="84"/>
                      <a:pt x="1316" y="86"/>
                      <a:pt x="1277" y="90"/>
                    </a:cubicBezTo>
                    <a:cubicBezTo>
                      <a:pt x="1277" y="88"/>
                      <a:pt x="1276" y="86"/>
                      <a:pt x="1274" y="85"/>
                    </a:cubicBezTo>
                    <a:cubicBezTo>
                      <a:pt x="1233" y="54"/>
                      <a:pt x="1170" y="45"/>
                      <a:pt x="1109" y="45"/>
                    </a:cubicBezTo>
                    <a:cubicBezTo>
                      <a:pt x="1066" y="45"/>
                      <a:pt x="1023" y="50"/>
                      <a:pt x="989" y="54"/>
                    </a:cubicBezTo>
                    <a:cubicBezTo>
                      <a:pt x="874" y="65"/>
                      <a:pt x="764" y="97"/>
                      <a:pt x="654" y="129"/>
                    </a:cubicBezTo>
                    <a:cubicBezTo>
                      <a:pt x="538" y="163"/>
                      <a:pt x="421" y="198"/>
                      <a:pt x="300" y="203"/>
                    </a:cubicBezTo>
                    <a:cubicBezTo>
                      <a:pt x="295" y="203"/>
                      <a:pt x="291" y="203"/>
                      <a:pt x="286" y="203"/>
                    </a:cubicBezTo>
                    <a:cubicBezTo>
                      <a:pt x="165" y="203"/>
                      <a:pt x="30" y="150"/>
                      <a:pt x="39" y="6"/>
                    </a:cubicBezTo>
                    <a:cubicBezTo>
                      <a:pt x="39" y="3"/>
                      <a:pt x="36" y="1"/>
                      <a:pt x="33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38"/>
              <p:cNvSpPr/>
              <p:nvPr/>
            </p:nvSpPr>
            <p:spPr>
              <a:xfrm>
                <a:off x="1532754" y="3355825"/>
                <a:ext cx="159039" cy="43073"/>
              </a:xfrm>
              <a:custGeom>
                <a:rect b="b" l="l" r="r" t="t"/>
                <a:pathLst>
                  <a:path extrusionOk="0" h="377" w="1392">
                    <a:moveTo>
                      <a:pt x="372" y="1"/>
                    </a:moveTo>
                    <a:cubicBezTo>
                      <a:pt x="363" y="1"/>
                      <a:pt x="352" y="11"/>
                      <a:pt x="355" y="20"/>
                    </a:cubicBezTo>
                    <a:cubicBezTo>
                      <a:pt x="366" y="54"/>
                      <a:pt x="375" y="87"/>
                      <a:pt x="368" y="123"/>
                    </a:cubicBezTo>
                    <a:cubicBezTo>
                      <a:pt x="362" y="158"/>
                      <a:pt x="345" y="190"/>
                      <a:pt x="320" y="216"/>
                    </a:cubicBezTo>
                    <a:cubicBezTo>
                      <a:pt x="293" y="244"/>
                      <a:pt x="259" y="265"/>
                      <a:pt x="223" y="278"/>
                    </a:cubicBezTo>
                    <a:cubicBezTo>
                      <a:pt x="204" y="284"/>
                      <a:pt x="183" y="290"/>
                      <a:pt x="163" y="294"/>
                    </a:cubicBezTo>
                    <a:cubicBezTo>
                      <a:pt x="143" y="298"/>
                      <a:pt x="123" y="300"/>
                      <a:pt x="104" y="306"/>
                    </a:cubicBezTo>
                    <a:cubicBezTo>
                      <a:pt x="103" y="306"/>
                      <a:pt x="102" y="308"/>
                      <a:pt x="101" y="309"/>
                    </a:cubicBezTo>
                    <a:cubicBezTo>
                      <a:pt x="60" y="283"/>
                      <a:pt x="32" y="243"/>
                      <a:pt x="25" y="180"/>
                    </a:cubicBezTo>
                    <a:cubicBezTo>
                      <a:pt x="25" y="175"/>
                      <a:pt x="22" y="174"/>
                      <a:pt x="19" y="174"/>
                    </a:cubicBezTo>
                    <a:cubicBezTo>
                      <a:pt x="13" y="174"/>
                      <a:pt x="6" y="179"/>
                      <a:pt x="6" y="185"/>
                    </a:cubicBezTo>
                    <a:cubicBezTo>
                      <a:pt x="1" y="281"/>
                      <a:pt x="79" y="347"/>
                      <a:pt x="167" y="367"/>
                    </a:cubicBezTo>
                    <a:cubicBezTo>
                      <a:pt x="199" y="374"/>
                      <a:pt x="233" y="377"/>
                      <a:pt x="266" y="377"/>
                    </a:cubicBezTo>
                    <a:cubicBezTo>
                      <a:pt x="365" y="377"/>
                      <a:pt x="467" y="351"/>
                      <a:pt x="560" y="330"/>
                    </a:cubicBezTo>
                    <a:cubicBezTo>
                      <a:pt x="722" y="294"/>
                      <a:pt x="881" y="251"/>
                      <a:pt x="1038" y="251"/>
                    </a:cubicBezTo>
                    <a:cubicBezTo>
                      <a:pt x="1142" y="251"/>
                      <a:pt x="1246" y="270"/>
                      <a:pt x="1350" y="322"/>
                    </a:cubicBezTo>
                    <a:cubicBezTo>
                      <a:pt x="1353" y="323"/>
                      <a:pt x="1356" y="324"/>
                      <a:pt x="1359" y="324"/>
                    </a:cubicBezTo>
                    <a:cubicBezTo>
                      <a:pt x="1377" y="324"/>
                      <a:pt x="1392" y="295"/>
                      <a:pt x="1373" y="283"/>
                    </a:cubicBezTo>
                    <a:cubicBezTo>
                      <a:pt x="1280" y="224"/>
                      <a:pt x="1171" y="203"/>
                      <a:pt x="1059" y="203"/>
                    </a:cubicBezTo>
                    <a:cubicBezTo>
                      <a:pt x="951" y="203"/>
                      <a:pt x="841" y="223"/>
                      <a:pt x="744" y="246"/>
                    </a:cubicBezTo>
                    <a:cubicBezTo>
                      <a:pt x="648" y="268"/>
                      <a:pt x="430" y="345"/>
                      <a:pt x="259" y="345"/>
                    </a:cubicBezTo>
                    <a:cubicBezTo>
                      <a:pt x="209" y="345"/>
                      <a:pt x="162" y="338"/>
                      <a:pt x="125" y="322"/>
                    </a:cubicBezTo>
                    <a:cubicBezTo>
                      <a:pt x="140" y="322"/>
                      <a:pt x="156" y="321"/>
                      <a:pt x="171" y="319"/>
                    </a:cubicBezTo>
                    <a:cubicBezTo>
                      <a:pt x="193" y="314"/>
                      <a:pt x="215" y="309"/>
                      <a:pt x="238" y="301"/>
                    </a:cubicBezTo>
                    <a:cubicBezTo>
                      <a:pt x="280" y="286"/>
                      <a:pt x="317" y="262"/>
                      <a:pt x="347" y="230"/>
                    </a:cubicBezTo>
                    <a:cubicBezTo>
                      <a:pt x="375" y="200"/>
                      <a:pt x="393" y="161"/>
                      <a:pt x="400" y="122"/>
                    </a:cubicBezTo>
                    <a:cubicBezTo>
                      <a:pt x="408" y="82"/>
                      <a:pt x="406" y="36"/>
                      <a:pt x="380" y="4"/>
                    </a:cubicBezTo>
                    <a:cubicBezTo>
                      <a:pt x="378" y="2"/>
                      <a:pt x="375" y="1"/>
                      <a:pt x="372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38"/>
              <p:cNvSpPr/>
              <p:nvPr/>
            </p:nvSpPr>
            <p:spPr>
              <a:xfrm>
                <a:off x="1599707" y="3455568"/>
                <a:ext cx="168522" cy="94258"/>
              </a:xfrm>
              <a:custGeom>
                <a:rect b="b" l="l" r="r" t="t"/>
                <a:pathLst>
                  <a:path extrusionOk="0" h="825" w="1475">
                    <a:moveTo>
                      <a:pt x="727" y="0"/>
                    </a:moveTo>
                    <a:cubicBezTo>
                      <a:pt x="664" y="0"/>
                      <a:pt x="600" y="7"/>
                      <a:pt x="539" y="17"/>
                    </a:cubicBezTo>
                    <a:cubicBezTo>
                      <a:pt x="458" y="30"/>
                      <a:pt x="378" y="52"/>
                      <a:pt x="299" y="73"/>
                    </a:cubicBezTo>
                    <a:cubicBezTo>
                      <a:pt x="222" y="94"/>
                      <a:pt x="139" y="127"/>
                      <a:pt x="58" y="127"/>
                    </a:cubicBezTo>
                    <a:cubicBezTo>
                      <a:pt x="43" y="127"/>
                      <a:pt x="28" y="126"/>
                      <a:pt x="13" y="123"/>
                    </a:cubicBezTo>
                    <a:cubicBezTo>
                      <a:pt x="13" y="123"/>
                      <a:pt x="13" y="123"/>
                      <a:pt x="12" y="123"/>
                    </a:cubicBezTo>
                    <a:cubicBezTo>
                      <a:pt x="5" y="123"/>
                      <a:pt x="1" y="134"/>
                      <a:pt x="9" y="137"/>
                    </a:cubicBezTo>
                    <a:cubicBezTo>
                      <a:pt x="31" y="143"/>
                      <a:pt x="52" y="146"/>
                      <a:pt x="73" y="146"/>
                    </a:cubicBezTo>
                    <a:cubicBezTo>
                      <a:pt x="118" y="146"/>
                      <a:pt x="162" y="135"/>
                      <a:pt x="207" y="123"/>
                    </a:cubicBezTo>
                    <a:cubicBezTo>
                      <a:pt x="295" y="102"/>
                      <a:pt x="383" y="77"/>
                      <a:pt x="472" y="60"/>
                    </a:cubicBezTo>
                    <a:cubicBezTo>
                      <a:pt x="545" y="46"/>
                      <a:pt x="620" y="37"/>
                      <a:pt x="694" y="37"/>
                    </a:cubicBezTo>
                    <a:cubicBezTo>
                      <a:pt x="789" y="37"/>
                      <a:pt x="883" y="52"/>
                      <a:pt x="972" y="92"/>
                    </a:cubicBezTo>
                    <a:cubicBezTo>
                      <a:pt x="1060" y="132"/>
                      <a:pt x="1087" y="198"/>
                      <a:pt x="1116" y="285"/>
                    </a:cubicBezTo>
                    <a:cubicBezTo>
                      <a:pt x="1139" y="353"/>
                      <a:pt x="1168" y="419"/>
                      <a:pt x="1200" y="485"/>
                    </a:cubicBezTo>
                    <a:cubicBezTo>
                      <a:pt x="1261" y="603"/>
                      <a:pt x="1344" y="748"/>
                      <a:pt x="1457" y="824"/>
                    </a:cubicBezTo>
                    <a:cubicBezTo>
                      <a:pt x="1459" y="824"/>
                      <a:pt x="1460" y="825"/>
                      <a:pt x="1461" y="825"/>
                    </a:cubicBezTo>
                    <a:cubicBezTo>
                      <a:pt x="1468" y="825"/>
                      <a:pt x="1475" y="815"/>
                      <a:pt x="1471" y="809"/>
                    </a:cubicBezTo>
                    <a:cubicBezTo>
                      <a:pt x="1431" y="739"/>
                      <a:pt x="1374" y="681"/>
                      <a:pt x="1329" y="615"/>
                    </a:cubicBezTo>
                    <a:cubicBezTo>
                      <a:pt x="1285" y="548"/>
                      <a:pt x="1247" y="477"/>
                      <a:pt x="1214" y="403"/>
                    </a:cubicBezTo>
                    <a:cubicBezTo>
                      <a:pt x="1183" y="333"/>
                      <a:pt x="1164" y="259"/>
                      <a:pt x="1136" y="187"/>
                    </a:cubicBezTo>
                    <a:cubicBezTo>
                      <a:pt x="1109" y="120"/>
                      <a:pt x="1062" y="79"/>
                      <a:pt x="996" y="51"/>
                    </a:cubicBezTo>
                    <a:cubicBezTo>
                      <a:pt x="911" y="14"/>
                      <a:pt x="819" y="0"/>
                      <a:pt x="727" y="0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38"/>
              <p:cNvSpPr/>
              <p:nvPr/>
            </p:nvSpPr>
            <p:spPr>
              <a:xfrm>
                <a:off x="1623015" y="3281789"/>
                <a:ext cx="121107" cy="27763"/>
              </a:xfrm>
              <a:custGeom>
                <a:rect b="b" l="l" r="r" t="t"/>
                <a:pathLst>
                  <a:path extrusionOk="0" h="243" w="1060">
                    <a:moveTo>
                      <a:pt x="375" y="1"/>
                    </a:moveTo>
                    <a:cubicBezTo>
                      <a:pt x="250" y="1"/>
                      <a:pt x="126" y="18"/>
                      <a:pt x="5" y="52"/>
                    </a:cubicBezTo>
                    <a:cubicBezTo>
                      <a:pt x="1" y="53"/>
                      <a:pt x="1" y="61"/>
                      <a:pt x="4" y="61"/>
                    </a:cubicBezTo>
                    <a:cubicBezTo>
                      <a:pt x="4" y="61"/>
                      <a:pt x="5" y="61"/>
                      <a:pt x="5" y="61"/>
                    </a:cubicBezTo>
                    <a:cubicBezTo>
                      <a:pt x="111" y="44"/>
                      <a:pt x="220" y="33"/>
                      <a:pt x="328" y="33"/>
                    </a:cubicBezTo>
                    <a:cubicBezTo>
                      <a:pt x="404" y="33"/>
                      <a:pt x="480" y="38"/>
                      <a:pt x="554" y="51"/>
                    </a:cubicBezTo>
                    <a:cubicBezTo>
                      <a:pt x="644" y="69"/>
                      <a:pt x="733" y="95"/>
                      <a:pt x="816" y="133"/>
                    </a:cubicBezTo>
                    <a:cubicBezTo>
                      <a:pt x="859" y="152"/>
                      <a:pt x="900" y="174"/>
                      <a:pt x="939" y="197"/>
                    </a:cubicBezTo>
                    <a:cubicBezTo>
                      <a:pt x="966" y="212"/>
                      <a:pt x="999" y="243"/>
                      <a:pt x="1032" y="243"/>
                    </a:cubicBezTo>
                    <a:cubicBezTo>
                      <a:pt x="1035" y="243"/>
                      <a:pt x="1038" y="242"/>
                      <a:pt x="1042" y="242"/>
                    </a:cubicBezTo>
                    <a:cubicBezTo>
                      <a:pt x="1051" y="240"/>
                      <a:pt x="1060" y="230"/>
                      <a:pt x="1055" y="220"/>
                    </a:cubicBezTo>
                    <a:cubicBezTo>
                      <a:pt x="1036" y="188"/>
                      <a:pt x="997" y="172"/>
                      <a:pt x="966" y="154"/>
                    </a:cubicBezTo>
                    <a:cubicBezTo>
                      <a:pt x="921" y="126"/>
                      <a:pt x="874" y="103"/>
                      <a:pt x="826" y="82"/>
                    </a:cubicBezTo>
                    <a:cubicBezTo>
                      <a:pt x="740" y="48"/>
                      <a:pt x="649" y="25"/>
                      <a:pt x="558" y="13"/>
                    </a:cubicBezTo>
                    <a:cubicBezTo>
                      <a:pt x="497" y="5"/>
                      <a:pt x="436" y="1"/>
                      <a:pt x="375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38"/>
              <p:cNvSpPr/>
              <p:nvPr/>
            </p:nvSpPr>
            <p:spPr>
              <a:xfrm>
                <a:off x="1522814" y="3217808"/>
                <a:ext cx="354866" cy="219706"/>
              </a:xfrm>
              <a:custGeom>
                <a:rect b="b" l="l" r="r" t="t"/>
                <a:pathLst>
                  <a:path extrusionOk="0" h="1923" w="3106">
                    <a:moveTo>
                      <a:pt x="499" y="0"/>
                    </a:moveTo>
                    <a:cubicBezTo>
                      <a:pt x="399" y="0"/>
                      <a:pt x="299" y="3"/>
                      <a:pt x="205" y="22"/>
                    </a:cubicBezTo>
                    <a:cubicBezTo>
                      <a:pt x="98" y="45"/>
                      <a:pt x="1" y="112"/>
                      <a:pt x="9" y="232"/>
                    </a:cubicBezTo>
                    <a:cubicBezTo>
                      <a:pt x="18" y="374"/>
                      <a:pt x="153" y="447"/>
                      <a:pt x="281" y="455"/>
                    </a:cubicBezTo>
                    <a:cubicBezTo>
                      <a:pt x="281" y="455"/>
                      <a:pt x="282" y="455"/>
                      <a:pt x="282" y="455"/>
                    </a:cubicBezTo>
                    <a:cubicBezTo>
                      <a:pt x="297" y="455"/>
                      <a:pt x="307" y="430"/>
                      <a:pt x="290" y="428"/>
                    </a:cubicBezTo>
                    <a:cubicBezTo>
                      <a:pt x="232" y="421"/>
                      <a:pt x="176" y="401"/>
                      <a:pt x="127" y="369"/>
                    </a:cubicBezTo>
                    <a:lnTo>
                      <a:pt x="127" y="369"/>
                    </a:lnTo>
                    <a:cubicBezTo>
                      <a:pt x="133" y="370"/>
                      <a:pt x="140" y="371"/>
                      <a:pt x="145" y="371"/>
                    </a:cubicBezTo>
                    <a:cubicBezTo>
                      <a:pt x="150" y="371"/>
                      <a:pt x="155" y="371"/>
                      <a:pt x="160" y="371"/>
                    </a:cubicBezTo>
                    <a:cubicBezTo>
                      <a:pt x="183" y="371"/>
                      <a:pt x="207" y="369"/>
                      <a:pt x="230" y="364"/>
                    </a:cubicBezTo>
                    <a:cubicBezTo>
                      <a:pt x="286" y="358"/>
                      <a:pt x="341" y="340"/>
                      <a:pt x="390" y="310"/>
                    </a:cubicBezTo>
                    <a:cubicBezTo>
                      <a:pt x="434" y="282"/>
                      <a:pt x="466" y="239"/>
                      <a:pt x="480" y="190"/>
                    </a:cubicBezTo>
                    <a:cubicBezTo>
                      <a:pt x="487" y="167"/>
                      <a:pt x="488" y="142"/>
                      <a:pt x="485" y="119"/>
                    </a:cubicBezTo>
                    <a:cubicBezTo>
                      <a:pt x="484" y="107"/>
                      <a:pt x="481" y="96"/>
                      <a:pt x="476" y="88"/>
                    </a:cubicBezTo>
                    <a:cubicBezTo>
                      <a:pt x="469" y="78"/>
                      <a:pt x="460" y="70"/>
                      <a:pt x="450" y="65"/>
                    </a:cubicBezTo>
                    <a:cubicBezTo>
                      <a:pt x="449" y="65"/>
                      <a:pt x="448" y="65"/>
                      <a:pt x="448" y="65"/>
                    </a:cubicBezTo>
                    <a:cubicBezTo>
                      <a:pt x="443" y="65"/>
                      <a:pt x="438" y="70"/>
                      <a:pt x="439" y="74"/>
                    </a:cubicBezTo>
                    <a:cubicBezTo>
                      <a:pt x="441" y="83"/>
                      <a:pt x="441" y="93"/>
                      <a:pt x="444" y="103"/>
                    </a:cubicBezTo>
                    <a:cubicBezTo>
                      <a:pt x="446" y="113"/>
                      <a:pt x="449" y="123"/>
                      <a:pt x="450" y="134"/>
                    </a:cubicBezTo>
                    <a:cubicBezTo>
                      <a:pt x="452" y="153"/>
                      <a:pt x="450" y="173"/>
                      <a:pt x="445" y="192"/>
                    </a:cubicBezTo>
                    <a:cubicBezTo>
                      <a:pt x="432" y="234"/>
                      <a:pt x="404" y="269"/>
                      <a:pt x="367" y="292"/>
                    </a:cubicBezTo>
                    <a:cubicBezTo>
                      <a:pt x="325" y="315"/>
                      <a:pt x="279" y="331"/>
                      <a:pt x="231" y="338"/>
                    </a:cubicBezTo>
                    <a:cubicBezTo>
                      <a:pt x="208" y="342"/>
                      <a:pt x="185" y="345"/>
                      <a:pt x="161" y="347"/>
                    </a:cubicBezTo>
                    <a:cubicBezTo>
                      <a:pt x="156" y="348"/>
                      <a:pt x="150" y="348"/>
                      <a:pt x="145" y="348"/>
                    </a:cubicBezTo>
                    <a:cubicBezTo>
                      <a:pt x="137" y="348"/>
                      <a:pt x="129" y="348"/>
                      <a:pt x="122" y="346"/>
                    </a:cubicBezTo>
                    <a:cubicBezTo>
                      <a:pt x="112" y="344"/>
                      <a:pt x="102" y="343"/>
                      <a:pt x="94" y="343"/>
                    </a:cubicBezTo>
                    <a:cubicBezTo>
                      <a:pt x="46" y="298"/>
                      <a:pt x="19" y="238"/>
                      <a:pt x="46" y="163"/>
                    </a:cubicBezTo>
                    <a:cubicBezTo>
                      <a:pt x="93" y="31"/>
                      <a:pt x="287" y="48"/>
                      <a:pt x="399" y="45"/>
                    </a:cubicBezTo>
                    <a:cubicBezTo>
                      <a:pt x="489" y="42"/>
                      <a:pt x="579" y="39"/>
                      <a:pt x="669" y="39"/>
                    </a:cubicBezTo>
                    <a:cubicBezTo>
                      <a:pt x="872" y="39"/>
                      <a:pt x="1075" y="51"/>
                      <a:pt x="1274" y="95"/>
                    </a:cubicBezTo>
                    <a:cubicBezTo>
                      <a:pt x="1557" y="157"/>
                      <a:pt x="1798" y="282"/>
                      <a:pt x="2016" y="475"/>
                    </a:cubicBezTo>
                    <a:cubicBezTo>
                      <a:pt x="2120" y="565"/>
                      <a:pt x="2222" y="660"/>
                      <a:pt x="2323" y="754"/>
                    </a:cubicBezTo>
                    <a:cubicBezTo>
                      <a:pt x="2436" y="860"/>
                      <a:pt x="2515" y="994"/>
                      <a:pt x="2602" y="1122"/>
                    </a:cubicBezTo>
                    <a:cubicBezTo>
                      <a:pt x="2764" y="1364"/>
                      <a:pt x="2991" y="1617"/>
                      <a:pt x="3065" y="1905"/>
                    </a:cubicBezTo>
                    <a:cubicBezTo>
                      <a:pt x="3066" y="1910"/>
                      <a:pt x="3068" y="1915"/>
                      <a:pt x="3071" y="1919"/>
                    </a:cubicBezTo>
                    <a:cubicBezTo>
                      <a:pt x="3074" y="1922"/>
                      <a:pt x="3078" y="1923"/>
                      <a:pt x="3081" y="1923"/>
                    </a:cubicBezTo>
                    <a:cubicBezTo>
                      <a:pt x="3090" y="1923"/>
                      <a:pt x="3099" y="1917"/>
                      <a:pt x="3102" y="1909"/>
                    </a:cubicBezTo>
                    <a:cubicBezTo>
                      <a:pt x="3105" y="1897"/>
                      <a:pt x="3105" y="1885"/>
                      <a:pt x="3101" y="1873"/>
                    </a:cubicBezTo>
                    <a:cubicBezTo>
                      <a:pt x="3064" y="1729"/>
                      <a:pt x="2993" y="1602"/>
                      <a:pt x="2911" y="1478"/>
                    </a:cubicBezTo>
                    <a:cubicBezTo>
                      <a:pt x="2866" y="1410"/>
                      <a:pt x="2818" y="1343"/>
                      <a:pt x="2776" y="1275"/>
                    </a:cubicBezTo>
                    <a:cubicBezTo>
                      <a:pt x="2649" y="1071"/>
                      <a:pt x="2522" y="866"/>
                      <a:pt x="2344" y="702"/>
                    </a:cubicBezTo>
                    <a:cubicBezTo>
                      <a:pt x="2227" y="592"/>
                      <a:pt x="2108" y="482"/>
                      <a:pt x="1985" y="379"/>
                    </a:cubicBezTo>
                    <a:cubicBezTo>
                      <a:pt x="1748" y="183"/>
                      <a:pt x="1469" y="70"/>
                      <a:pt x="1165" y="29"/>
                    </a:cubicBezTo>
                    <a:cubicBezTo>
                      <a:pt x="1016" y="10"/>
                      <a:pt x="865" y="1"/>
                      <a:pt x="714" y="1"/>
                    </a:cubicBezTo>
                    <a:cubicBezTo>
                      <a:pt x="699" y="1"/>
                      <a:pt x="684" y="1"/>
                      <a:pt x="669" y="1"/>
                    </a:cubicBezTo>
                    <a:cubicBezTo>
                      <a:pt x="660" y="1"/>
                      <a:pt x="652" y="1"/>
                      <a:pt x="643" y="1"/>
                    </a:cubicBezTo>
                    <a:cubicBezTo>
                      <a:pt x="596" y="1"/>
                      <a:pt x="547" y="0"/>
                      <a:pt x="499" y="0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38"/>
              <p:cNvSpPr/>
              <p:nvPr/>
            </p:nvSpPr>
            <p:spPr>
              <a:xfrm>
                <a:off x="1523386" y="3301212"/>
                <a:ext cx="38503" cy="38503"/>
              </a:xfrm>
              <a:custGeom>
                <a:rect b="b" l="l" r="r" t="t"/>
                <a:pathLst>
                  <a:path extrusionOk="0" h="337" w="337">
                    <a:moveTo>
                      <a:pt x="287" y="0"/>
                    </a:moveTo>
                    <a:cubicBezTo>
                      <a:pt x="282" y="0"/>
                      <a:pt x="278" y="3"/>
                      <a:pt x="278" y="8"/>
                    </a:cubicBezTo>
                    <a:cubicBezTo>
                      <a:pt x="278" y="27"/>
                      <a:pt x="291" y="42"/>
                      <a:pt x="297" y="59"/>
                    </a:cubicBezTo>
                    <a:cubicBezTo>
                      <a:pt x="305" y="77"/>
                      <a:pt x="307" y="96"/>
                      <a:pt x="306" y="116"/>
                    </a:cubicBezTo>
                    <a:cubicBezTo>
                      <a:pt x="304" y="157"/>
                      <a:pt x="287" y="197"/>
                      <a:pt x="257" y="227"/>
                    </a:cubicBezTo>
                    <a:cubicBezTo>
                      <a:pt x="226" y="257"/>
                      <a:pt x="188" y="279"/>
                      <a:pt x="148" y="292"/>
                    </a:cubicBezTo>
                    <a:cubicBezTo>
                      <a:pt x="124" y="300"/>
                      <a:pt x="100" y="307"/>
                      <a:pt x="75" y="311"/>
                    </a:cubicBezTo>
                    <a:cubicBezTo>
                      <a:pt x="52" y="313"/>
                      <a:pt x="28" y="319"/>
                      <a:pt x="6" y="326"/>
                    </a:cubicBezTo>
                    <a:cubicBezTo>
                      <a:pt x="1" y="327"/>
                      <a:pt x="0" y="334"/>
                      <a:pt x="6" y="335"/>
                    </a:cubicBezTo>
                    <a:cubicBezTo>
                      <a:pt x="15" y="336"/>
                      <a:pt x="25" y="336"/>
                      <a:pt x="34" y="336"/>
                    </a:cubicBezTo>
                    <a:cubicBezTo>
                      <a:pt x="51" y="336"/>
                      <a:pt x="69" y="335"/>
                      <a:pt x="86" y="330"/>
                    </a:cubicBezTo>
                    <a:cubicBezTo>
                      <a:pt x="112" y="326"/>
                      <a:pt x="139" y="320"/>
                      <a:pt x="166" y="310"/>
                    </a:cubicBezTo>
                    <a:cubicBezTo>
                      <a:pt x="210" y="295"/>
                      <a:pt x="249" y="268"/>
                      <a:pt x="282" y="234"/>
                    </a:cubicBezTo>
                    <a:cubicBezTo>
                      <a:pt x="313" y="201"/>
                      <a:pt x="332" y="158"/>
                      <a:pt x="336" y="112"/>
                    </a:cubicBezTo>
                    <a:cubicBezTo>
                      <a:pt x="337" y="90"/>
                      <a:pt x="334" y="67"/>
                      <a:pt x="326" y="46"/>
                    </a:cubicBezTo>
                    <a:cubicBezTo>
                      <a:pt x="320" y="27"/>
                      <a:pt x="309" y="2"/>
                      <a:pt x="287" y="0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38"/>
              <p:cNvSpPr/>
              <p:nvPr/>
            </p:nvSpPr>
            <p:spPr>
              <a:xfrm>
                <a:off x="1783997" y="3569136"/>
                <a:ext cx="34047" cy="27078"/>
              </a:xfrm>
              <a:custGeom>
                <a:rect b="b" l="l" r="r" t="t"/>
                <a:pathLst>
                  <a:path extrusionOk="0" h="237" w="298">
                    <a:moveTo>
                      <a:pt x="6" y="0"/>
                    </a:moveTo>
                    <a:cubicBezTo>
                      <a:pt x="3" y="0"/>
                      <a:pt x="0" y="4"/>
                      <a:pt x="3" y="7"/>
                    </a:cubicBezTo>
                    <a:cubicBezTo>
                      <a:pt x="23" y="28"/>
                      <a:pt x="45" y="45"/>
                      <a:pt x="67" y="66"/>
                    </a:cubicBezTo>
                    <a:cubicBezTo>
                      <a:pt x="87" y="86"/>
                      <a:pt x="111" y="106"/>
                      <a:pt x="133" y="126"/>
                    </a:cubicBezTo>
                    <a:cubicBezTo>
                      <a:pt x="156" y="145"/>
                      <a:pt x="178" y="162"/>
                      <a:pt x="200" y="181"/>
                    </a:cubicBezTo>
                    <a:cubicBezTo>
                      <a:pt x="222" y="196"/>
                      <a:pt x="243" y="214"/>
                      <a:pt x="263" y="234"/>
                    </a:cubicBezTo>
                    <a:cubicBezTo>
                      <a:pt x="266" y="236"/>
                      <a:pt x="269" y="237"/>
                      <a:pt x="273" y="237"/>
                    </a:cubicBezTo>
                    <a:cubicBezTo>
                      <a:pt x="279" y="237"/>
                      <a:pt x="284" y="235"/>
                      <a:pt x="288" y="230"/>
                    </a:cubicBezTo>
                    <a:cubicBezTo>
                      <a:pt x="298" y="221"/>
                      <a:pt x="298" y="205"/>
                      <a:pt x="287" y="196"/>
                    </a:cubicBezTo>
                    <a:cubicBezTo>
                      <a:pt x="274" y="186"/>
                      <a:pt x="260" y="175"/>
                      <a:pt x="248" y="166"/>
                    </a:cubicBezTo>
                    <a:cubicBezTo>
                      <a:pt x="221" y="147"/>
                      <a:pt x="195" y="126"/>
                      <a:pt x="168" y="107"/>
                    </a:cubicBezTo>
                    <a:cubicBezTo>
                      <a:pt x="142" y="90"/>
                      <a:pt x="118" y="71"/>
                      <a:pt x="91" y="54"/>
                    </a:cubicBezTo>
                    <a:cubicBezTo>
                      <a:pt x="66" y="38"/>
                      <a:pt x="37" y="17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38"/>
              <p:cNvSpPr/>
              <p:nvPr/>
            </p:nvSpPr>
            <p:spPr>
              <a:xfrm>
                <a:off x="1159718" y="1649340"/>
                <a:ext cx="469004" cy="386286"/>
              </a:xfrm>
              <a:custGeom>
                <a:rect b="b" l="l" r="r" t="t"/>
                <a:pathLst>
                  <a:path extrusionOk="0" h="3381" w="4105">
                    <a:moveTo>
                      <a:pt x="2258" y="1"/>
                    </a:moveTo>
                    <a:cubicBezTo>
                      <a:pt x="1550" y="1"/>
                      <a:pt x="805" y="238"/>
                      <a:pt x="375" y="800"/>
                    </a:cubicBezTo>
                    <a:cubicBezTo>
                      <a:pt x="141" y="1108"/>
                      <a:pt x="1" y="1507"/>
                      <a:pt x="34" y="1896"/>
                    </a:cubicBezTo>
                    <a:cubicBezTo>
                      <a:pt x="68" y="2317"/>
                      <a:pt x="294" y="2662"/>
                      <a:pt x="632" y="2906"/>
                    </a:cubicBezTo>
                    <a:cubicBezTo>
                      <a:pt x="867" y="3074"/>
                      <a:pt x="1148" y="3175"/>
                      <a:pt x="1436" y="3210"/>
                    </a:cubicBezTo>
                    <a:cubicBezTo>
                      <a:pt x="1444" y="3296"/>
                      <a:pt x="1503" y="3381"/>
                      <a:pt x="1602" y="3381"/>
                    </a:cubicBezTo>
                    <a:cubicBezTo>
                      <a:pt x="1605" y="3381"/>
                      <a:pt x="1607" y="3381"/>
                      <a:pt x="1610" y="3380"/>
                    </a:cubicBezTo>
                    <a:cubicBezTo>
                      <a:pt x="2514" y="3347"/>
                      <a:pt x="3429" y="2854"/>
                      <a:pt x="3782" y="1992"/>
                    </a:cubicBezTo>
                    <a:cubicBezTo>
                      <a:pt x="4105" y="1200"/>
                      <a:pt x="3706" y="214"/>
                      <a:pt x="2820" y="51"/>
                    </a:cubicBezTo>
                    <a:cubicBezTo>
                      <a:pt x="2640" y="18"/>
                      <a:pt x="2450" y="1"/>
                      <a:pt x="2258" y="1"/>
                    </a:cubicBezTo>
                    <a:close/>
                  </a:path>
                </a:pathLst>
              </a:custGeom>
              <a:solidFill>
                <a:srgbClr val="E573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38"/>
              <p:cNvSpPr/>
              <p:nvPr/>
            </p:nvSpPr>
            <p:spPr>
              <a:xfrm>
                <a:off x="1152634" y="1610723"/>
                <a:ext cx="434614" cy="356237"/>
              </a:xfrm>
              <a:custGeom>
                <a:rect b="b" l="l" r="r" t="t"/>
                <a:pathLst>
                  <a:path extrusionOk="0" h="3118" w="3804">
                    <a:moveTo>
                      <a:pt x="2218" y="1"/>
                    </a:moveTo>
                    <a:cubicBezTo>
                      <a:pt x="1451" y="1"/>
                      <a:pt x="700" y="413"/>
                      <a:pt x="265" y="1043"/>
                    </a:cubicBezTo>
                    <a:cubicBezTo>
                      <a:pt x="145" y="1211"/>
                      <a:pt x="57" y="1400"/>
                      <a:pt x="4" y="1600"/>
                    </a:cubicBezTo>
                    <a:cubicBezTo>
                      <a:pt x="0" y="1612"/>
                      <a:pt x="12" y="1623"/>
                      <a:pt x="23" y="1623"/>
                    </a:cubicBezTo>
                    <a:cubicBezTo>
                      <a:pt x="28" y="1623"/>
                      <a:pt x="34" y="1620"/>
                      <a:pt x="37" y="1613"/>
                    </a:cubicBezTo>
                    <a:lnTo>
                      <a:pt x="37" y="1615"/>
                    </a:lnTo>
                    <a:cubicBezTo>
                      <a:pt x="327" y="1017"/>
                      <a:pt x="796" y="528"/>
                      <a:pt x="1424" y="287"/>
                    </a:cubicBezTo>
                    <a:cubicBezTo>
                      <a:pt x="1676" y="190"/>
                      <a:pt x="1974" y="127"/>
                      <a:pt x="2268" y="127"/>
                    </a:cubicBezTo>
                    <a:cubicBezTo>
                      <a:pt x="2704" y="127"/>
                      <a:pt x="3129" y="265"/>
                      <a:pt x="3379" y="635"/>
                    </a:cubicBezTo>
                    <a:cubicBezTo>
                      <a:pt x="3803" y="1266"/>
                      <a:pt x="3543" y="2054"/>
                      <a:pt x="2991" y="2507"/>
                    </a:cubicBezTo>
                    <a:cubicBezTo>
                      <a:pt x="2684" y="2759"/>
                      <a:pt x="2299" y="2902"/>
                      <a:pt x="1909" y="2966"/>
                    </a:cubicBezTo>
                    <a:cubicBezTo>
                      <a:pt x="1760" y="2991"/>
                      <a:pt x="1589" y="3016"/>
                      <a:pt x="1419" y="3016"/>
                    </a:cubicBezTo>
                    <a:cubicBezTo>
                      <a:pt x="1179" y="3016"/>
                      <a:pt x="944" y="2965"/>
                      <a:pt x="787" y="2785"/>
                    </a:cubicBezTo>
                    <a:cubicBezTo>
                      <a:pt x="549" y="2511"/>
                      <a:pt x="549" y="2117"/>
                      <a:pt x="699" y="1803"/>
                    </a:cubicBezTo>
                    <a:cubicBezTo>
                      <a:pt x="860" y="1464"/>
                      <a:pt x="1162" y="1182"/>
                      <a:pt x="1465" y="967"/>
                    </a:cubicBezTo>
                    <a:cubicBezTo>
                      <a:pt x="1726" y="783"/>
                      <a:pt x="2035" y="641"/>
                      <a:pt x="2356" y="641"/>
                    </a:cubicBezTo>
                    <a:cubicBezTo>
                      <a:pt x="2429" y="641"/>
                      <a:pt x="2502" y="649"/>
                      <a:pt x="2575" y="664"/>
                    </a:cubicBezTo>
                    <a:cubicBezTo>
                      <a:pt x="2899" y="733"/>
                      <a:pt x="3135" y="985"/>
                      <a:pt x="3228" y="1296"/>
                    </a:cubicBezTo>
                    <a:cubicBezTo>
                      <a:pt x="3430" y="1979"/>
                      <a:pt x="2877" y="2575"/>
                      <a:pt x="2200" y="2591"/>
                    </a:cubicBezTo>
                    <a:cubicBezTo>
                      <a:pt x="2191" y="2591"/>
                      <a:pt x="2182" y="2591"/>
                      <a:pt x="2173" y="2591"/>
                    </a:cubicBezTo>
                    <a:cubicBezTo>
                      <a:pt x="1812" y="2591"/>
                      <a:pt x="1392" y="2418"/>
                      <a:pt x="1335" y="2022"/>
                    </a:cubicBezTo>
                    <a:cubicBezTo>
                      <a:pt x="1277" y="1619"/>
                      <a:pt x="1583" y="1296"/>
                      <a:pt x="1916" y="1124"/>
                    </a:cubicBezTo>
                    <a:cubicBezTo>
                      <a:pt x="2050" y="1055"/>
                      <a:pt x="2210" y="988"/>
                      <a:pt x="2366" y="988"/>
                    </a:cubicBezTo>
                    <a:cubicBezTo>
                      <a:pt x="2417" y="988"/>
                      <a:pt x="2467" y="995"/>
                      <a:pt x="2516" y="1012"/>
                    </a:cubicBezTo>
                    <a:cubicBezTo>
                      <a:pt x="2667" y="1063"/>
                      <a:pt x="2774" y="1190"/>
                      <a:pt x="2835" y="1332"/>
                    </a:cubicBezTo>
                    <a:cubicBezTo>
                      <a:pt x="2967" y="1647"/>
                      <a:pt x="2869" y="2056"/>
                      <a:pt x="2565" y="2236"/>
                    </a:cubicBezTo>
                    <a:cubicBezTo>
                      <a:pt x="2485" y="2283"/>
                      <a:pt x="2391" y="2309"/>
                      <a:pt x="2298" y="2309"/>
                    </a:cubicBezTo>
                    <a:cubicBezTo>
                      <a:pt x="2197" y="2309"/>
                      <a:pt x="2097" y="2278"/>
                      <a:pt x="2018" y="2209"/>
                    </a:cubicBezTo>
                    <a:cubicBezTo>
                      <a:pt x="1878" y="2086"/>
                      <a:pt x="1859" y="1888"/>
                      <a:pt x="1908" y="1717"/>
                    </a:cubicBezTo>
                    <a:cubicBezTo>
                      <a:pt x="1957" y="1547"/>
                      <a:pt x="2085" y="1364"/>
                      <a:pt x="2260" y="1303"/>
                    </a:cubicBezTo>
                    <a:cubicBezTo>
                      <a:pt x="2289" y="1294"/>
                      <a:pt x="2318" y="1289"/>
                      <a:pt x="2348" y="1289"/>
                    </a:cubicBezTo>
                    <a:cubicBezTo>
                      <a:pt x="2513" y="1289"/>
                      <a:pt x="2673" y="1433"/>
                      <a:pt x="2681" y="1603"/>
                    </a:cubicBezTo>
                    <a:cubicBezTo>
                      <a:pt x="2685" y="1708"/>
                      <a:pt x="2622" y="1827"/>
                      <a:pt x="2517" y="1860"/>
                    </a:cubicBezTo>
                    <a:cubicBezTo>
                      <a:pt x="2503" y="1865"/>
                      <a:pt x="2487" y="1867"/>
                      <a:pt x="2472" y="1867"/>
                    </a:cubicBezTo>
                    <a:cubicBezTo>
                      <a:pt x="2405" y="1867"/>
                      <a:pt x="2336" y="1826"/>
                      <a:pt x="2328" y="1756"/>
                    </a:cubicBezTo>
                    <a:cubicBezTo>
                      <a:pt x="2322" y="1697"/>
                      <a:pt x="2365" y="1639"/>
                      <a:pt x="2421" y="1639"/>
                    </a:cubicBezTo>
                    <a:cubicBezTo>
                      <a:pt x="2438" y="1639"/>
                      <a:pt x="2457" y="1645"/>
                      <a:pt x="2477" y="1658"/>
                    </a:cubicBezTo>
                    <a:cubicBezTo>
                      <a:pt x="2486" y="1665"/>
                      <a:pt x="2495" y="1667"/>
                      <a:pt x="2503" y="1667"/>
                    </a:cubicBezTo>
                    <a:cubicBezTo>
                      <a:pt x="2546" y="1667"/>
                      <a:pt x="2575" y="1599"/>
                      <a:pt x="2529" y="1570"/>
                    </a:cubicBezTo>
                    <a:cubicBezTo>
                      <a:pt x="2498" y="1549"/>
                      <a:pt x="2462" y="1540"/>
                      <a:pt x="2428" y="1540"/>
                    </a:cubicBezTo>
                    <a:cubicBezTo>
                      <a:pt x="2331" y="1540"/>
                      <a:pt x="2237" y="1612"/>
                      <a:pt x="2227" y="1716"/>
                    </a:cubicBezTo>
                    <a:cubicBezTo>
                      <a:pt x="2214" y="1856"/>
                      <a:pt x="2349" y="1955"/>
                      <a:pt x="2479" y="1955"/>
                    </a:cubicBezTo>
                    <a:cubicBezTo>
                      <a:pt x="2500" y="1955"/>
                      <a:pt x="2521" y="1953"/>
                      <a:pt x="2541" y="1947"/>
                    </a:cubicBezTo>
                    <a:cubicBezTo>
                      <a:pt x="2703" y="1901"/>
                      <a:pt x="2795" y="1718"/>
                      <a:pt x="2773" y="1558"/>
                    </a:cubicBezTo>
                    <a:cubicBezTo>
                      <a:pt x="2748" y="1391"/>
                      <a:pt x="2613" y="1240"/>
                      <a:pt x="2452" y="1194"/>
                    </a:cubicBezTo>
                    <a:cubicBezTo>
                      <a:pt x="2414" y="1184"/>
                      <a:pt x="2376" y="1179"/>
                      <a:pt x="2340" y="1179"/>
                    </a:cubicBezTo>
                    <a:cubicBezTo>
                      <a:pt x="1993" y="1179"/>
                      <a:pt x="1753" y="1643"/>
                      <a:pt x="1796" y="1953"/>
                    </a:cubicBezTo>
                    <a:cubicBezTo>
                      <a:pt x="1833" y="2227"/>
                      <a:pt x="2063" y="2380"/>
                      <a:pt x="2307" y="2380"/>
                    </a:cubicBezTo>
                    <a:cubicBezTo>
                      <a:pt x="2407" y="2380"/>
                      <a:pt x="2510" y="2354"/>
                      <a:pt x="2603" y="2300"/>
                    </a:cubicBezTo>
                    <a:cubicBezTo>
                      <a:pt x="2939" y="2102"/>
                      <a:pt x="3058" y="1656"/>
                      <a:pt x="2915" y="1305"/>
                    </a:cubicBezTo>
                    <a:cubicBezTo>
                      <a:pt x="2855" y="1157"/>
                      <a:pt x="2751" y="1023"/>
                      <a:pt x="2606" y="952"/>
                    </a:cubicBezTo>
                    <a:cubicBezTo>
                      <a:pt x="2529" y="914"/>
                      <a:pt x="2448" y="898"/>
                      <a:pt x="2367" y="898"/>
                    </a:cubicBezTo>
                    <a:cubicBezTo>
                      <a:pt x="2248" y="898"/>
                      <a:pt x="2129" y="932"/>
                      <a:pt x="2018" y="978"/>
                    </a:cubicBezTo>
                    <a:cubicBezTo>
                      <a:pt x="1617" y="1148"/>
                      <a:pt x="1245" y="1484"/>
                      <a:pt x="1254" y="1951"/>
                    </a:cubicBezTo>
                    <a:cubicBezTo>
                      <a:pt x="1261" y="2394"/>
                      <a:pt x="1659" y="2637"/>
                      <a:pt x="2062" y="2671"/>
                    </a:cubicBezTo>
                    <a:cubicBezTo>
                      <a:pt x="2098" y="2674"/>
                      <a:pt x="2133" y="2675"/>
                      <a:pt x="2169" y="2675"/>
                    </a:cubicBezTo>
                    <a:cubicBezTo>
                      <a:pt x="2527" y="2675"/>
                      <a:pt x="2890" y="2523"/>
                      <a:pt x="3125" y="2252"/>
                    </a:cubicBezTo>
                    <a:cubicBezTo>
                      <a:pt x="3375" y="1964"/>
                      <a:pt x="3440" y="1562"/>
                      <a:pt x="3319" y="1204"/>
                    </a:cubicBezTo>
                    <a:cubicBezTo>
                      <a:pt x="3191" y="819"/>
                      <a:pt x="2875" y="552"/>
                      <a:pt x="2470" y="506"/>
                    </a:cubicBezTo>
                    <a:cubicBezTo>
                      <a:pt x="2424" y="501"/>
                      <a:pt x="2379" y="498"/>
                      <a:pt x="2334" y="498"/>
                    </a:cubicBezTo>
                    <a:cubicBezTo>
                      <a:pt x="1887" y="498"/>
                      <a:pt x="1481" y="754"/>
                      <a:pt x="1156" y="1048"/>
                    </a:cubicBezTo>
                    <a:cubicBezTo>
                      <a:pt x="825" y="1349"/>
                      <a:pt x="506" y="1745"/>
                      <a:pt x="493" y="2214"/>
                    </a:cubicBezTo>
                    <a:cubicBezTo>
                      <a:pt x="484" y="2593"/>
                      <a:pt x="697" y="2999"/>
                      <a:pt x="1087" y="3088"/>
                    </a:cubicBezTo>
                    <a:cubicBezTo>
                      <a:pt x="1183" y="3109"/>
                      <a:pt x="1283" y="3118"/>
                      <a:pt x="1385" y="3118"/>
                    </a:cubicBezTo>
                    <a:cubicBezTo>
                      <a:pt x="1534" y="3118"/>
                      <a:pt x="1686" y="3100"/>
                      <a:pt x="1828" y="3079"/>
                    </a:cubicBezTo>
                    <a:cubicBezTo>
                      <a:pt x="2085" y="3045"/>
                      <a:pt x="2338" y="2972"/>
                      <a:pt x="2576" y="2865"/>
                    </a:cubicBezTo>
                    <a:cubicBezTo>
                      <a:pt x="2993" y="2676"/>
                      <a:pt x="3354" y="2350"/>
                      <a:pt x="3542" y="1928"/>
                    </a:cubicBezTo>
                    <a:cubicBezTo>
                      <a:pt x="3715" y="1543"/>
                      <a:pt x="3729" y="1107"/>
                      <a:pt x="3548" y="723"/>
                    </a:cubicBezTo>
                    <a:cubicBezTo>
                      <a:pt x="3344" y="292"/>
                      <a:pt x="2933" y="71"/>
                      <a:pt x="2472" y="16"/>
                    </a:cubicBezTo>
                    <a:cubicBezTo>
                      <a:pt x="2388" y="6"/>
                      <a:pt x="2303" y="1"/>
                      <a:pt x="2218" y="1"/>
                    </a:cubicBezTo>
                    <a:close/>
                  </a:path>
                </a:pathLst>
              </a:custGeom>
              <a:solidFill>
                <a:srgbClr val="BF59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38"/>
              <p:cNvSpPr/>
              <p:nvPr/>
            </p:nvSpPr>
            <p:spPr>
              <a:xfrm>
                <a:off x="1080883" y="1863108"/>
                <a:ext cx="882939" cy="849691"/>
              </a:xfrm>
              <a:custGeom>
                <a:rect b="b" l="l" r="r" t="t"/>
                <a:pathLst>
                  <a:path extrusionOk="0" h="7437" w="7728">
                    <a:moveTo>
                      <a:pt x="5069" y="1"/>
                    </a:moveTo>
                    <a:cubicBezTo>
                      <a:pt x="4462" y="1"/>
                      <a:pt x="3972" y="193"/>
                      <a:pt x="3972" y="193"/>
                    </a:cubicBezTo>
                    <a:cubicBezTo>
                      <a:pt x="3972" y="193"/>
                      <a:pt x="3726" y="60"/>
                      <a:pt x="3235" y="60"/>
                    </a:cubicBezTo>
                    <a:cubicBezTo>
                      <a:pt x="2867" y="60"/>
                      <a:pt x="2361" y="135"/>
                      <a:pt x="1717" y="398"/>
                    </a:cubicBezTo>
                    <a:cubicBezTo>
                      <a:pt x="215" y="1011"/>
                      <a:pt x="0" y="3876"/>
                      <a:pt x="537" y="5412"/>
                    </a:cubicBezTo>
                    <a:cubicBezTo>
                      <a:pt x="1071" y="6939"/>
                      <a:pt x="1714" y="6942"/>
                      <a:pt x="1719" y="6942"/>
                    </a:cubicBezTo>
                    <a:cubicBezTo>
                      <a:pt x="1719" y="6942"/>
                      <a:pt x="1719" y="6942"/>
                      <a:pt x="1719" y="6942"/>
                    </a:cubicBezTo>
                    <a:cubicBezTo>
                      <a:pt x="2966" y="7295"/>
                      <a:pt x="3895" y="7436"/>
                      <a:pt x="4600" y="7436"/>
                    </a:cubicBezTo>
                    <a:cubicBezTo>
                      <a:pt x="6140" y="7436"/>
                      <a:pt x="6608" y="6759"/>
                      <a:pt x="6976" y="6128"/>
                    </a:cubicBezTo>
                    <a:cubicBezTo>
                      <a:pt x="7512" y="5206"/>
                      <a:pt x="7727" y="2137"/>
                      <a:pt x="6762" y="807"/>
                    </a:cubicBezTo>
                    <a:cubicBezTo>
                      <a:pt x="6297" y="167"/>
                      <a:pt x="5633" y="1"/>
                      <a:pt x="5069" y="1"/>
                    </a:cubicBezTo>
                    <a:close/>
                  </a:path>
                </a:pathLst>
              </a:custGeom>
              <a:solidFill>
                <a:srgbClr val="E573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38"/>
              <p:cNvSpPr/>
              <p:nvPr/>
            </p:nvSpPr>
            <p:spPr>
              <a:xfrm>
                <a:off x="1195022" y="1957367"/>
                <a:ext cx="638554" cy="828098"/>
              </a:xfrm>
              <a:custGeom>
                <a:rect b="b" l="l" r="r" t="t"/>
                <a:pathLst>
                  <a:path extrusionOk="0" h="7248" w="5589">
                    <a:moveTo>
                      <a:pt x="2723" y="0"/>
                    </a:moveTo>
                    <a:cubicBezTo>
                      <a:pt x="2066" y="0"/>
                      <a:pt x="1413" y="218"/>
                      <a:pt x="902" y="634"/>
                    </a:cubicBezTo>
                    <a:cubicBezTo>
                      <a:pt x="547" y="923"/>
                      <a:pt x="441" y="1169"/>
                      <a:pt x="295" y="1619"/>
                    </a:cubicBezTo>
                    <a:cubicBezTo>
                      <a:pt x="117" y="2163"/>
                      <a:pt x="125" y="2834"/>
                      <a:pt x="100" y="3384"/>
                    </a:cubicBezTo>
                    <a:cubicBezTo>
                      <a:pt x="1" y="5656"/>
                      <a:pt x="1026" y="7113"/>
                      <a:pt x="3269" y="7246"/>
                    </a:cubicBezTo>
                    <a:cubicBezTo>
                      <a:pt x="3285" y="7247"/>
                      <a:pt x="3301" y="7248"/>
                      <a:pt x="3317" y="7248"/>
                    </a:cubicBezTo>
                    <a:cubicBezTo>
                      <a:pt x="4033" y="7248"/>
                      <a:pt x="5107" y="6308"/>
                      <a:pt x="5420" y="5100"/>
                    </a:cubicBezTo>
                    <a:cubicBezTo>
                      <a:pt x="5589" y="4448"/>
                      <a:pt x="5404" y="4009"/>
                      <a:pt x="5442" y="3659"/>
                    </a:cubicBezTo>
                    <a:cubicBezTo>
                      <a:pt x="5551" y="2656"/>
                      <a:pt x="5501" y="1818"/>
                      <a:pt x="5369" y="1476"/>
                    </a:cubicBezTo>
                    <a:cubicBezTo>
                      <a:pt x="5166" y="946"/>
                      <a:pt x="4753" y="730"/>
                      <a:pt x="4245" y="423"/>
                    </a:cubicBezTo>
                    <a:cubicBezTo>
                      <a:pt x="3820" y="166"/>
                      <a:pt x="3337" y="22"/>
                      <a:pt x="2841" y="2"/>
                    </a:cubicBezTo>
                    <a:cubicBezTo>
                      <a:pt x="2802" y="1"/>
                      <a:pt x="2762" y="0"/>
                      <a:pt x="2723" y="0"/>
                    </a:cubicBezTo>
                    <a:close/>
                  </a:path>
                </a:pathLst>
              </a:custGeom>
              <a:solidFill>
                <a:srgbClr val="EDAF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38"/>
              <p:cNvSpPr/>
              <p:nvPr/>
            </p:nvSpPr>
            <p:spPr>
              <a:xfrm>
                <a:off x="1108989" y="2346856"/>
                <a:ext cx="138131" cy="166237"/>
              </a:xfrm>
              <a:custGeom>
                <a:rect b="b" l="l" r="r" t="t"/>
                <a:pathLst>
                  <a:path extrusionOk="0" h="1455" w="1209">
                    <a:moveTo>
                      <a:pt x="515" y="0"/>
                    </a:moveTo>
                    <a:cubicBezTo>
                      <a:pt x="314" y="0"/>
                      <a:pt x="164" y="161"/>
                      <a:pt x="106" y="368"/>
                    </a:cubicBezTo>
                    <a:cubicBezTo>
                      <a:pt x="0" y="745"/>
                      <a:pt x="226" y="1455"/>
                      <a:pt x="648" y="1455"/>
                    </a:cubicBezTo>
                    <a:cubicBezTo>
                      <a:pt x="675" y="1455"/>
                      <a:pt x="702" y="1452"/>
                      <a:pt x="730" y="1446"/>
                    </a:cubicBezTo>
                    <a:cubicBezTo>
                      <a:pt x="786" y="1434"/>
                      <a:pt x="837" y="1411"/>
                      <a:pt x="883" y="1376"/>
                    </a:cubicBezTo>
                    <a:cubicBezTo>
                      <a:pt x="1027" y="1276"/>
                      <a:pt x="1117" y="1114"/>
                      <a:pt x="1128" y="939"/>
                    </a:cubicBezTo>
                    <a:cubicBezTo>
                      <a:pt x="1129" y="933"/>
                      <a:pt x="1130" y="926"/>
                      <a:pt x="1132" y="920"/>
                    </a:cubicBezTo>
                    <a:cubicBezTo>
                      <a:pt x="1154" y="801"/>
                      <a:pt x="1176" y="664"/>
                      <a:pt x="1156" y="546"/>
                    </a:cubicBezTo>
                    <a:cubicBezTo>
                      <a:pt x="1187" y="535"/>
                      <a:pt x="1209" y="489"/>
                      <a:pt x="1181" y="459"/>
                    </a:cubicBezTo>
                    <a:cubicBezTo>
                      <a:pt x="1005" y="272"/>
                      <a:pt x="807" y="22"/>
                      <a:pt x="544" y="2"/>
                    </a:cubicBezTo>
                    <a:cubicBezTo>
                      <a:pt x="534" y="1"/>
                      <a:pt x="525" y="0"/>
                      <a:pt x="515" y="0"/>
                    </a:cubicBezTo>
                    <a:close/>
                  </a:path>
                </a:pathLst>
              </a:custGeom>
              <a:solidFill>
                <a:srgbClr val="EDAF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38"/>
              <p:cNvSpPr/>
              <p:nvPr/>
            </p:nvSpPr>
            <p:spPr>
              <a:xfrm>
                <a:off x="1140409" y="2377247"/>
                <a:ext cx="62724" cy="83290"/>
              </a:xfrm>
              <a:custGeom>
                <a:rect b="b" l="l" r="r" t="t"/>
                <a:pathLst>
                  <a:path extrusionOk="0" h="729" w="549">
                    <a:moveTo>
                      <a:pt x="243" y="0"/>
                    </a:moveTo>
                    <a:cubicBezTo>
                      <a:pt x="210" y="0"/>
                      <a:pt x="176" y="8"/>
                      <a:pt x="145" y="23"/>
                    </a:cubicBezTo>
                    <a:cubicBezTo>
                      <a:pt x="104" y="43"/>
                      <a:pt x="70" y="76"/>
                      <a:pt x="47" y="115"/>
                    </a:cubicBezTo>
                    <a:cubicBezTo>
                      <a:pt x="35" y="134"/>
                      <a:pt x="1" y="188"/>
                      <a:pt x="31" y="204"/>
                    </a:cubicBezTo>
                    <a:cubicBezTo>
                      <a:pt x="31" y="204"/>
                      <a:pt x="32" y="205"/>
                      <a:pt x="33" y="205"/>
                    </a:cubicBezTo>
                    <a:cubicBezTo>
                      <a:pt x="35" y="205"/>
                      <a:pt x="36" y="204"/>
                      <a:pt x="37" y="204"/>
                    </a:cubicBezTo>
                    <a:cubicBezTo>
                      <a:pt x="41" y="201"/>
                      <a:pt x="45" y="195"/>
                      <a:pt x="43" y="190"/>
                    </a:cubicBezTo>
                    <a:cubicBezTo>
                      <a:pt x="45" y="189"/>
                      <a:pt x="45" y="189"/>
                      <a:pt x="43" y="189"/>
                    </a:cubicBezTo>
                    <a:lnTo>
                      <a:pt x="40" y="187"/>
                    </a:lnTo>
                    <a:cubicBezTo>
                      <a:pt x="40" y="187"/>
                      <a:pt x="39" y="188"/>
                      <a:pt x="39" y="189"/>
                    </a:cubicBezTo>
                    <a:lnTo>
                      <a:pt x="39" y="187"/>
                    </a:lnTo>
                    <a:cubicBezTo>
                      <a:pt x="35" y="183"/>
                      <a:pt x="63" y="136"/>
                      <a:pt x="67" y="130"/>
                    </a:cubicBezTo>
                    <a:cubicBezTo>
                      <a:pt x="78" y="113"/>
                      <a:pt x="91" y="97"/>
                      <a:pt x="105" y="84"/>
                    </a:cubicBezTo>
                    <a:cubicBezTo>
                      <a:pt x="135" y="55"/>
                      <a:pt x="174" y="37"/>
                      <a:pt x="216" y="32"/>
                    </a:cubicBezTo>
                    <a:cubicBezTo>
                      <a:pt x="222" y="31"/>
                      <a:pt x="229" y="31"/>
                      <a:pt x="235" y="31"/>
                    </a:cubicBezTo>
                    <a:cubicBezTo>
                      <a:pt x="317" y="31"/>
                      <a:pt x="385" y="86"/>
                      <a:pt x="420" y="159"/>
                    </a:cubicBezTo>
                    <a:cubicBezTo>
                      <a:pt x="458" y="239"/>
                      <a:pt x="472" y="336"/>
                      <a:pt x="486" y="425"/>
                    </a:cubicBezTo>
                    <a:cubicBezTo>
                      <a:pt x="495" y="472"/>
                      <a:pt x="499" y="519"/>
                      <a:pt x="500" y="567"/>
                    </a:cubicBezTo>
                    <a:cubicBezTo>
                      <a:pt x="501" y="591"/>
                      <a:pt x="500" y="613"/>
                      <a:pt x="498" y="637"/>
                    </a:cubicBezTo>
                    <a:cubicBezTo>
                      <a:pt x="495" y="662"/>
                      <a:pt x="487" y="687"/>
                      <a:pt x="487" y="713"/>
                    </a:cubicBezTo>
                    <a:cubicBezTo>
                      <a:pt x="488" y="723"/>
                      <a:pt x="496" y="729"/>
                      <a:pt x="505" y="729"/>
                    </a:cubicBezTo>
                    <a:cubicBezTo>
                      <a:pt x="511" y="729"/>
                      <a:pt x="518" y="725"/>
                      <a:pt x="521" y="718"/>
                    </a:cubicBezTo>
                    <a:cubicBezTo>
                      <a:pt x="548" y="669"/>
                      <a:pt x="546" y="599"/>
                      <a:pt x="544" y="545"/>
                    </a:cubicBezTo>
                    <a:cubicBezTo>
                      <a:pt x="541" y="483"/>
                      <a:pt x="533" y="421"/>
                      <a:pt x="519" y="360"/>
                    </a:cubicBezTo>
                    <a:cubicBezTo>
                      <a:pt x="498" y="258"/>
                      <a:pt x="478" y="133"/>
                      <a:pt x="395" y="61"/>
                    </a:cubicBezTo>
                    <a:cubicBezTo>
                      <a:pt x="353" y="21"/>
                      <a:pt x="298" y="0"/>
                      <a:pt x="243" y="0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38"/>
              <p:cNvSpPr/>
              <p:nvPr/>
            </p:nvSpPr>
            <p:spPr>
              <a:xfrm>
                <a:off x="1156747" y="2401354"/>
                <a:ext cx="43301" cy="23650"/>
              </a:xfrm>
              <a:custGeom>
                <a:rect b="b" l="l" r="r" t="t"/>
                <a:pathLst>
                  <a:path extrusionOk="0" h="207" w="379">
                    <a:moveTo>
                      <a:pt x="128" y="0"/>
                    </a:moveTo>
                    <a:cubicBezTo>
                      <a:pt x="81" y="0"/>
                      <a:pt x="35" y="15"/>
                      <a:pt x="3" y="51"/>
                    </a:cubicBezTo>
                    <a:cubicBezTo>
                      <a:pt x="1" y="52"/>
                      <a:pt x="2" y="56"/>
                      <a:pt x="4" y="56"/>
                    </a:cubicBezTo>
                    <a:cubicBezTo>
                      <a:pt x="5" y="56"/>
                      <a:pt x="6" y="56"/>
                      <a:pt x="6" y="55"/>
                    </a:cubicBezTo>
                    <a:cubicBezTo>
                      <a:pt x="43" y="34"/>
                      <a:pt x="81" y="22"/>
                      <a:pt x="120" y="22"/>
                    </a:cubicBezTo>
                    <a:cubicBezTo>
                      <a:pt x="150" y="22"/>
                      <a:pt x="180" y="29"/>
                      <a:pt x="209" y="44"/>
                    </a:cubicBezTo>
                    <a:cubicBezTo>
                      <a:pt x="274" y="77"/>
                      <a:pt x="316" y="136"/>
                      <a:pt x="345" y="200"/>
                    </a:cubicBezTo>
                    <a:cubicBezTo>
                      <a:pt x="347" y="205"/>
                      <a:pt x="351" y="207"/>
                      <a:pt x="355" y="207"/>
                    </a:cubicBezTo>
                    <a:cubicBezTo>
                      <a:pt x="365" y="207"/>
                      <a:pt x="378" y="194"/>
                      <a:pt x="372" y="183"/>
                    </a:cubicBezTo>
                    <a:cubicBezTo>
                      <a:pt x="339" y="113"/>
                      <a:pt x="285" y="45"/>
                      <a:pt x="212" y="16"/>
                    </a:cubicBezTo>
                    <a:cubicBezTo>
                      <a:pt x="186" y="6"/>
                      <a:pt x="157" y="0"/>
                      <a:pt x="128" y="0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38"/>
              <p:cNvSpPr/>
              <p:nvPr/>
            </p:nvSpPr>
            <p:spPr>
              <a:xfrm>
                <a:off x="1155833" y="2453225"/>
                <a:ext cx="34847" cy="20908"/>
              </a:xfrm>
              <a:custGeom>
                <a:rect b="b" l="l" r="r" t="t"/>
                <a:pathLst>
                  <a:path extrusionOk="0" h="183" w="305">
                    <a:moveTo>
                      <a:pt x="71" y="1"/>
                    </a:moveTo>
                    <a:cubicBezTo>
                      <a:pt x="63" y="1"/>
                      <a:pt x="56" y="1"/>
                      <a:pt x="49" y="2"/>
                    </a:cubicBezTo>
                    <a:cubicBezTo>
                      <a:pt x="34" y="2"/>
                      <a:pt x="19" y="6"/>
                      <a:pt x="5" y="13"/>
                    </a:cubicBezTo>
                    <a:cubicBezTo>
                      <a:pt x="1" y="15"/>
                      <a:pt x="0" y="21"/>
                      <a:pt x="5" y="21"/>
                    </a:cubicBezTo>
                    <a:lnTo>
                      <a:pt x="5" y="22"/>
                    </a:lnTo>
                    <a:cubicBezTo>
                      <a:pt x="18" y="22"/>
                      <a:pt x="30" y="21"/>
                      <a:pt x="43" y="19"/>
                    </a:cubicBezTo>
                    <a:cubicBezTo>
                      <a:pt x="57" y="19"/>
                      <a:pt x="71" y="20"/>
                      <a:pt x="86" y="23"/>
                    </a:cubicBezTo>
                    <a:cubicBezTo>
                      <a:pt x="114" y="27"/>
                      <a:pt x="140" y="37"/>
                      <a:pt x="166" y="52"/>
                    </a:cubicBezTo>
                    <a:cubicBezTo>
                      <a:pt x="191" y="66"/>
                      <a:pt x="213" y="85"/>
                      <a:pt x="232" y="106"/>
                    </a:cubicBezTo>
                    <a:cubicBezTo>
                      <a:pt x="242" y="117"/>
                      <a:pt x="249" y="129"/>
                      <a:pt x="257" y="142"/>
                    </a:cubicBezTo>
                    <a:cubicBezTo>
                      <a:pt x="264" y="155"/>
                      <a:pt x="269" y="172"/>
                      <a:pt x="280" y="180"/>
                    </a:cubicBezTo>
                    <a:cubicBezTo>
                      <a:pt x="283" y="182"/>
                      <a:pt x="286" y="183"/>
                      <a:pt x="289" y="183"/>
                    </a:cubicBezTo>
                    <a:cubicBezTo>
                      <a:pt x="297" y="183"/>
                      <a:pt x="303" y="178"/>
                      <a:pt x="304" y="170"/>
                    </a:cubicBezTo>
                    <a:cubicBezTo>
                      <a:pt x="303" y="152"/>
                      <a:pt x="297" y="136"/>
                      <a:pt x="286" y="124"/>
                    </a:cubicBezTo>
                    <a:cubicBezTo>
                      <a:pt x="259" y="83"/>
                      <a:pt x="223" y="51"/>
                      <a:pt x="180" y="28"/>
                    </a:cubicBezTo>
                    <a:cubicBezTo>
                      <a:pt x="153" y="15"/>
                      <a:pt x="123" y="6"/>
                      <a:pt x="93" y="2"/>
                    </a:cubicBezTo>
                    <a:cubicBezTo>
                      <a:pt x="86" y="1"/>
                      <a:pt x="78" y="1"/>
                      <a:pt x="71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38"/>
              <p:cNvSpPr/>
              <p:nvPr/>
            </p:nvSpPr>
            <p:spPr>
              <a:xfrm>
                <a:off x="1797022" y="2351769"/>
                <a:ext cx="135389" cy="164751"/>
              </a:xfrm>
              <a:custGeom>
                <a:rect b="b" l="l" r="r" t="t"/>
                <a:pathLst>
                  <a:path extrusionOk="0" h="1442" w="1185">
                    <a:moveTo>
                      <a:pt x="702" y="0"/>
                    </a:moveTo>
                    <a:cubicBezTo>
                      <a:pt x="438" y="0"/>
                      <a:pt x="221" y="233"/>
                      <a:pt x="31" y="405"/>
                    </a:cubicBezTo>
                    <a:cubicBezTo>
                      <a:pt x="1" y="433"/>
                      <a:pt x="18" y="480"/>
                      <a:pt x="48" y="494"/>
                    </a:cubicBezTo>
                    <a:cubicBezTo>
                      <a:pt x="18" y="611"/>
                      <a:pt x="29" y="748"/>
                      <a:pt x="42" y="868"/>
                    </a:cubicBezTo>
                    <a:cubicBezTo>
                      <a:pt x="43" y="875"/>
                      <a:pt x="44" y="881"/>
                      <a:pt x="45" y="888"/>
                    </a:cubicBezTo>
                    <a:cubicBezTo>
                      <a:pt x="41" y="1064"/>
                      <a:pt x="117" y="1232"/>
                      <a:pt x="253" y="1343"/>
                    </a:cubicBezTo>
                    <a:cubicBezTo>
                      <a:pt x="296" y="1380"/>
                      <a:pt x="346" y="1409"/>
                      <a:pt x="401" y="1425"/>
                    </a:cubicBezTo>
                    <a:cubicBezTo>
                      <a:pt x="439" y="1436"/>
                      <a:pt x="476" y="1442"/>
                      <a:pt x="512" y="1442"/>
                    </a:cubicBezTo>
                    <a:cubicBezTo>
                      <a:pt x="916" y="1442"/>
                      <a:pt x="1184" y="777"/>
                      <a:pt x="1111" y="401"/>
                    </a:cubicBezTo>
                    <a:cubicBezTo>
                      <a:pt x="1067" y="180"/>
                      <a:pt x="919" y="1"/>
                      <a:pt x="703" y="0"/>
                    </a:cubicBezTo>
                    <a:cubicBezTo>
                      <a:pt x="703" y="0"/>
                      <a:pt x="702" y="0"/>
                      <a:pt x="702" y="0"/>
                    </a:cubicBezTo>
                    <a:close/>
                  </a:path>
                </a:pathLst>
              </a:custGeom>
              <a:solidFill>
                <a:srgbClr val="EDAF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38"/>
              <p:cNvSpPr/>
              <p:nvPr/>
            </p:nvSpPr>
            <p:spPr>
              <a:xfrm>
                <a:off x="1837925" y="2382046"/>
                <a:ext cx="65923" cy="80890"/>
              </a:xfrm>
              <a:custGeom>
                <a:rect b="b" l="l" r="r" t="t"/>
                <a:pathLst>
                  <a:path extrusionOk="0" h="708" w="577">
                    <a:moveTo>
                      <a:pt x="339" y="0"/>
                    </a:moveTo>
                    <a:cubicBezTo>
                      <a:pt x="286" y="0"/>
                      <a:pt x="233" y="20"/>
                      <a:pt x="190" y="54"/>
                    </a:cubicBezTo>
                    <a:cubicBezTo>
                      <a:pt x="106" y="122"/>
                      <a:pt x="76" y="241"/>
                      <a:pt x="46" y="340"/>
                    </a:cubicBezTo>
                    <a:cubicBezTo>
                      <a:pt x="28" y="398"/>
                      <a:pt x="15" y="458"/>
                      <a:pt x="6" y="518"/>
                    </a:cubicBezTo>
                    <a:cubicBezTo>
                      <a:pt x="1" y="550"/>
                      <a:pt x="0" y="583"/>
                      <a:pt x="0" y="616"/>
                    </a:cubicBezTo>
                    <a:cubicBezTo>
                      <a:pt x="0" y="644"/>
                      <a:pt x="0" y="674"/>
                      <a:pt x="12" y="698"/>
                    </a:cubicBezTo>
                    <a:cubicBezTo>
                      <a:pt x="15" y="705"/>
                      <a:pt x="20" y="707"/>
                      <a:pt x="25" y="707"/>
                    </a:cubicBezTo>
                    <a:cubicBezTo>
                      <a:pt x="35" y="707"/>
                      <a:pt x="47" y="697"/>
                      <a:pt x="48" y="687"/>
                    </a:cubicBezTo>
                    <a:cubicBezTo>
                      <a:pt x="50" y="662"/>
                      <a:pt x="45" y="638"/>
                      <a:pt x="44" y="613"/>
                    </a:cubicBezTo>
                    <a:cubicBezTo>
                      <a:pt x="44" y="587"/>
                      <a:pt x="44" y="563"/>
                      <a:pt x="47" y="538"/>
                    </a:cubicBezTo>
                    <a:cubicBezTo>
                      <a:pt x="51" y="490"/>
                      <a:pt x="60" y="443"/>
                      <a:pt x="73" y="396"/>
                    </a:cubicBezTo>
                    <a:cubicBezTo>
                      <a:pt x="95" y="309"/>
                      <a:pt x="115" y="212"/>
                      <a:pt x="164" y="134"/>
                    </a:cubicBezTo>
                    <a:cubicBezTo>
                      <a:pt x="201" y="73"/>
                      <a:pt x="265" y="32"/>
                      <a:pt x="335" y="32"/>
                    </a:cubicBezTo>
                    <a:cubicBezTo>
                      <a:pt x="351" y="32"/>
                      <a:pt x="367" y="34"/>
                      <a:pt x="384" y="39"/>
                    </a:cubicBezTo>
                    <a:cubicBezTo>
                      <a:pt x="422" y="51"/>
                      <a:pt x="455" y="72"/>
                      <a:pt x="481" y="102"/>
                    </a:cubicBezTo>
                    <a:cubicBezTo>
                      <a:pt x="495" y="118"/>
                      <a:pt x="507" y="135"/>
                      <a:pt x="516" y="154"/>
                    </a:cubicBezTo>
                    <a:cubicBezTo>
                      <a:pt x="521" y="162"/>
                      <a:pt x="524" y="169"/>
                      <a:pt x="526" y="177"/>
                    </a:cubicBezTo>
                    <a:cubicBezTo>
                      <a:pt x="528" y="181"/>
                      <a:pt x="530" y="185"/>
                      <a:pt x="531" y="190"/>
                    </a:cubicBezTo>
                    <a:cubicBezTo>
                      <a:pt x="532" y="196"/>
                      <a:pt x="533" y="201"/>
                      <a:pt x="533" y="205"/>
                    </a:cubicBezTo>
                    <a:lnTo>
                      <a:pt x="533" y="205"/>
                    </a:lnTo>
                    <a:cubicBezTo>
                      <a:pt x="532" y="205"/>
                      <a:pt x="532" y="206"/>
                      <a:pt x="532" y="206"/>
                    </a:cubicBezTo>
                    <a:cubicBezTo>
                      <a:pt x="531" y="211"/>
                      <a:pt x="532" y="216"/>
                      <a:pt x="537" y="221"/>
                    </a:cubicBezTo>
                    <a:cubicBezTo>
                      <a:pt x="538" y="221"/>
                      <a:pt x="539" y="221"/>
                      <a:pt x="540" y="221"/>
                    </a:cubicBezTo>
                    <a:cubicBezTo>
                      <a:pt x="542" y="221"/>
                      <a:pt x="543" y="221"/>
                      <a:pt x="544" y="221"/>
                    </a:cubicBezTo>
                    <a:cubicBezTo>
                      <a:pt x="576" y="203"/>
                      <a:pt x="544" y="144"/>
                      <a:pt x="532" y="121"/>
                    </a:cubicBezTo>
                    <a:cubicBezTo>
                      <a:pt x="512" y="84"/>
                      <a:pt x="482" y="52"/>
                      <a:pt x="445" y="29"/>
                    </a:cubicBezTo>
                    <a:cubicBezTo>
                      <a:pt x="412" y="10"/>
                      <a:pt x="375" y="0"/>
                      <a:pt x="339" y="0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38"/>
              <p:cNvSpPr/>
              <p:nvPr/>
            </p:nvSpPr>
            <p:spPr>
              <a:xfrm>
                <a:off x="1842266" y="2405925"/>
                <a:ext cx="44558" cy="21365"/>
              </a:xfrm>
              <a:custGeom>
                <a:rect b="b" l="l" r="r" t="t"/>
                <a:pathLst>
                  <a:path extrusionOk="0" h="187" w="390">
                    <a:moveTo>
                      <a:pt x="251" y="0"/>
                    </a:moveTo>
                    <a:cubicBezTo>
                      <a:pt x="227" y="0"/>
                      <a:pt x="204" y="4"/>
                      <a:pt x="182" y="11"/>
                    </a:cubicBezTo>
                    <a:cubicBezTo>
                      <a:pt x="106" y="35"/>
                      <a:pt x="46" y="98"/>
                      <a:pt x="8" y="166"/>
                    </a:cubicBezTo>
                    <a:cubicBezTo>
                      <a:pt x="1" y="178"/>
                      <a:pt x="10" y="187"/>
                      <a:pt x="19" y="187"/>
                    </a:cubicBezTo>
                    <a:cubicBezTo>
                      <a:pt x="24" y="187"/>
                      <a:pt x="29" y="184"/>
                      <a:pt x="33" y="178"/>
                    </a:cubicBezTo>
                    <a:cubicBezTo>
                      <a:pt x="67" y="116"/>
                      <a:pt x="117" y="61"/>
                      <a:pt x="184" y="35"/>
                    </a:cubicBezTo>
                    <a:cubicBezTo>
                      <a:pt x="207" y="26"/>
                      <a:pt x="230" y="22"/>
                      <a:pt x="253" y="22"/>
                    </a:cubicBezTo>
                    <a:cubicBezTo>
                      <a:pt x="298" y="22"/>
                      <a:pt x="342" y="39"/>
                      <a:pt x="382" y="66"/>
                    </a:cubicBezTo>
                    <a:cubicBezTo>
                      <a:pt x="383" y="66"/>
                      <a:pt x="383" y="67"/>
                      <a:pt x="384" y="67"/>
                    </a:cubicBezTo>
                    <a:cubicBezTo>
                      <a:pt x="387" y="67"/>
                      <a:pt x="389" y="62"/>
                      <a:pt x="388" y="60"/>
                    </a:cubicBezTo>
                    <a:cubicBezTo>
                      <a:pt x="356" y="18"/>
                      <a:pt x="303" y="0"/>
                      <a:pt x="251" y="0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38"/>
              <p:cNvSpPr/>
              <p:nvPr/>
            </p:nvSpPr>
            <p:spPr>
              <a:xfrm>
                <a:off x="1847751" y="2458252"/>
                <a:ext cx="36104" cy="18966"/>
              </a:xfrm>
              <a:custGeom>
                <a:rect b="b" l="l" r="r" t="t"/>
                <a:pathLst>
                  <a:path extrusionOk="0" h="166" w="316">
                    <a:moveTo>
                      <a:pt x="228" y="0"/>
                    </a:moveTo>
                    <a:cubicBezTo>
                      <a:pt x="197" y="2"/>
                      <a:pt x="166" y="8"/>
                      <a:pt x="137" y="21"/>
                    </a:cubicBezTo>
                    <a:cubicBezTo>
                      <a:pt x="108" y="34"/>
                      <a:pt x="80" y="51"/>
                      <a:pt x="56" y="72"/>
                    </a:cubicBezTo>
                    <a:cubicBezTo>
                      <a:pt x="44" y="84"/>
                      <a:pt x="34" y="96"/>
                      <a:pt x="24" y="108"/>
                    </a:cubicBezTo>
                    <a:cubicBezTo>
                      <a:pt x="15" y="120"/>
                      <a:pt x="1" y="136"/>
                      <a:pt x="1" y="153"/>
                    </a:cubicBezTo>
                    <a:cubicBezTo>
                      <a:pt x="1" y="160"/>
                      <a:pt x="6" y="165"/>
                      <a:pt x="12" y="165"/>
                    </a:cubicBezTo>
                    <a:cubicBezTo>
                      <a:pt x="14" y="165"/>
                      <a:pt x="17" y="164"/>
                      <a:pt x="19" y="163"/>
                    </a:cubicBezTo>
                    <a:cubicBezTo>
                      <a:pt x="29" y="152"/>
                      <a:pt x="39" y="139"/>
                      <a:pt x="46" y="127"/>
                    </a:cubicBezTo>
                    <a:cubicBezTo>
                      <a:pt x="54" y="115"/>
                      <a:pt x="63" y="104"/>
                      <a:pt x="72" y="95"/>
                    </a:cubicBezTo>
                    <a:cubicBezTo>
                      <a:pt x="93" y="73"/>
                      <a:pt x="117" y="56"/>
                      <a:pt x="143" y="43"/>
                    </a:cubicBezTo>
                    <a:cubicBezTo>
                      <a:pt x="170" y="31"/>
                      <a:pt x="196" y="24"/>
                      <a:pt x="225" y="21"/>
                    </a:cubicBezTo>
                    <a:cubicBezTo>
                      <a:pt x="232" y="20"/>
                      <a:pt x="239" y="20"/>
                      <a:pt x="247" y="20"/>
                    </a:cubicBezTo>
                    <a:cubicBezTo>
                      <a:pt x="254" y="20"/>
                      <a:pt x="261" y="20"/>
                      <a:pt x="268" y="21"/>
                    </a:cubicBezTo>
                    <a:cubicBezTo>
                      <a:pt x="282" y="24"/>
                      <a:pt x="296" y="25"/>
                      <a:pt x="309" y="26"/>
                    </a:cubicBezTo>
                    <a:cubicBezTo>
                      <a:pt x="313" y="26"/>
                      <a:pt x="316" y="21"/>
                      <a:pt x="313" y="19"/>
                    </a:cubicBezTo>
                    <a:cubicBezTo>
                      <a:pt x="301" y="11"/>
                      <a:pt x="288" y="6"/>
                      <a:pt x="274" y="5"/>
                    </a:cubicBezTo>
                    <a:cubicBezTo>
                      <a:pt x="259" y="2"/>
                      <a:pt x="243" y="0"/>
                      <a:pt x="228" y="0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38"/>
              <p:cNvSpPr/>
              <p:nvPr/>
            </p:nvSpPr>
            <p:spPr>
              <a:xfrm>
                <a:off x="1307790" y="2240372"/>
                <a:ext cx="113795" cy="38960"/>
              </a:xfrm>
              <a:custGeom>
                <a:rect b="b" l="l" r="r" t="t"/>
                <a:pathLst>
                  <a:path extrusionOk="0" h="341" w="996">
                    <a:moveTo>
                      <a:pt x="774" y="0"/>
                    </a:moveTo>
                    <a:cubicBezTo>
                      <a:pt x="670" y="0"/>
                      <a:pt x="566" y="5"/>
                      <a:pt x="462" y="12"/>
                    </a:cubicBezTo>
                    <a:cubicBezTo>
                      <a:pt x="356" y="20"/>
                      <a:pt x="210" y="7"/>
                      <a:pt x="115" y="55"/>
                    </a:cubicBezTo>
                    <a:cubicBezTo>
                      <a:pt x="46" y="90"/>
                      <a:pt x="0" y="178"/>
                      <a:pt x="37" y="245"/>
                    </a:cubicBezTo>
                    <a:cubicBezTo>
                      <a:pt x="85" y="332"/>
                      <a:pt x="224" y="327"/>
                      <a:pt x="310" y="333"/>
                    </a:cubicBezTo>
                    <a:cubicBezTo>
                      <a:pt x="365" y="336"/>
                      <a:pt x="435" y="340"/>
                      <a:pt x="509" y="340"/>
                    </a:cubicBezTo>
                    <a:cubicBezTo>
                      <a:pt x="658" y="340"/>
                      <a:pt x="824" y="324"/>
                      <a:pt x="925" y="251"/>
                    </a:cubicBezTo>
                    <a:cubicBezTo>
                      <a:pt x="976" y="214"/>
                      <a:pt x="996" y="140"/>
                      <a:pt x="958" y="87"/>
                    </a:cubicBezTo>
                    <a:cubicBezTo>
                      <a:pt x="955" y="83"/>
                      <a:pt x="951" y="78"/>
                      <a:pt x="946" y="75"/>
                    </a:cubicBezTo>
                    <a:cubicBezTo>
                      <a:pt x="943" y="64"/>
                      <a:pt x="938" y="55"/>
                      <a:pt x="931" y="46"/>
                    </a:cubicBezTo>
                    <a:cubicBezTo>
                      <a:pt x="900" y="6"/>
                      <a:pt x="849" y="1"/>
                      <a:pt x="803" y="0"/>
                    </a:cubicBezTo>
                    <a:cubicBezTo>
                      <a:pt x="793" y="0"/>
                      <a:pt x="784" y="0"/>
                      <a:pt x="774" y="0"/>
                    </a:cubicBezTo>
                    <a:close/>
                  </a:path>
                </a:pathLst>
              </a:custGeom>
              <a:solidFill>
                <a:srgbClr val="E55F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38"/>
              <p:cNvSpPr/>
              <p:nvPr/>
            </p:nvSpPr>
            <p:spPr>
              <a:xfrm>
                <a:off x="1584397" y="2228375"/>
                <a:ext cx="114023" cy="38960"/>
              </a:xfrm>
              <a:custGeom>
                <a:rect b="b" l="l" r="r" t="t"/>
                <a:pathLst>
                  <a:path extrusionOk="0" h="341" w="998">
                    <a:moveTo>
                      <a:pt x="804" y="0"/>
                    </a:moveTo>
                    <a:cubicBezTo>
                      <a:pt x="690" y="0"/>
                      <a:pt x="576" y="5"/>
                      <a:pt x="463" y="12"/>
                    </a:cubicBezTo>
                    <a:cubicBezTo>
                      <a:pt x="357" y="20"/>
                      <a:pt x="210" y="7"/>
                      <a:pt x="115" y="55"/>
                    </a:cubicBezTo>
                    <a:cubicBezTo>
                      <a:pt x="48" y="90"/>
                      <a:pt x="1" y="178"/>
                      <a:pt x="37" y="245"/>
                    </a:cubicBezTo>
                    <a:cubicBezTo>
                      <a:pt x="85" y="332"/>
                      <a:pt x="224" y="328"/>
                      <a:pt x="311" y="333"/>
                    </a:cubicBezTo>
                    <a:cubicBezTo>
                      <a:pt x="366" y="337"/>
                      <a:pt x="435" y="341"/>
                      <a:pt x="509" y="341"/>
                    </a:cubicBezTo>
                    <a:cubicBezTo>
                      <a:pt x="658" y="341"/>
                      <a:pt x="825" y="324"/>
                      <a:pt x="925" y="252"/>
                    </a:cubicBezTo>
                    <a:cubicBezTo>
                      <a:pt x="977" y="214"/>
                      <a:pt x="997" y="141"/>
                      <a:pt x="959" y="87"/>
                    </a:cubicBezTo>
                    <a:cubicBezTo>
                      <a:pt x="955" y="83"/>
                      <a:pt x="951" y="79"/>
                      <a:pt x="948" y="75"/>
                    </a:cubicBezTo>
                    <a:cubicBezTo>
                      <a:pt x="944" y="65"/>
                      <a:pt x="938" y="55"/>
                      <a:pt x="932" y="46"/>
                    </a:cubicBezTo>
                    <a:cubicBezTo>
                      <a:pt x="901" y="6"/>
                      <a:pt x="850" y="2"/>
                      <a:pt x="804" y="0"/>
                    </a:cubicBezTo>
                    <a:close/>
                  </a:path>
                </a:pathLst>
              </a:custGeom>
              <a:solidFill>
                <a:srgbClr val="E55F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38"/>
              <p:cNvSpPr/>
              <p:nvPr/>
            </p:nvSpPr>
            <p:spPr>
              <a:xfrm>
                <a:off x="1473000" y="2574562"/>
                <a:ext cx="123164" cy="41588"/>
              </a:xfrm>
              <a:custGeom>
                <a:rect b="b" l="l" r="r" t="t"/>
                <a:pathLst>
                  <a:path extrusionOk="0" h="364" w="1078">
                    <a:moveTo>
                      <a:pt x="1032" y="0"/>
                    </a:moveTo>
                    <a:cubicBezTo>
                      <a:pt x="1023" y="0"/>
                      <a:pt x="1014" y="4"/>
                      <a:pt x="1008" y="12"/>
                    </a:cubicBezTo>
                    <a:cubicBezTo>
                      <a:pt x="954" y="75"/>
                      <a:pt x="900" y="135"/>
                      <a:pt x="827" y="177"/>
                    </a:cubicBezTo>
                    <a:cubicBezTo>
                      <a:pt x="750" y="220"/>
                      <a:pt x="665" y="248"/>
                      <a:pt x="576" y="256"/>
                    </a:cubicBezTo>
                    <a:cubicBezTo>
                      <a:pt x="558" y="257"/>
                      <a:pt x="541" y="257"/>
                      <a:pt x="524" y="257"/>
                    </a:cubicBezTo>
                    <a:cubicBezTo>
                      <a:pt x="443" y="257"/>
                      <a:pt x="363" y="245"/>
                      <a:pt x="286" y="222"/>
                    </a:cubicBezTo>
                    <a:cubicBezTo>
                      <a:pt x="239" y="208"/>
                      <a:pt x="193" y="189"/>
                      <a:pt x="148" y="168"/>
                    </a:cubicBezTo>
                    <a:cubicBezTo>
                      <a:pt x="109" y="149"/>
                      <a:pt x="68" y="118"/>
                      <a:pt x="23" y="110"/>
                    </a:cubicBezTo>
                    <a:cubicBezTo>
                      <a:pt x="22" y="110"/>
                      <a:pt x="21" y="110"/>
                      <a:pt x="20" y="110"/>
                    </a:cubicBezTo>
                    <a:cubicBezTo>
                      <a:pt x="11" y="110"/>
                      <a:pt x="0" y="119"/>
                      <a:pt x="4" y="130"/>
                    </a:cubicBezTo>
                    <a:cubicBezTo>
                      <a:pt x="21" y="171"/>
                      <a:pt x="61" y="198"/>
                      <a:pt x="98" y="222"/>
                    </a:cubicBezTo>
                    <a:cubicBezTo>
                      <a:pt x="145" y="253"/>
                      <a:pt x="194" y="278"/>
                      <a:pt x="246" y="300"/>
                    </a:cubicBezTo>
                    <a:cubicBezTo>
                      <a:pt x="342" y="342"/>
                      <a:pt x="447" y="364"/>
                      <a:pt x="552" y="364"/>
                    </a:cubicBezTo>
                    <a:cubicBezTo>
                      <a:pt x="566" y="364"/>
                      <a:pt x="579" y="363"/>
                      <a:pt x="593" y="363"/>
                    </a:cubicBezTo>
                    <a:cubicBezTo>
                      <a:pt x="787" y="350"/>
                      <a:pt x="1004" y="241"/>
                      <a:pt x="1069" y="47"/>
                    </a:cubicBezTo>
                    <a:cubicBezTo>
                      <a:pt x="1077" y="23"/>
                      <a:pt x="1054" y="0"/>
                      <a:pt x="1032" y="0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38"/>
              <p:cNvSpPr/>
              <p:nvPr/>
            </p:nvSpPr>
            <p:spPr>
              <a:xfrm>
                <a:off x="1287110" y="2367307"/>
                <a:ext cx="181889" cy="65352"/>
              </a:xfrm>
              <a:custGeom>
                <a:rect b="b" l="l" r="r" t="t"/>
                <a:pathLst>
                  <a:path extrusionOk="0" h="572" w="1592">
                    <a:moveTo>
                      <a:pt x="297" y="0"/>
                    </a:moveTo>
                    <a:cubicBezTo>
                      <a:pt x="285" y="0"/>
                      <a:pt x="274" y="4"/>
                      <a:pt x="264" y="11"/>
                    </a:cubicBezTo>
                    <a:cubicBezTo>
                      <a:pt x="249" y="21"/>
                      <a:pt x="237" y="37"/>
                      <a:pt x="232" y="56"/>
                    </a:cubicBezTo>
                    <a:cubicBezTo>
                      <a:pt x="166" y="115"/>
                      <a:pt x="95" y="169"/>
                      <a:pt x="18" y="213"/>
                    </a:cubicBezTo>
                    <a:cubicBezTo>
                      <a:pt x="7" y="220"/>
                      <a:pt x="1" y="233"/>
                      <a:pt x="2" y="247"/>
                    </a:cubicBezTo>
                    <a:cubicBezTo>
                      <a:pt x="3" y="323"/>
                      <a:pt x="95" y="369"/>
                      <a:pt x="146" y="401"/>
                    </a:cubicBezTo>
                    <a:cubicBezTo>
                      <a:pt x="216" y="445"/>
                      <a:pt x="289" y="480"/>
                      <a:pt x="366" y="506"/>
                    </a:cubicBezTo>
                    <a:cubicBezTo>
                      <a:pt x="468" y="540"/>
                      <a:pt x="574" y="558"/>
                      <a:pt x="680" y="558"/>
                    </a:cubicBezTo>
                    <a:cubicBezTo>
                      <a:pt x="699" y="558"/>
                      <a:pt x="718" y="557"/>
                      <a:pt x="737" y="556"/>
                    </a:cubicBezTo>
                    <a:cubicBezTo>
                      <a:pt x="766" y="562"/>
                      <a:pt x="796" y="567"/>
                      <a:pt x="825" y="569"/>
                    </a:cubicBezTo>
                    <a:cubicBezTo>
                      <a:pt x="841" y="570"/>
                      <a:pt x="857" y="571"/>
                      <a:pt x="872" y="571"/>
                    </a:cubicBezTo>
                    <a:cubicBezTo>
                      <a:pt x="888" y="571"/>
                      <a:pt x="903" y="570"/>
                      <a:pt x="919" y="569"/>
                    </a:cubicBezTo>
                    <a:cubicBezTo>
                      <a:pt x="1189" y="550"/>
                      <a:pt x="1417" y="359"/>
                      <a:pt x="1567" y="194"/>
                    </a:cubicBezTo>
                    <a:cubicBezTo>
                      <a:pt x="1591" y="165"/>
                      <a:pt x="1590" y="122"/>
                      <a:pt x="1564" y="93"/>
                    </a:cubicBezTo>
                    <a:cubicBezTo>
                      <a:pt x="1554" y="81"/>
                      <a:pt x="1540" y="75"/>
                      <a:pt x="1526" y="75"/>
                    </a:cubicBezTo>
                    <a:cubicBezTo>
                      <a:pt x="1511" y="75"/>
                      <a:pt x="1497" y="81"/>
                      <a:pt x="1487" y="93"/>
                    </a:cubicBezTo>
                    <a:cubicBezTo>
                      <a:pt x="1327" y="269"/>
                      <a:pt x="1128" y="366"/>
                      <a:pt x="927" y="366"/>
                    </a:cubicBezTo>
                    <a:cubicBezTo>
                      <a:pt x="900" y="366"/>
                      <a:pt x="873" y="364"/>
                      <a:pt x="846" y="360"/>
                    </a:cubicBezTo>
                    <a:cubicBezTo>
                      <a:pt x="747" y="347"/>
                      <a:pt x="652" y="310"/>
                      <a:pt x="568" y="252"/>
                    </a:cubicBezTo>
                    <a:cubicBezTo>
                      <a:pt x="524" y="222"/>
                      <a:pt x="485" y="188"/>
                      <a:pt x="450" y="149"/>
                    </a:cubicBezTo>
                    <a:cubicBezTo>
                      <a:pt x="434" y="132"/>
                      <a:pt x="419" y="113"/>
                      <a:pt x="405" y="95"/>
                    </a:cubicBezTo>
                    <a:cubicBezTo>
                      <a:pt x="384" y="67"/>
                      <a:pt x="362" y="42"/>
                      <a:pt x="337" y="17"/>
                    </a:cubicBezTo>
                    <a:cubicBezTo>
                      <a:pt x="326" y="6"/>
                      <a:pt x="312" y="0"/>
                      <a:pt x="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38"/>
              <p:cNvSpPr/>
              <p:nvPr/>
            </p:nvSpPr>
            <p:spPr>
              <a:xfrm>
                <a:off x="1583940" y="2337944"/>
                <a:ext cx="182575" cy="74949"/>
              </a:xfrm>
              <a:custGeom>
                <a:rect b="b" l="l" r="r" t="t"/>
                <a:pathLst>
                  <a:path extrusionOk="0" h="656" w="1598">
                    <a:moveTo>
                      <a:pt x="1274" y="1"/>
                    </a:moveTo>
                    <a:cubicBezTo>
                      <a:pt x="1256" y="1"/>
                      <a:pt x="1239" y="9"/>
                      <a:pt x="1228" y="24"/>
                    </a:cubicBezTo>
                    <a:cubicBezTo>
                      <a:pt x="1206" y="51"/>
                      <a:pt x="1187" y="80"/>
                      <a:pt x="1171" y="111"/>
                    </a:cubicBezTo>
                    <a:cubicBezTo>
                      <a:pt x="1159" y="131"/>
                      <a:pt x="1148" y="151"/>
                      <a:pt x="1134" y="170"/>
                    </a:cubicBezTo>
                    <a:cubicBezTo>
                      <a:pt x="1104" y="214"/>
                      <a:pt x="1068" y="254"/>
                      <a:pt x="1029" y="290"/>
                    </a:cubicBezTo>
                    <a:cubicBezTo>
                      <a:pt x="954" y="359"/>
                      <a:pt x="864" y="409"/>
                      <a:pt x="767" y="437"/>
                    </a:cubicBezTo>
                    <a:cubicBezTo>
                      <a:pt x="711" y="452"/>
                      <a:pt x="655" y="460"/>
                      <a:pt x="597" y="460"/>
                    </a:cubicBezTo>
                    <a:cubicBezTo>
                      <a:pt x="426" y="460"/>
                      <a:pt x="252" y="392"/>
                      <a:pt x="99" y="263"/>
                    </a:cubicBezTo>
                    <a:cubicBezTo>
                      <a:pt x="89" y="255"/>
                      <a:pt x="77" y="250"/>
                      <a:pt x="65" y="250"/>
                    </a:cubicBezTo>
                    <a:cubicBezTo>
                      <a:pt x="48" y="250"/>
                      <a:pt x="31" y="259"/>
                      <a:pt x="22" y="275"/>
                    </a:cubicBezTo>
                    <a:cubicBezTo>
                      <a:pt x="0" y="306"/>
                      <a:pt x="5" y="349"/>
                      <a:pt x="33" y="375"/>
                    </a:cubicBezTo>
                    <a:cubicBezTo>
                      <a:pt x="192" y="510"/>
                      <a:pt x="423" y="655"/>
                      <a:pt x="676" y="655"/>
                    </a:cubicBezTo>
                    <a:cubicBezTo>
                      <a:pt x="691" y="655"/>
                      <a:pt x="707" y="655"/>
                      <a:pt x="722" y="654"/>
                    </a:cubicBezTo>
                    <a:cubicBezTo>
                      <a:pt x="753" y="652"/>
                      <a:pt x="784" y="647"/>
                      <a:pt x="815" y="641"/>
                    </a:cubicBezTo>
                    <a:cubicBezTo>
                      <a:pt x="821" y="639"/>
                      <a:pt x="829" y="637"/>
                      <a:pt x="834" y="634"/>
                    </a:cubicBezTo>
                    <a:cubicBezTo>
                      <a:pt x="851" y="635"/>
                      <a:pt x="868" y="636"/>
                      <a:pt x="885" y="636"/>
                    </a:cubicBezTo>
                    <a:cubicBezTo>
                      <a:pt x="1008" y="636"/>
                      <a:pt x="1130" y="612"/>
                      <a:pt x="1245" y="567"/>
                    </a:cubicBezTo>
                    <a:cubicBezTo>
                      <a:pt x="1320" y="536"/>
                      <a:pt x="1392" y="498"/>
                      <a:pt x="1459" y="451"/>
                    </a:cubicBezTo>
                    <a:cubicBezTo>
                      <a:pt x="1508" y="415"/>
                      <a:pt x="1598" y="365"/>
                      <a:pt x="1594" y="288"/>
                    </a:cubicBezTo>
                    <a:cubicBezTo>
                      <a:pt x="1594" y="275"/>
                      <a:pt x="1587" y="262"/>
                      <a:pt x="1576" y="256"/>
                    </a:cubicBezTo>
                    <a:cubicBezTo>
                      <a:pt x="1493" y="213"/>
                      <a:pt x="1415" y="162"/>
                      <a:pt x="1344" y="103"/>
                    </a:cubicBezTo>
                    <a:cubicBezTo>
                      <a:pt x="1344" y="98"/>
                      <a:pt x="1346" y="92"/>
                      <a:pt x="1346" y="87"/>
                    </a:cubicBezTo>
                    <a:cubicBezTo>
                      <a:pt x="1349" y="53"/>
                      <a:pt x="1330" y="22"/>
                      <a:pt x="1300" y="7"/>
                    </a:cubicBezTo>
                    <a:cubicBezTo>
                      <a:pt x="1292" y="3"/>
                      <a:pt x="1283" y="1"/>
                      <a:pt x="1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38"/>
              <p:cNvSpPr/>
              <p:nvPr/>
            </p:nvSpPr>
            <p:spPr>
              <a:xfrm>
                <a:off x="1527270" y="2418607"/>
                <a:ext cx="44787" cy="121678"/>
              </a:xfrm>
              <a:custGeom>
                <a:rect b="b" l="l" r="r" t="t"/>
                <a:pathLst>
                  <a:path extrusionOk="0" h="1065" w="392">
                    <a:moveTo>
                      <a:pt x="44" y="1"/>
                    </a:moveTo>
                    <a:cubicBezTo>
                      <a:pt x="41" y="1"/>
                      <a:pt x="39" y="3"/>
                      <a:pt x="40" y="5"/>
                    </a:cubicBezTo>
                    <a:lnTo>
                      <a:pt x="41" y="5"/>
                    </a:lnTo>
                    <a:cubicBezTo>
                      <a:pt x="60" y="111"/>
                      <a:pt x="105" y="214"/>
                      <a:pt x="144" y="315"/>
                    </a:cubicBezTo>
                    <a:cubicBezTo>
                      <a:pt x="182" y="420"/>
                      <a:pt x="228" y="524"/>
                      <a:pt x="272" y="628"/>
                    </a:cubicBezTo>
                    <a:cubicBezTo>
                      <a:pt x="292" y="676"/>
                      <a:pt x="317" y="730"/>
                      <a:pt x="317" y="784"/>
                    </a:cubicBezTo>
                    <a:cubicBezTo>
                      <a:pt x="318" y="837"/>
                      <a:pt x="286" y="878"/>
                      <a:pt x="242" y="904"/>
                    </a:cubicBezTo>
                    <a:cubicBezTo>
                      <a:pt x="200" y="927"/>
                      <a:pt x="159" y="945"/>
                      <a:pt x="115" y="961"/>
                    </a:cubicBezTo>
                    <a:cubicBezTo>
                      <a:pt x="75" y="978"/>
                      <a:pt x="26" y="992"/>
                      <a:pt x="6" y="1034"/>
                    </a:cubicBezTo>
                    <a:cubicBezTo>
                      <a:pt x="0" y="1043"/>
                      <a:pt x="6" y="1056"/>
                      <a:pt x="18" y="1061"/>
                    </a:cubicBezTo>
                    <a:cubicBezTo>
                      <a:pt x="27" y="1064"/>
                      <a:pt x="36" y="1065"/>
                      <a:pt x="46" y="1065"/>
                    </a:cubicBezTo>
                    <a:cubicBezTo>
                      <a:pt x="86" y="1065"/>
                      <a:pt x="128" y="1041"/>
                      <a:pt x="164" y="1025"/>
                    </a:cubicBezTo>
                    <a:cubicBezTo>
                      <a:pt x="209" y="1007"/>
                      <a:pt x="258" y="987"/>
                      <a:pt x="298" y="957"/>
                    </a:cubicBezTo>
                    <a:cubicBezTo>
                      <a:pt x="383" y="892"/>
                      <a:pt x="392" y="801"/>
                      <a:pt x="353" y="706"/>
                    </a:cubicBezTo>
                    <a:cubicBezTo>
                      <a:pt x="307" y="589"/>
                      <a:pt x="261" y="471"/>
                      <a:pt x="213" y="355"/>
                    </a:cubicBezTo>
                    <a:cubicBezTo>
                      <a:pt x="165" y="238"/>
                      <a:pt x="117" y="109"/>
                      <a:pt x="46" y="2"/>
                    </a:cubicBezTo>
                    <a:cubicBezTo>
                      <a:pt x="46" y="1"/>
                      <a:pt x="45" y="1"/>
                      <a:pt x="44" y="1"/>
                    </a:cubicBezTo>
                    <a:close/>
                  </a:path>
                </a:pathLst>
              </a:custGeom>
              <a:solidFill>
                <a:srgbClr val="0D5B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38"/>
              <p:cNvSpPr/>
              <p:nvPr/>
            </p:nvSpPr>
            <p:spPr>
              <a:xfrm>
                <a:off x="1167715" y="2637173"/>
                <a:ext cx="150470" cy="173320"/>
              </a:xfrm>
              <a:custGeom>
                <a:rect b="b" l="l" r="r" t="t"/>
                <a:pathLst>
                  <a:path extrusionOk="0" h="1517" w="1317">
                    <a:moveTo>
                      <a:pt x="330" y="1052"/>
                    </a:moveTo>
                    <a:cubicBezTo>
                      <a:pt x="381" y="1055"/>
                      <a:pt x="431" y="1068"/>
                      <a:pt x="478" y="1088"/>
                    </a:cubicBezTo>
                    <a:cubicBezTo>
                      <a:pt x="522" y="1106"/>
                      <a:pt x="622" y="1147"/>
                      <a:pt x="644" y="1192"/>
                    </a:cubicBezTo>
                    <a:cubicBezTo>
                      <a:pt x="685" y="1279"/>
                      <a:pt x="522" y="1324"/>
                      <a:pt x="463" y="1324"/>
                    </a:cubicBezTo>
                    <a:cubicBezTo>
                      <a:pt x="325" y="1324"/>
                      <a:pt x="309" y="1157"/>
                      <a:pt x="330" y="1052"/>
                    </a:cubicBezTo>
                    <a:close/>
                    <a:moveTo>
                      <a:pt x="854" y="0"/>
                    </a:moveTo>
                    <a:cubicBezTo>
                      <a:pt x="804" y="0"/>
                      <a:pt x="774" y="49"/>
                      <a:pt x="795" y="97"/>
                    </a:cubicBezTo>
                    <a:cubicBezTo>
                      <a:pt x="829" y="170"/>
                      <a:pt x="909" y="212"/>
                      <a:pt x="965" y="266"/>
                    </a:cubicBezTo>
                    <a:cubicBezTo>
                      <a:pt x="1032" y="328"/>
                      <a:pt x="1089" y="397"/>
                      <a:pt x="1126" y="480"/>
                    </a:cubicBezTo>
                    <a:cubicBezTo>
                      <a:pt x="1185" y="613"/>
                      <a:pt x="1163" y="830"/>
                      <a:pt x="990" y="861"/>
                    </a:cubicBezTo>
                    <a:cubicBezTo>
                      <a:pt x="976" y="864"/>
                      <a:pt x="963" y="865"/>
                      <a:pt x="949" y="865"/>
                    </a:cubicBezTo>
                    <a:cubicBezTo>
                      <a:pt x="823" y="865"/>
                      <a:pt x="702" y="766"/>
                      <a:pt x="577" y="750"/>
                    </a:cubicBezTo>
                    <a:cubicBezTo>
                      <a:pt x="564" y="748"/>
                      <a:pt x="551" y="748"/>
                      <a:pt x="538" y="748"/>
                    </a:cubicBezTo>
                    <a:cubicBezTo>
                      <a:pt x="430" y="748"/>
                      <a:pt x="336" y="807"/>
                      <a:pt x="281" y="904"/>
                    </a:cubicBezTo>
                    <a:cubicBezTo>
                      <a:pt x="265" y="933"/>
                      <a:pt x="252" y="964"/>
                      <a:pt x="244" y="996"/>
                    </a:cubicBezTo>
                    <a:cubicBezTo>
                      <a:pt x="116" y="1018"/>
                      <a:pt x="14" y="1117"/>
                      <a:pt x="8" y="1253"/>
                    </a:cubicBezTo>
                    <a:cubicBezTo>
                      <a:pt x="0" y="1396"/>
                      <a:pt x="108" y="1506"/>
                      <a:pt x="248" y="1517"/>
                    </a:cubicBezTo>
                    <a:cubicBezTo>
                      <a:pt x="248" y="1517"/>
                      <a:pt x="249" y="1517"/>
                      <a:pt x="249" y="1517"/>
                    </a:cubicBezTo>
                    <a:cubicBezTo>
                      <a:pt x="266" y="1517"/>
                      <a:pt x="270" y="1488"/>
                      <a:pt x="252" y="1483"/>
                    </a:cubicBezTo>
                    <a:cubicBezTo>
                      <a:pt x="116" y="1451"/>
                      <a:pt x="21" y="1305"/>
                      <a:pt x="86" y="1171"/>
                    </a:cubicBezTo>
                    <a:cubicBezTo>
                      <a:pt x="114" y="1112"/>
                      <a:pt x="168" y="1070"/>
                      <a:pt x="232" y="1058"/>
                    </a:cubicBezTo>
                    <a:lnTo>
                      <a:pt x="232" y="1058"/>
                    </a:lnTo>
                    <a:cubicBezTo>
                      <a:pt x="221" y="1127"/>
                      <a:pt x="229" y="1198"/>
                      <a:pt x="253" y="1264"/>
                    </a:cubicBezTo>
                    <a:cubicBezTo>
                      <a:pt x="290" y="1357"/>
                      <a:pt x="371" y="1407"/>
                      <a:pt x="460" y="1407"/>
                    </a:cubicBezTo>
                    <a:cubicBezTo>
                      <a:pt x="493" y="1407"/>
                      <a:pt x="528" y="1400"/>
                      <a:pt x="561" y="1386"/>
                    </a:cubicBezTo>
                    <a:cubicBezTo>
                      <a:pt x="647" y="1350"/>
                      <a:pt x="768" y="1231"/>
                      <a:pt x="678" y="1139"/>
                    </a:cubicBezTo>
                    <a:cubicBezTo>
                      <a:pt x="628" y="1088"/>
                      <a:pt x="549" y="1054"/>
                      <a:pt x="484" y="1028"/>
                    </a:cubicBezTo>
                    <a:cubicBezTo>
                      <a:pt x="441" y="1010"/>
                      <a:pt x="395" y="998"/>
                      <a:pt x="348" y="993"/>
                    </a:cubicBezTo>
                    <a:cubicBezTo>
                      <a:pt x="380" y="913"/>
                      <a:pt x="443" y="848"/>
                      <a:pt x="534" y="848"/>
                    </a:cubicBezTo>
                    <a:cubicBezTo>
                      <a:pt x="542" y="848"/>
                      <a:pt x="550" y="848"/>
                      <a:pt x="558" y="849"/>
                    </a:cubicBezTo>
                    <a:cubicBezTo>
                      <a:pt x="663" y="863"/>
                      <a:pt x="754" y="930"/>
                      <a:pt x="854" y="961"/>
                    </a:cubicBezTo>
                    <a:cubicBezTo>
                      <a:pt x="886" y="970"/>
                      <a:pt x="918" y="975"/>
                      <a:pt x="949" y="975"/>
                    </a:cubicBezTo>
                    <a:cubicBezTo>
                      <a:pt x="1120" y="975"/>
                      <a:pt x="1272" y="842"/>
                      <a:pt x="1297" y="665"/>
                    </a:cubicBezTo>
                    <a:cubicBezTo>
                      <a:pt x="1316" y="529"/>
                      <a:pt x="1269" y="390"/>
                      <a:pt x="1190" y="280"/>
                    </a:cubicBezTo>
                    <a:cubicBezTo>
                      <a:pt x="1149" y="224"/>
                      <a:pt x="1103" y="173"/>
                      <a:pt x="1053" y="127"/>
                    </a:cubicBezTo>
                    <a:cubicBezTo>
                      <a:pt x="1000" y="77"/>
                      <a:pt x="943" y="17"/>
                      <a:pt x="868" y="2"/>
                    </a:cubicBezTo>
                    <a:cubicBezTo>
                      <a:pt x="863" y="1"/>
                      <a:pt x="858" y="0"/>
                      <a:pt x="854" y="0"/>
                    </a:cubicBezTo>
                    <a:close/>
                  </a:path>
                </a:pathLst>
              </a:custGeom>
              <a:solidFill>
                <a:srgbClr val="E57D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38"/>
              <p:cNvSpPr/>
              <p:nvPr/>
            </p:nvSpPr>
            <p:spPr>
              <a:xfrm>
                <a:off x="1714874" y="2672020"/>
                <a:ext cx="69579" cy="159610"/>
              </a:xfrm>
              <a:custGeom>
                <a:rect b="b" l="l" r="r" t="t"/>
                <a:pathLst>
                  <a:path extrusionOk="0" h="1397" w="609">
                    <a:moveTo>
                      <a:pt x="395" y="639"/>
                    </a:moveTo>
                    <a:cubicBezTo>
                      <a:pt x="415" y="639"/>
                      <a:pt x="434" y="645"/>
                      <a:pt x="448" y="662"/>
                    </a:cubicBezTo>
                    <a:cubicBezTo>
                      <a:pt x="468" y="686"/>
                      <a:pt x="473" y="719"/>
                      <a:pt x="462" y="748"/>
                    </a:cubicBezTo>
                    <a:cubicBezTo>
                      <a:pt x="452" y="770"/>
                      <a:pt x="430" y="778"/>
                      <a:pt x="405" y="778"/>
                    </a:cubicBezTo>
                    <a:cubicBezTo>
                      <a:pt x="365" y="778"/>
                      <a:pt x="317" y="758"/>
                      <a:pt x="293" y="741"/>
                    </a:cubicBezTo>
                    <a:cubicBezTo>
                      <a:pt x="286" y="736"/>
                      <a:pt x="278" y="729"/>
                      <a:pt x="272" y="723"/>
                    </a:cubicBezTo>
                    <a:cubicBezTo>
                      <a:pt x="281" y="707"/>
                      <a:pt x="291" y="692"/>
                      <a:pt x="303" y="679"/>
                    </a:cubicBezTo>
                    <a:cubicBezTo>
                      <a:pt x="326" y="658"/>
                      <a:pt x="362" y="639"/>
                      <a:pt x="395" y="639"/>
                    </a:cubicBezTo>
                    <a:close/>
                    <a:moveTo>
                      <a:pt x="351" y="0"/>
                    </a:moveTo>
                    <a:cubicBezTo>
                      <a:pt x="349" y="0"/>
                      <a:pt x="346" y="1"/>
                      <a:pt x="344" y="1"/>
                    </a:cubicBezTo>
                    <a:cubicBezTo>
                      <a:pt x="243" y="41"/>
                      <a:pt x="165" y="146"/>
                      <a:pt x="108" y="233"/>
                    </a:cubicBezTo>
                    <a:cubicBezTo>
                      <a:pt x="46" y="331"/>
                      <a:pt x="0" y="442"/>
                      <a:pt x="0" y="558"/>
                    </a:cubicBezTo>
                    <a:cubicBezTo>
                      <a:pt x="2" y="686"/>
                      <a:pt x="57" y="805"/>
                      <a:pt x="152" y="890"/>
                    </a:cubicBezTo>
                    <a:cubicBezTo>
                      <a:pt x="152" y="910"/>
                      <a:pt x="153" y="930"/>
                      <a:pt x="156" y="951"/>
                    </a:cubicBezTo>
                    <a:cubicBezTo>
                      <a:pt x="182" y="1142"/>
                      <a:pt x="354" y="1396"/>
                      <a:pt x="568" y="1396"/>
                    </a:cubicBezTo>
                    <a:cubicBezTo>
                      <a:pt x="574" y="1396"/>
                      <a:pt x="581" y="1396"/>
                      <a:pt x="587" y="1395"/>
                    </a:cubicBezTo>
                    <a:cubicBezTo>
                      <a:pt x="601" y="1395"/>
                      <a:pt x="607" y="1376"/>
                      <a:pt x="595" y="1369"/>
                    </a:cubicBezTo>
                    <a:cubicBezTo>
                      <a:pt x="515" y="1322"/>
                      <a:pt x="433" y="1286"/>
                      <a:pt x="369" y="1218"/>
                    </a:cubicBezTo>
                    <a:cubicBezTo>
                      <a:pt x="304" y="1150"/>
                      <a:pt x="259" y="1063"/>
                      <a:pt x="240" y="971"/>
                    </a:cubicBezTo>
                    <a:cubicBezTo>
                      <a:pt x="239" y="962"/>
                      <a:pt x="239" y="954"/>
                      <a:pt x="237" y="945"/>
                    </a:cubicBezTo>
                    <a:lnTo>
                      <a:pt x="237" y="945"/>
                    </a:lnTo>
                    <a:cubicBezTo>
                      <a:pt x="279" y="966"/>
                      <a:pt x="324" y="976"/>
                      <a:pt x="370" y="976"/>
                    </a:cubicBezTo>
                    <a:cubicBezTo>
                      <a:pt x="387" y="976"/>
                      <a:pt x="403" y="975"/>
                      <a:pt x="420" y="972"/>
                    </a:cubicBezTo>
                    <a:cubicBezTo>
                      <a:pt x="525" y="956"/>
                      <a:pt x="603" y="867"/>
                      <a:pt x="607" y="760"/>
                    </a:cubicBezTo>
                    <a:cubicBezTo>
                      <a:pt x="609" y="678"/>
                      <a:pt x="566" y="589"/>
                      <a:pt x="486" y="558"/>
                    </a:cubicBezTo>
                    <a:cubicBezTo>
                      <a:pt x="463" y="549"/>
                      <a:pt x="439" y="545"/>
                      <a:pt x="415" y="545"/>
                    </a:cubicBezTo>
                    <a:cubicBezTo>
                      <a:pt x="338" y="545"/>
                      <a:pt x="261" y="588"/>
                      <a:pt x="216" y="650"/>
                    </a:cubicBezTo>
                    <a:lnTo>
                      <a:pt x="216" y="651"/>
                    </a:lnTo>
                    <a:cubicBezTo>
                      <a:pt x="199" y="619"/>
                      <a:pt x="185" y="586"/>
                      <a:pt x="177" y="552"/>
                    </a:cubicBezTo>
                    <a:cubicBezTo>
                      <a:pt x="152" y="460"/>
                      <a:pt x="180" y="358"/>
                      <a:pt x="223" y="276"/>
                    </a:cubicBezTo>
                    <a:cubicBezTo>
                      <a:pt x="268" y="192"/>
                      <a:pt x="343" y="123"/>
                      <a:pt x="378" y="36"/>
                    </a:cubicBezTo>
                    <a:cubicBezTo>
                      <a:pt x="383" y="17"/>
                      <a:pt x="368" y="0"/>
                      <a:pt x="351" y="0"/>
                    </a:cubicBezTo>
                    <a:close/>
                  </a:path>
                </a:pathLst>
              </a:custGeom>
              <a:solidFill>
                <a:srgbClr val="E57D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38"/>
              <p:cNvSpPr/>
              <p:nvPr/>
            </p:nvSpPr>
            <p:spPr>
              <a:xfrm>
                <a:off x="1106704" y="2320577"/>
                <a:ext cx="131390" cy="231132"/>
              </a:xfrm>
              <a:custGeom>
                <a:rect b="b" l="l" r="r" t="t"/>
                <a:pathLst>
                  <a:path extrusionOk="0" h="2023" w="1150">
                    <a:moveTo>
                      <a:pt x="848" y="1"/>
                    </a:moveTo>
                    <a:cubicBezTo>
                      <a:pt x="815" y="1"/>
                      <a:pt x="787" y="22"/>
                      <a:pt x="779" y="53"/>
                    </a:cubicBezTo>
                    <a:cubicBezTo>
                      <a:pt x="754" y="145"/>
                      <a:pt x="832" y="229"/>
                      <a:pt x="861" y="315"/>
                    </a:cubicBezTo>
                    <a:cubicBezTo>
                      <a:pt x="891" y="408"/>
                      <a:pt x="908" y="504"/>
                      <a:pt x="911" y="603"/>
                    </a:cubicBezTo>
                    <a:cubicBezTo>
                      <a:pt x="918" y="786"/>
                      <a:pt x="916" y="990"/>
                      <a:pt x="847" y="1161"/>
                    </a:cubicBezTo>
                    <a:cubicBezTo>
                      <a:pt x="701" y="1527"/>
                      <a:pt x="410" y="1772"/>
                      <a:pt x="54" y="1921"/>
                    </a:cubicBezTo>
                    <a:cubicBezTo>
                      <a:pt x="1" y="1944"/>
                      <a:pt x="12" y="2023"/>
                      <a:pt x="64" y="2023"/>
                    </a:cubicBezTo>
                    <a:cubicBezTo>
                      <a:pt x="70" y="2023"/>
                      <a:pt x="76" y="2022"/>
                      <a:pt x="82" y="2020"/>
                    </a:cubicBezTo>
                    <a:cubicBezTo>
                      <a:pt x="470" y="1903"/>
                      <a:pt x="805" y="1561"/>
                      <a:pt x="972" y="1199"/>
                    </a:cubicBezTo>
                    <a:cubicBezTo>
                      <a:pt x="1069" y="993"/>
                      <a:pt x="1150" y="804"/>
                      <a:pt x="1134" y="572"/>
                    </a:cubicBezTo>
                    <a:cubicBezTo>
                      <a:pt x="1127" y="454"/>
                      <a:pt x="1101" y="338"/>
                      <a:pt x="1055" y="229"/>
                    </a:cubicBezTo>
                    <a:cubicBezTo>
                      <a:pt x="1015" y="135"/>
                      <a:pt x="964" y="6"/>
                      <a:pt x="848" y="1"/>
                    </a:cubicBezTo>
                    <a:close/>
                  </a:path>
                </a:pathLst>
              </a:custGeom>
              <a:solidFill>
                <a:srgbClr val="E57D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38"/>
              <p:cNvSpPr/>
              <p:nvPr/>
            </p:nvSpPr>
            <p:spPr>
              <a:xfrm>
                <a:off x="1809133" y="2341829"/>
                <a:ext cx="84089" cy="213194"/>
              </a:xfrm>
              <a:custGeom>
                <a:rect b="b" l="l" r="r" t="t"/>
                <a:pathLst>
                  <a:path extrusionOk="0" h="1866" w="736">
                    <a:moveTo>
                      <a:pt x="239" y="0"/>
                    </a:moveTo>
                    <a:cubicBezTo>
                      <a:pt x="223" y="0"/>
                      <a:pt x="206" y="5"/>
                      <a:pt x="191" y="17"/>
                    </a:cubicBezTo>
                    <a:cubicBezTo>
                      <a:pt x="37" y="139"/>
                      <a:pt x="26" y="333"/>
                      <a:pt x="15" y="488"/>
                    </a:cubicBezTo>
                    <a:cubicBezTo>
                      <a:pt x="1" y="687"/>
                      <a:pt x="8" y="883"/>
                      <a:pt x="65" y="1072"/>
                    </a:cubicBezTo>
                    <a:cubicBezTo>
                      <a:pt x="115" y="1240"/>
                      <a:pt x="194" y="1398"/>
                      <a:pt x="300" y="1539"/>
                    </a:cubicBezTo>
                    <a:cubicBezTo>
                      <a:pt x="384" y="1650"/>
                      <a:pt x="519" y="1837"/>
                      <a:pt x="690" y="1865"/>
                    </a:cubicBezTo>
                    <a:cubicBezTo>
                      <a:pt x="693" y="1866"/>
                      <a:pt x="695" y="1866"/>
                      <a:pt x="697" y="1866"/>
                    </a:cubicBezTo>
                    <a:cubicBezTo>
                      <a:pt x="719" y="1866"/>
                      <a:pt x="736" y="1848"/>
                      <a:pt x="728" y="1831"/>
                    </a:cubicBezTo>
                    <a:cubicBezTo>
                      <a:pt x="699" y="1769"/>
                      <a:pt x="629" y="1724"/>
                      <a:pt x="581" y="1672"/>
                    </a:cubicBezTo>
                    <a:cubicBezTo>
                      <a:pt x="523" y="1609"/>
                      <a:pt x="472" y="1539"/>
                      <a:pt x="431" y="1464"/>
                    </a:cubicBezTo>
                    <a:cubicBezTo>
                      <a:pt x="359" y="1328"/>
                      <a:pt x="312" y="1180"/>
                      <a:pt x="294" y="1027"/>
                    </a:cubicBezTo>
                    <a:cubicBezTo>
                      <a:pt x="272" y="861"/>
                      <a:pt x="264" y="696"/>
                      <a:pt x="268" y="529"/>
                    </a:cubicBezTo>
                    <a:cubicBezTo>
                      <a:pt x="270" y="372"/>
                      <a:pt x="297" y="217"/>
                      <a:pt x="308" y="59"/>
                    </a:cubicBezTo>
                    <a:cubicBezTo>
                      <a:pt x="310" y="27"/>
                      <a:pt x="277" y="0"/>
                      <a:pt x="239" y="0"/>
                    </a:cubicBezTo>
                    <a:close/>
                  </a:path>
                </a:pathLst>
              </a:custGeom>
              <a:solidFill>
                <a:srgbClr val="E57D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38"/>
              <p:cNvSpPr/>
              <p:nvPr/>
            </p:nvSpPr>
            <p:spPr>
              <a:xfrm>
                <a:off x="1206790" y="1906410"/>
                <a:ext cx="636954" cy="313621"/>
              </a:xfrm>
              <a:custGeom>
                <a:rect b="b" l="l" r="r" t="t"/>
                <a:pathLst>
                  <a:path extrusionOk="0" h="2745" w="5575">
                    <a:moveTo>
                      <a:pt x="2741" y="0"/>
                    </a:moveTo>
                    <a:cubicBezTo>
                      <a:pt x="2630" y="0"/>
                      <a:pt x="2519" y="5"/>
                      <a:pt x="2409" y="14"/>
                    </a:cubicBezTo>
                    <a:cubicBezTo>
                      <a:pt x="1898" y="54"/>
                      <a:pt x="1502" y="237"/>
                      <a:pt x="1133" y="545"/>
                    </a:cubicBezTo>
                    <a:cubicBezTo>
                      <a:pt x="813" y="810"/>
                      <a:pt x="545" y="1133"/>
                      <a:pt x="344" y="1496"/>
                    </a:cubicBezTo>
                    <a:cubicBezTo>
                      <a:pt x="154" y="1847"/>
                      <a:pt x="0" y="2248"/>
                      <a:pt x="38" y="2632"/>
                    </a:cubicBezTo>
                    <a:cubicBezTo>
                      <a:pt x="39" y="2645"/>
                      <a:pt x="50" y="2652"/>
                      <a:pt x="62" y="2652"/>
                    </a:cubicBezTo>
                    <a:cubicBezTo>
                      <a:pt x="72" y="2652"/>
                      <a:pt x="83" y="2646"/>
                      <a:pt x="87" y="2635"/>
                    </a:cubicBezTo>
                    <a:cubicBezTo>
                      <a:pt x="194" y="2282"/>
                      <a:pt x="274" y="1930"/>
                      <a:pt x="453" y="1595"/>
                    </a:cubicBezTo>
                    <a:cubicBezTo>
                      <a:pt x="543" y="1431"/>
                      <a:pt x="648" y="1274"/>
                      <a:pt x="765" y="1127"/>
                    </a:cubicBezTo>
                    <a:lnTo>
                      <a:pt x="765" y="1127"/>
                    </a:lnTo>
                    <a:cubicBezTo>
                      <a:pt x="429" y="1594"/>
                      <a:pt x="278" y="2138"/>
                      <a:pt x="254" y="2678"/>
                    </a:cubicBezTo>
                    <a:cubicBezTo>
                      <a:pt x="252" y="2716"/>
                      <a:pt x="296" y="2745"/>
                      <a:pt x="336" y="2745"/>
                    </a:cubicBezTo>
                    <a:cubicBezTo>
                      <a:pt x="337" y="2745"/>
                      <a:pt x="339" y="2745"/>
                      <a:pt x="340" y="2745"/>
                    </a:cubicBezTo>
                    <a:cubicBezTo>
                      <a:pt x="828" y="2714"/>
                      <a:pt x="1327" y="2619"/>
                      <a:pt x="1664" y="2319"/>
                    </a:cubicBezTo>
                    <a:lnTo>
                      <a:pt x="1664" y="2319"/>
                    </a:lnTo>
                    <a:cubicBezTo>
                      <a:pt x="1650" y="2367"/>
                      <a:pt x="1636" y="2414"/>
                      <a:pt x="1626" y="2462"/>
                    </a:cubicBezTo>
                    <a:cubicBezTo>
                      <a:pt x="1614" y="2516"/>
                      <a:pt x="1600" y="2575"/>
                      <a:pt x="1634" y="2625"/>
                    </a:cubicBezTo>
                    <a:cubicBezTo>
                      <a:pt x="1677" y="2689"/>
                      <a:pt x="1757" y="2711"/>
                      <a:pt x="1845" y="2711"/>
                    </a:cubicBezTo>
                    <a:cubicBezTo>
                      <a:pt x="1946" y="2711"/>
                      <a:pt x="2056" y="2682"/>
                      <a:pt x="2129" y="2655"/>
                    </a:cubicBezTo>
                    <a:cubicBezTo>
                      <a:pt x="2416" y="2545"/>
                      <a:pt x="2660" y="2328"/>
                      <a:pt x="2855" y="2094"/>
                    </a:cubicBezTo>
                    <a:lnTo>
                      <a:pt x="2855" y="2094"/>
                    </a:lnTo>
                    <a:cubicBezTo>
                      <a:pt x="2819" y="2181"/>
                      <a:pt x="2784" y="2270"/>
                      <a:pt x="2746" y="2358"/>
                    </a:cubicBezTo>
                    <a:cubicBezTo>
                      <a:pt x="2732" y="2395"/>
                      <a:pt x="2762" y="2430"/>
                      <a:pt x="2796" y="2430"/>
                    </a:cubicBezTo>
                    <a:cubicBezTo>
                      <a:pt x="2807" y="2430"/>
                      <a:pt x="2818" y="2426"/>
                      <a:pt x="2828" y="2419"/>
                    </a:cubicBezTo>
                    <a:cubicBezTo>
                      <a:pt x="3206" y="2159"/>
                      <a:pt x="3396" y="1791"/>
                      <a:pt x="3535" y="1405"/>
                    </a:cubicBezTo>
                    <a:cubicBezTo>
                      <a:pt x="3662" y="1811"/>
                      <a:pt x="3892" y="2180"/>
                      <a:pt x="4224" y="2490"/>
                    </a:cubicBezTo>
                    <a:cubicBezTo>
                      <a:pt x="4281" y="2542"/>
                      <a:pt x="4353" y="2602"/>
                      <a:pt x="4441" y="2602"/>
                    </a:cubicBezTo>
                    <a:cubicBezTo>
                      <a:pt x="4448" y="2602"/>
                      <a:pt x="4455" y="2601"/>
                      <a:pt x="4462" y="2600"/>
                    </a:cubicBezTo>
                    <a:cubicBezTo>
                      <a:pt x="4542" y="2592"/>
                      <a:pt x="4596" y="2541"/>
                      <a:pt x="4605" y="2473"/>
                    </a:cubicBezTo>
                    <a:cubicBezTo>
                      <a:pt x="4619" y="2371"/>
                      <a:pt x="4532" y="2273"/>
                      <a:pt x="4498" y="2179"/>
                    </a:cubicBezTo>
                    <a:cubicBezTo>
                      <a:pt x="4476" y="2120"/>
                      <a:pt x="4462" y="2058"/>
                      <a:pt x="4455" y="1996"/>
                    </a:cubicBezTo>
                    <a:lnTo>
                      <a:pt x="4455" y="1996"/>
                    </a:lnTo>
                    <a:cubicBezTo>
                      <a:pt x="4519" y="2093"/>
                      <a:pt x="4589" y="2187"/>
                      <a:pt x="4663" y="2275"/>
                    </a:cubicBezTo>
                    <a:cubicBezTo>
                      <a:pt x="4758" y="2388"/>
                      <a:pt x="4877" y="2577"/>
                      <a:pt x="5059" y="2591"/>
                    </a:cubicBezTo>
                    <a:cubicBezTo>
                      <a:pt x="5066" y="2591"/>
                      <a:pt x="5073" y="2592"/>
                      <a:pt x="5079" y="2592"/>
                    </a:cubicBezTo>
                    <a:cubicBezTo>
                      <a:pt x="5205" y="2592"/>
                      <a:pt x="5267" y="2496"/>
                      <a:pt x="5307" y="2399"/>
                    </a:cubicBezTo>
                    <a:cubicBezTo>
                      <a:pt x="5333" y="2390"/>
                      <a:pt x="5352" y="2368"/>
                      <a:pt x="5360" y="2343"/>
                    </a:cubicBezTo>
                    <a:cubicBezTo>
                      <a:pt x="5574" y="1710"/>
                      <a:pt x="5296" y="978"/>
                      <a:pt x="4823" y="569"/>
                    </a:cubicBezTo>
                    <a:cubicBezTo>
                      <a:pt x="4684" y="451"/>
                      <a:pt x="4529" y="351"/>
                      <a:pt x="4362" y="274"/>
                    </a:cubicBezTo>
                    <a:cubicBezTo>
                      <a:pt x="4216" y="205"/>
                      <a:pt x="4060" y="150"/>
                      <a:pt x="3902" y="114"/>
                    </a:cubicBezTo>
                    <a:cubicBezTo>
                      <a:pt x="3666" y="60"/>
                      <a:pt x="3427" y="30"/>
                      <a:pt x="3184" y="25"/>
                    </a:cubicBezTo>
                    <a:cubicBezTo>
                      <a:pt x="3037" y="9"/>
                      <a:pt x="2889" y="0"/>
                      <a:pt x="2741" y="0"/>
                    </a:cubicBezTo>
                    <a:close/>
                  </a:path>
                </a:pathLst>
              </a:custGeom>
              <a:solidFill>
                <a:srgbClr val="E573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38"/>
              <p:cNvSpPr/>
              <p:nvPr/>
            </p:nvSpPr>
            <p:spPr>
              <a:xfrm>
                <a:off x="1239581" y="2019520"/>
                <a:ext cx="98714" cy="180632"/>
              </a:xfrm>
              <a:custGeom>
                <a:rect b="b" l="l" r="r" t="t"/>
                <a:pathLst>
                  <a:path extrusionOk="0" h="1581" w="864">
                    <a:moveTo>
                      <a:pt x="800" y="1"/>
                    </a:moveTo>
                    <a:cubicBezTo>
                      <a:pt x="798" y="1"/>
                      <a:pt x="795" y="1"/>
                      <a:pt x="793" y="1"/>
                    </a:cubicBezTo>
                    <a:cubicBezTo>
                      <a:pt x="669" y="20"/>
                      <a:pt x="556" y="127"/>
                      <a:pt x="479" y="220"/>
                    </a:cubicBezTo>
                    <a:cubicBezTo>
                      <a:pt x="390" y="326"/>
                      <a:pt x="325" y="449"/>
                      <a:pt x="269" y="576"/>
                    </a:cubicBezTo>
                    <a:cubicBezTo>
                      <a:pt x="137" y="877"/>
                      <a:pt x="1" y="1217"/>
                      <a:pt x="32" y="1553"/>
                    </a:cubicBezTo>
                    <a:cubicBezTo>
                      <a:pt x="33" y="1571"/>
                      <a:pt x="47" y="1580"/>
                      <a:pt x="61" y="1580"/>
                    </a:cubicBezTo>
                    <a:cubicBezTo>
                      <a:pt x="75" y="1580"/>
                      <a:pt x="88" y="1571"/>
                      <a:pt x="88" y="1553"/>
                    </a:cubicBezTo>
                    <a:cubicBezTo>
                      <a:pt x="98" y="1233"/>
                      <a:pt x="222" y="924"/>
                      <a:pt x="347" y="634"/>
                    </a:cubicBezTo>
                    <a:cubicBezTo>
                      <a:pt x="397" y="520"/>
                      <a:pt x="454" y="407"/>
                      <a:pt x="531" y="307"/>
                    </a:cubicBezTo>
                    <a:cubicBezTo>
                      <a:pt x="567" y="259"/>
                      <a:pt x="609" y="215"/>
                      <a:pt x="656" y="177"/>
                    </a:cubicBezTo>
                    <a:cubicBezTo>
                      <a:pt x="708" y="135"/>
                      <a:pt x="768" y="111"/>
                      <a:pt x="824" y="76"/>
                    </a:cubicBezTo>
                    <a:cubicBezTo>
                      <a:pt x="863" y="51"/>
                      <a:pt x="841" y="1"/>
                      <a:pt x="800" y="1"/>
                    </a:cubicBezTo>
                    <a:close/>
                  </a:path>
                </a:pathLst>
              </a:custGeom>
              <a:solidFill>
                <a:srgbClr val="BF59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38"/>
              <p:cNvSpPr/>
              <p:nvPr/>
            </p:nvSpPr>
            <p:spPr>
              <a:xfrm>
                <a:off x="1390966" y="2011751"/>
                <a:ext cx="80662" cy="152755"/>
              </a:xfrm>
              <a:custGeom>
                <a:rect b="b" l="l" r="r" t="t"/>
                <a:pathLst>
                  <a:path extrusionOk="0" h="1337" w="706">
                    <a:moveTo>
                      <a:pt x="654" y="1"/>
                    </a:moveTo>
                    <a:cubicBezTo>
                      <a:pt x="640" y="1"/>
                      <a:pt x="626" y="9"/>
                      <a:pt x="620" y="28"/>
                    </a:cubicBezTo>
                    <a:cubicBezTo>
                      <a:pt x="588" y="139"/>
                      <a:pt x="578" y="257"/>
                      <a:pt x="547" y="369"/>
                    </a:cubicBezTo>
                    <a:cubicBezTo>
                      <a:pt x="512" y="487"/>
                      <a:pt x="469" y="603"/>
                      <a:pt x="414" y="714"/>
                    </a:cubicBezTo>
                    <a:cubicBezTo>
                      <a:pt x="307" y="935"/>
                      <a:pt x="163" y="1121"/>
                      <a:pt x="9" y="1312"/>
                    </a:cubicBezTo>
                    <a:cubicBezTo>
                      <a:pt x="1" y="1321"/>
                      <a:pt x="8" y="1337"/>
                      <a:pt x="18" y="1337"/>
                    </a:cubicBezTo>
                    <a:cubicBezTo>
                      <a:pt x="21" y="1337"/>
                      <a:pt x="23" y="1336"/>
                      <a:pt x="26" y="1334"/>
                    </a:cubicBezTo>
                    <a:lnTo>
                      <a:pt x="26" y="1333"/>
                    </a:lnTo>
                    <a:cubicBezTo>
                      <a:pt x="229" y="1194"/>
                      <a:pt x="386" y="980"/>
                      <a:pt x="500" y="763"/>
                    </a:cubicBezTo>
                    <a:cubicBezTo>
                      <a:pt x="555" y="651"/>
                      <a:pt x="601" y="536"/>
                      <a:pt x="635" y="416"/>
                    </a:cubicBezTo>
                    <a:cubicBezTo>
                      <a:pt x="670" y="297"/>
                      <a:pt x="706" y="161"/>
                      <a:pt x="694" y="37"/>
                    </a:cubicBezTo>
                    <a:cubicBezTo>
                      <a:pt x="692" y="15"/>
                      <a:pt x="673" y="1"/>
                      <a:pt x="654" y="1"/>
                    </a:cubicBezTo>
                    <a:close/>
                  </a:path>
                </a:pathLst>
              </a:custGeom>
              <a:solidFill>
                <a:srgbClr val="BF59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38"/>
              <p:cNvSpPr/>
              <p:nvPr/>
            </p:nvSpPr>
            <p:spPr>
              <a:xfrm>
                <a:off x="1320129" y="1993471"/>
                <a:ext cx="115509" cy="166579"/>
              </a:xfrm>
              <a:custGeom>
                <a:rect b="b" l="l" r="r" t="t"/>
                <a:pathLst>
                  <a:path extrusionOk="0" h="1458" w="1011">
                    <a:moveTo>
                      <a:pt x="972" y="0"/>
                    </a:moveTo>
                    <a:cubicBezTo>
                      <a:pt x="969" y="0"/>
                      <a:pt x="966" y="1"/>
                      <a:pt x="962" y="2"/>
                    </a:cubicBezTo>
                    <a:cubicBezTo>
                      <a:pt x="832" y="48"/>
                      <a:pt x="721" y="165"/>
                      <a:pt x="628" y="265"/>
                    </a:cubicBezTo>
                    <a:cubicBezTo>
                      <a:pt x="528" y="374"/>
                      <a:pt x="441" y="494"/>
                      <a:pt x="366" y="621"/>
                    </a:cubicBezTo>
                    <a:cubicBezTo>
                      <a:pt x="210" y="884"/>
                      <a:pt x="102" y="1165"/>
                      <a:pt x="1" y="1452"/>
                    </a:cubicBezTo>
                    <a:cubicBezTo>
                      <a:pt x="1" y="1455"/>
                      <a:pt x="3" y="1457"/>
                      <a:pt x="5" y="1457"/>
                    </a:cubicBezTo>
                    <a:cubicBezTo>
                      <a:pt x="6" y="1457"/>
                      <a:pt x="7" y="1457"/>
                      <a:pt x="8" y="1456"/>
                    </a:cubicBezTo>
                    <a:lnTo>
                      <a:pt x="9" y="1456"/>
                    </a:lnTo>
                    <a:cubicBezTo>
                      <a:pt x="135" y="1196"/>
                      <a:pt x="258" y="930"/>
                      <a:pt x="412" y="686"/>
                    </a:cubicBezTo>
                    <a:cubicBezTo>
                      <a:pt x="489" y="563"/>
                      <a:pt x="575" y="446"/>
                      <a:pt x="673" y="340"/>
                    </a:cubicBezTo>
                    <a:cubicBezTo>
                      <a:pt x="721" y="286"/>
                      <a:pt x="772" y="237"/>
                      <a:pt x="827" y="190"/>
                    </a:cubicBezTo>
                    <a:cubicBezTo>
                      <a:pt x="881" y="144"/>
                      <a:pt x="942" y="105"/>
                      <a:pt x="992" y="54"/>
                    </a:cubicBezTo>
                    <a:cubicBezTo>
                      <a:pt x="1010" y="35"/>
                      <a:pt x="996" y="0"/>
                      <a:pt x="972" y="0"/>
                    </a:cubicBezTo>
                    <a:close/>
                  </a:path>
                </a:pathLst>
              </a:custGeom>
              <a:solidFill>
                <a:srgbClr val="BF59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38"/>
              <p:cNvSpPr/>
              <p:nvPr/>
            </p:nvSpPr>
            <p:spPr>
              <a:xfrm>
                <a:off x="1519958" y="1972905"/>
                <a:ext cx="63867" cy="174577"/>
              </a:xfrm>
              <a:custGeom>
                <a:rect b="b" l="l" r="r" t="t"/>
                <a:pathLst>
                  <a:path extrusionOk="0" h="1528" w="559">
                    <a:moveTo>
                      <a:pt x="500" y="0"/>
                    </a:moveTo>
                    <a:cubicBezTo>
                      <a:pt x="493" y="0"/>
                      <a:pt x="486" y="4"/>
                      <a:pt x="482" y="12"/>
                    </a:cubicBezTo>
                    <a:cubicBezTo>
                      <a:pt x="431" y="126"/>
                      <a:pt x="425" y="246"/>
                      <a:pt x="402" y="369"/>
                    </a:cubicBezTo>
                    <a:cubicBezTo>
                      <a:pt x="379" y="497"/>
                      <a:pt x="348" y="623"/>
                      <a:pt x="309" y="747"/>
                    </a:cubicBezTo>
                    <a:cubicBezTo>
                      <a:pt x="230" y="1001"/>
                      <a:pt x="132" y="1247"/>
                      <a:pt x="14" y="1484"/>
                    </a:cubicBezTo>
                    <a:cubicBezTo>
                      <a:pt x="1" y="1507"/>
                      <a:pt x="21" y="1527"/>
                      <a:pt x="40" y="1527"/>
                    </a:cubicBezTo>
                    <a:cubicBezTo>
                      <a:pt x="49" y="1527"/>
                      <a:pt x="58" y="1523"/>
                      <a:pt x="64" y="1513"/>
                    </a:cubicBezTo>
                    <a:cubicBezTo>
                      <a:pt x="216" y="1290"/>
                      <a:pt x="333" y="1047"/>
                      <a:pt x="412" y="789"/>
                    </a:cubicBezTo>
                    <a:cubicBezTo>
                      <a:pt x="451" y="661"/>
                      <a:pt x="483" y="530"/>
                      <a:pt x="508" y="399"/>
                    </a:cubicBezTo>
                    <a:cubicBezTo>
                      <a:pt x="532" y="269"/>
                      <a:pt x="558" y="145"/>
                      <a:pt x="524" y="17"/>
                    </a:cubicBezTo>
                    <a:cubicBezTo>
                      <a:pt x="522" y="7"/>
                      <a:pt x="511" y="0"/>
                      <a:pt x="500" y="0"/>
                    </a:cubicBezTo>
                    <a:close/>
                  </a:path>
                </a:pathLst>
              </a:custGeom>
              <a:solidFill>
                <a:srgbClr val="BF59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38"/>
              <p:cNvSpPr/>
              <p:nvPr/>
            </p:nvSpPr>
            <p:spPr>
              <a:xfrm>
                <a:off x="1663346" y="1978618"/>
                <a:ext cx="59411" cy="154012"/>
              </a:xfrm>
              <a:custGeom>
                <a:rect b="b" l="l" r="r" t="t"/>
                <a:pathLst>
                  <a:path extrusionOk="0" h="1348" w="520">
                    <a:moveTo>
                      <a:pt x="30" y="1"/>
                    </a:moveTo>
                    <a:cubicBezTo>
                      <a:pt x="15" y="1"/>
                      <a:pt x="1" y="10"/>
                      <a:pt x="2" y="29"/>
                    </a:cubicBezTo>
                    <a:cubicBezTo>
                      <a:pt x="23" y="271"/>
                      <a:pt x="86" y="511"/>
                      <a:pt x="171" y="738"/>
                    </a:cubicBezTo>
                    <a:cubicBezTo>
                      <a:pt x="213" y="849"/>
                      <a:pt x="259" y="958"/>
                      <a:pt x="310" y="1065"/>
                    </a:cubicBezTo>
                    <a:cubicBezTo>
                      <a:pt x="337" y="1122"/>
                      <a:pt x="366" y="1178"/>
                      <a:pt x="397" y="1233"/>
                    </a:cubicBezTo>
                    <a:cubicBezTo>
                      <a:pt x="423" y="1276"/>
                      <a:pt x="448" y="1326"/>
                      <a:pt x="495" y="1346"/>
                    </a:cubicBezTo>
                    <a:cubicBezTo>
                      <a:pt x="497" y="1347"/>
                      <a:pt x="500" y="1348"/>
                      <a:pt x="502" y="1348"/>
                    </a:cubicBezTo>
                    <a:cubicBezTo>
                      <a:pt x="508" y="1348"/>
                      <a:pt x="513" y="1343"/>
                      <a:pt x="513" y="1337"/>
                    </a:cubicBezTo>
                    <a:cubicBezTo>
                      <a:pt x="520" y="1284"/>
                      <a:pt x="492" y="1236"/>
                      <a:pt x="471" y="1190"/>
                    </a:cubicBezTo>
                    <a:cubicBezTo>
                      <a:pt x="447" y="1140"/>
                      <a:pt x="424" y="1090"/>
                      <a:pt x="400" y="1039"/>
                    </a:cubicBezTo>
                    <a:cubicBezTo>
                      <a:pt x="350" y="928"/>
                      <a:pt x="304" y="816"/>
                      <a:pt x="263" y="700"/>
                    </a:cubicBezTo>
                    <a:cubicBezTo>
                      <a:pt x="184" y="476"/>
                      <a:pt x="123" y="249"/>
                      <a:pt x="59" y="21"/>
                    </a:cubicBezTo>
                    <a:cubicBezTo>
                      <a:pt x="55" y="7"/>
                      <a:pt x="43" y="1"/>
                      <a:pt x="30" y="1"/>
                    </a:cubicBezTo>
                    <a:close/>
                  </a:path>
                </a:pathLst>
              </a:custGeom>
              <a:solidFill>
                <a:srgbClr val="BF59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38"/>
              <p:cNvSpPr/>
              <p:nvPr/>
            </p:nvSpPr>
            <p:spPr>
              <a:xfrm>
                <a:off x="1726414" y="1979303"/>
                <a:ext cx="91287" cy="173320"/>
              </a:xfrm>
              <a:custGeom>
                <a:rect b="b" l="l" r="r" t="t"/>
                <a:pathLst>
                  <a:path extrusionOk="0" h="1517" w="799">
                    <a:moveTo>
                      <a:pt x="30" y="1"/>
                    </a:moveTo>
                    <a:cubicBezTo>
                      <a:pt x="14" y="1"/>
                      <a:pt x="0" y="21"/>
                      <a:pt x="15" y="36"/>
                    </a:cubicBezTo>
                    <a:cubicBezTo>
                      <a:pt x="203" y="243"/>
                      <a:pt x="366" y="465"/>
                      <a:pt x="493" y="715"/>
                    </a:cubicBezTo>
                    <a:cubicBezTo>
                      <a:pt x="556" y="838"/>
                      <a:pt x="607" y="967"/>
                      <a:pt x="649" y="1100"/>
                    </a:cubicBezTo>
                    <a:cubicBezTo>
                      <a:pt x="688" y="1232"/>
                      <a:pt x="712" y="1368"/>
                      <a:pt x="747" y="1501"/>
                    </a:cubicBezTo>
                    <a:cubicBezTo>
                      <a:pt x="751" y="1511"/>
                      <a:pt x="760" y="1516"/>
                      <a:pt x="769" y="1516"/>
                    </a:cubicBezTo>
                    <a:cubicBezTo>
                      <a:pt x="780" y="1516"/>
                      <a:pt x="792" y="1508"/>
                      <a:pt x="792" y="1494"/>
                    </a:cubicBezTo>
                    <a:cubicBezTo>
                      <a:pt x="799" y="1219"/>
                      <a:pt x="687" y="928"/>
                      <a:pt x="568" y="684"/>
                    </a:cubicBezTo>
                    <a:cubicBezTo>
                      <a:pt x="443" y="428"/>
                      <a:pt x="264" y="189"/>
                      <a:pt x="44" y="7"/>
                    </a:cubicBezTo>
                    <a:cubicBezTo>
                      <a:pt x="39" y="3"/>
                      <a:pt x="34" y="1"/>
                      <a:pt x="30" y="1"/>
                    </a:cubicBezTo>
                    <a:close/>
                  </a:path>
                </a:pathLst>
              </a:custGeom>
              <a:solidFill>
                <a:srgbClr val="BF59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38"/>
              <p:cNvSpPr/>
              <p:nvPr/>
            </p:nvSpPr>
            <p:spPr>
              <a:xfrm>
                <a:off x="1374072" y="3839190"/>
                <a:ext cx="77120" cy="98714"/>
              </a:xfrm>
              <a:custGeom>
                <a:rect b="b" l="l" r="r" t="t"/>
                <a:pathLst>
                  <a:path extrusionOk="0" h="864" w="675">
                    <a:moveTo>
                      <a:pt x="256" y="130"/>
                    </a:moveTo>
                    <a:cubicBezTo>
                      <a:pt x="275" y="130"/>
                      <a:pt x="296" y="150"/>
                      <a:pt x="310" y="162"/>
                    </a:cubicBezTo>
                    <a:cubicBezTo>
                      <a:pt x="353" y="205"/>
                      <a:pt x="393" y="252"/>
                      <a:pt x="426" y="302"/>
                    </a:cubicBezTo>
                    <a:cubicBezTo>
                      <a:pt x="480" y="384"/>
                      <a:pt x="521" y="473"/>
                      <a:pt x="520" y="569"/>
                    </a:cubicBezTo>
                    <a:cubicBezTo>
                      <a:pt x="520" y="641"/>
                      <a:pt x="485" y="720"/>
                      <a:pt x="403" y="725"/>
                    </a:cubicBezTo>
                    <a:lnTo>
                      <a:pt x="402" y="725"/>
                    </a:lnTo>
                    <a:cubicBezTo>
                      <a:pt x="397" y="726"/>
                      <a:pt x="392" y="726"/>
                      <a:pt x="388" y="726"/>
                    </a:cubicBezTo>
                    <a:cubicBezTo>
                      <a:pt x="303" y="726"/>
                      <a:pt x="225" y="663"/>
                      <a:pt x="187" y="590"/>
                    </a:cubicBezTo>
                    <a:cubicBezTo>
                      <a:pt x="121" y="469"/>
                      <a:pt x="134" y="318"/>
                      <a:pt x="150" y="184"/>
                    </a:cubicBezTo>
                    <a:lnTo>
                      <a:pt x="150" y="184"/>
                    </a:lnTo>
                    <a:cubicBezTo>
                      <a:pt x="158" y="194"/>
                      <a:pt x="167" y="198"/>
                      <a:pt x="176" y="198"/>
                    </a:cubicBezTo>
                    <a:cubicBezTo>
                      <a:pt x="197" y="198"/>
                      <a:pt x="218" y="177"/>
                      <a:pt x="220" y="156"/>
                    </a:cubicBezTo>
                    <a:cubicBezTo>
                      <a:pt x="221" y="141"/>
                      <a:pt x="243" y="130"/>
                      <a:pt x="256" y="130"/>
                    </a:cubicBezTo>
                    <a:close/>
                    <a:moveTo>
                      <a:pt x="259" y="1"/>
                    </a:moveTo>
                    <a:cubicBezTo>
                      <a:pt x="259" y="1"/>
                      <a:pt x="258" y="1"/>
                      <a:pt x="257" y="1"/>
                    </a:cubicBezTo>
                    <a:cubicBezTo>
                      <a:pt x="211" y="2"/>
                      <a:pt x="169" y="25"/>
                      <a:pt x="144" y="65"/>
                    </a:cubicBezTo>
                    <a:cubicBezTo>
                      <a:pt x="133" y="81"/>
                      <a:pt x="127" y="99"/>
                      <a:pt x="127" y="118"/>
                    </a:cubicBezTo>
                    <a:cubicBezTo>
                      <a:pt x="125" y="118"/>
                      <a:pt x="123" y="118"/>
                      <a:pt x="121" y="118"/>
                    </a:cubicBezTo>
                    <a:cubicBezTo>
                      <a:pt x="107" y="118"/>
                      <a:pt x="95" y="127"/>
                      <a:pt x="90" y="141"/>
                    </a:cubicBezTo>
                    <a:cubicBezTo>
                      <a:pt x="48" y="306"/>
                      <a:pt x="1" y="499"/>
                      <a:pt x="83" y="661"/>
                    </a:cubicBezTo>
                    <a:cubicBezTo>
                      <a:pt x="141" y="775"/>
                      <a:pt x="268" y="863"/>
                      <a:pt x="397" y="863"/>
                    </a:cubicBezTo>
                    <a:cubicBezTo>
                      <a:pt x="409" y="863"/>
                      <a:pt x="421" y="863"/>
                      <a:pt x="433" y="861"/>
                    </a:cubicBezTo>
                    <a:cubicBezTo>
                      <a:pt x="583" y="842"/>
                      <a:pt x="669" y="705"/>
                      <a:pt x="671" y="562"/>
                    </a:cubicBezTo>
                    <a:cubicBezTo>
                      <a:pt x="674" y="403"/>
                      <a:pt x="598" y="267"/>
                      <a:pt x="496" y="151"/>
                    </a:cubicBezTo>
                    <a:cubicBezTo>
                      <a:pt x="436" y="83"/>
                      <a:pt x="357" y="1"/>
                      <a:pt x="259" y="1"/>
                    </a:cubicBezTo>
                    <a:close/>
                  </a:path>
                </a:pathLst>
              </a:custGeom>
              <a:solidFill>
                <a:srgbClr val="9EB8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8" name="Google Shape;1278;p38"/>
            <p:cNvGrpSpPr/>
            <p:nvPr/>
          </p:nvGrpSpPr>
          <p:grpSpPr>
            <a:xfrm>
              <a:off x="6566738" y="1575366"/>
              <a:ext cx="2124171" cy="2553420"/>
              <a:chOff x="6566738" y="1575366"/>
              <a:chExt cx="2124171" cy="2553420"/>
            </a:xfrm>
          </p:grpSpPr>
          <p:sp>
            <p:nvSpPr>
              <p:cNvPr id="1279" name="Google Shape;1279;p38"/>
              <p:cNvSpPr/>
              <p:nvPr/>
            </p:nvSpPr>
            <p:spPr>
              <a:xfrm>
                <a:off x="7270961" y="2682468"/>
                <a:ext cx="150470" cy="173320"/>
              </a:xfrm>
              <a:custGeom>
                <a:rect b="b" l="l" r="r" t="t"/>
                <a:pathLst>
                  <a:path extrusionOk="0" h="1517" w="1317">
                    <a:moveTo>
                      <a:pt x="330" y="1052"/>
                    </a:moveTo>
                    <a:cubicBezTo>
                      <a:pt x="381" y="1055"/>
                      <a:pt x="431" y="1068"/>
                      <a:pt x="478" y="1088"/>
                    </a:cubicBezTo>
                    <a:cubicBezTo>
                      <a:pt x="522" y="1106"/>
                      <a:pt x="622" y="1147"/>
                      <a:pt x="644" y="1192"/>
                    </a:cubicBezTo>
                    <a:cubicBezTo>
                      <a:pt x="685" y="1279"/>
                      <a:pt x="522" y="1324"/>
                      <a:pt x="463" y="1324"/>
                    </a:cubicBezTo>
                    <a:cubicBezTo>
                      <a:pt x="325" y="1324"/>
                      <a:pt x="309" y="1157"/>
                      <a:pt x="330" y="1052"/>
                    </a:cubicBezTo>
                    <a:close/>
                    <a:moveTo>
                      <a:pt x="854" y="0"/>
                    </a:moveTo>
                    <a:cubicBezTo>
                      <a:pt x="804" y="0"/>
                      <a:pt x="774" y="49"/>
                      <a:pt x="795" y="97"/>
                    </a:cubicBezTo>
                    <a:cubicBezTo>
                      <a:pt x="829" y="170"/>
                      <a:pt x="909" y="212"/>
                      <a:pt x="965" y="266"/>
                    </a:cubicBezTo>
                    <a:cubicBezTo>
                      <a:pt x="1032" y="328"/>
                      <a:pt x="1089" y="397"/>
                      <a:pt x="1126" y="480"/>
                    </a:cubicBezTo>
                    <a:cubicBezTo>
                      <a:pt x="1185" y="613"/>
                      <a:pt x="1163" y="830"/>
                      <a:pt x="990" y="861"/>
                    </a:cubicBezTo>
                    <a:cubicBezTo>
                      <a:pt x="976" y="864"/>
                      <a:pt x="963" y="865"/>
                      <a:pt x="949" y="865"/>
                    </a:cubicBezTo>
                    <a:cubicBezTo>
                      <a:pt x="823" y="865"/>
                      <a:pt x="702" y="766"/>
                      <a:pt x="577" y="750"/>
                    </a:cubicBezTo>
                    <a:cubicBezTo>
                      <a:pt x="564" y="748"/>
                      <a:pt x="551" y="748"/>
                      <a:pt x="538" y="748"/>
                    </a:cubicBezTo>
                    <a:cubicBezTo>
                      <a:pt x="430" y="748"/>
                      <a:pt x="336" y="807"/>
                      <a:pt x="281" y="904"/>
                    </a:cubicBezTo>
                    <a:cubicBezTo>
                      <a:pt x="265" y="933"/>
                      <a:pt x="252" y="964"/>
                      <a:pt x="244" y="996"/>
                    </a:cubicBezTo>
                    <a:cubicBezTo>
                      <a:pt x="116" y="1018"/>
                      <a:pt x="14" y="1117"/>
                      <a:pt x="8" y="1253"/>
                    </a:cubicBezTo>
                    <a:cubicBezTo>
                      <a:pt x="0" y="1396"/>
                      <a:pt x="108" y="1506"/>
                      <a:pt x="248" y="1517"/>
                    </a:cubicBezTo>
                    <a:cubicBezTo>
                      <a:pt x="248" y="1517"/>
                      <a:pt x="249" y="1517"/>
                      <a:pt x="249" y="1517"/>
                    </a:cubicBezTo>
                    <a:cubicBezTo>
                      <a:pt x="266" y="1517"/>
                      <a:pt x="270" y="1488"/>
                      <a:pt x="252" y="1483"/>
                    </a:cubicBezTo>
                    <a:cubicBezTo>
                      <a:pt x="116" y="1451"/>
                      <a:pt x="21" y="1305"/>
                      <a:pt x="86" y="1171"/>
                    </a:cubicBezTo>
                    <a:cubicBezTo>
                      <a:pt x="114" y="1112"/>
                      <a:pt x="168" y="1070"/>
                      <a:pt x="232" y="1058"/>
                    </a:cubicBezTo>
                    <a:lnTo>
                      <a:pt x="232" y="1058"/>
                    </a:lnTo>
                    <a:cubicBezTo>
                      <a:pt x="221" y="1127"/>
                      <a:pt x="229" y="1198"/>
                      <a:pt x="253" y="1264"/>
                    </a:cubicBezTo>
                    <a:cubicBezTo>
                      <a:pt x="290" y="1357"/>
                      <a:pt x="371" y="1407"/>
                      <a:pt x="460" y="1407"/>
                    </a:cubicBezTo>
                    <a:cubicBezTo>
                      <a:pt x="493" y="1407"/>
                      <a:pt x="528" y="1400"/>
                      <a:pt x="561" y="1386"/>
                    </a:cubicBezTo>
                    <a:cubicBezTo>
                      <a:pt x="647" y="1350"/>
                      <a:pt x="768" y="1231"/>
                      <a:pt x="678" y="1139"/>
                    </a:cubicBezTo>
                    <a:cubicBezTo>
                      <a:pt x="628" y="1088"/>
                      <a:pt x="549" y="1054"/>
                      <a:pt x="484" y="1028"/>
                    </a:cubicBezTo>
                    <a:cubicBezTo>
                      <a:pt x="441" y="1010"/>
                      <a:pt x="395" y="998"/>
                      <a:pt x="348" y="993"/>
                    </a:cubicBezTo>
                    <a:cubicBezTo>
                      <a:pt x="380" y="913"/>
                      <a:pt x="443" y="848"/>
                      <a:pt x="534" y="848"/>
                    </a:cubicBezTo>
                    <a:cubicBezTo>
                      <a:pt x="542" y="848"/>
                      <a:pt x="550" y="848"/>
                      <a:pt x="558" y="849"/>
                    </a:cubicBezTo>
                    <a:cubicBezTo>
                      <a:pt x="663" y="863"/>
                      <a:pt x="754" y="930"/>
                      <a:pt x="854" y="961"/>
                    </a:cubicBezTo>
                    <a:cubicBezTo>
                      <a:pt x="886" y="970"/>
                      <a:pt x="918" y="975"/>
                      <a:pt x="949" y="975"/>
                    </a:cubicBezTo>
                    <a:cubicBezTo>
                      <a:pt x="1120" y="975"/>
                      <a:pt x="1272" y="842"/>
                      <a:pt x="1297" y="665"/>
                    </a:cubicBezTo>
                    <a:cubicBezTo>
                      <a:pt x="1316" y="529"/>
                      <a:pt x="1269" y="390"/>
                      <a:pt x="1190" y="280"/>
                    </a:cubicBezTo>
                    <a:cubicBezTo>
                      <a:pt x="1149" y="224"/>
                      <a:pt x="1103" y="173"/>
                      <a:pt x="1053" y="127"/>
                    </a:cubicBezTo>
                    <a:cubicBezTo>
                      <a:pt x="1000" y="77"/>
                      <a:pt x="943" y="17"/>
                      <a:pt x="868" y="2"/>
                    </a:cubicBezTo>
                    <a:cubicBezTo>
                      <a:pt x="863" y="1"/>
                      <a:pt x="858" y="0"/>
                      <a:pt x="854" y="0"/>
                    </a:cubicBezTo>
                    <a:close/>
                  </a:path>
                </a:pathLst>
              </a:custGeom>
              <a:solidFill>
                <a:srgbClr val="E57D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38"/>
              <p:cNvSpPr/>
              <p:nvPr/>
            </p:nvSpPr>
            <p:spPr>
              <a:xfrm>
                <a:off x="7794458" y="2717315"/>
                <a:ext cx="69579" cy="159610"/>
              </a:xfrm>
              <a:custGeom>
                <a:rect b="b" l="l" r="r" t="t"/>
                <a:pathLst>
                  <a:path extrusionOk="0" h="1397" w="609">
                    <a:moveTo>
                      <a:pt x="395" y="639"/>
                    </a:moveTo>
                    <a:cubicBezTo>
                      <a:pt x="415" y="639"/>
                      <a:pt x="434" y="645"/>
                      <a:pt x="448" y="662"/>
                    </a:cubicBezTo>
                    <a:cubicBezTo>
                      <a:pt x="468" y="686"/>
                      <a:pt x="473" y="719"/>
                      <a:pt x="462" y="748"/>
                    </a:cubicBezTo>
                    <a:cubicBezTo>
                      <a:pt x="452" y="770"/>
                      <a:pt x="430" y="778"/>
                      <a:pt x="405" y="778"/>
                    </a:cubicBezTo>
                    <a:cubicBezTo>
                      <a:pt x="365" y="778"/>
                      <a:pt x="317" y="758"/>
                      <a:pt x="293" y="741"/>
                    </a:cubicBezTo>
                    <a:cubicBezTo>
                      <a:pt x="286" y="736"/>
                      <a:pt x="278" y="729"/>
                      <a:pt x="272" y="723"/>
                    </a:cubicBezTo>
                    <a:cubicBezTo>
                      <a:pt x="281" y="707"/>
                      <a:pt x="291" y="692"/>
                      <a:pt x="303" y="679"/>
                    </a:cubicBezTo>
                    <a:cubicBezTo>
                      <a:pt x="326" y="658"/>
                      <a:pt x="362" y="639"/>
                      <a:pt x="395" y="639"/>
                    </a:cubicBezTo>
                    <a:close/>
                    <a:moveTo>
                      <a:pt x="351" y="0"/>
                    </a:moveTo>
                    <a:cubicBezTo>
                      <a:pt x="349" y="0"/>
                      <a:pt x="346" y="1"/>
                      <a:pt x="344" y="1"/>
                    </a:cubicBezTo>
                    <a:cubicBezTo>
                      <a:pt x="243" y="41"/>
                      <a:pt x="165" y="146"/>
                      <a:pt x="108" y="233"/>
                    </a:cubicBezTo>
                    <a:cubicBezTo>
                      <a:pt x="46" y="331"/>
                      <a:pt x="0" y="442"/>
                      <a:pt x="0" y="558"/>
                    </a:cubicBezTo>
                    <a:cubicBezTo>
                      <a:pt x="2" y="686"/>
                      <a:pt x="57" y="805"/>
                      <a:pt x="152" y="890"/>
                    </a:cubicBezTo>
                    <a:cubicBezTo>
                      <a:pt x="152" y="910"/>
                      <a:pt x="153" y="930"/>
                      <a:pt x="156" y="951"/>
                    </a:cubicBezTo>
                    <a:cubicBezTo>
                      <a:pt x="182" y="1142"/>
                      <a:pt x="354" y="1396"/>
                      <a:pt x="568" y="1396"/>
                    </a:cubicBezTo>
                    <a:cubicBezTo>
                      <a:pt x="574" y="1396"/>
                      <a:pt x="581" y="1396"/>
                      <a:pt x="587" y="1395"/>
                    </a:cubicBezTo>
                    <a:cubicBezTo>
                      <a:pt x="601" y="1395"/>
                      <a:pt x="607" y="1376"/>
                      <a:pt x="595" y="1369"/>
                    </a:cubicBezTo>
                    <a:cubicBezTo>
                      <a:pt x="515" y="1322"/>
                      <a:pt x="433" y="1286"/>
                      <a:pt x="369" y="1218"/>
                    </a:cubicBezTo>
                    <a:cubicBezTo>
                      <a:pt x="304" y="1150"/>
                      <a:pt x="259" y="1063"/>
                      <a:pt x="240" y="971"/>
                    </a:cubicBezTo>
                    <a:cubicBezTo>
                      <a:pt x="239" y="962"/>
                      <a:pt x="239" y="954"/>
                      <a:pt x="237" y="945"/>
                    </a:cubicBezTo>
                    <a:lnTo>
                      <a:pt x="237" y="945"/>
                    </a:lnTo>
                    <a:cubicBezTo>
                      <a:pt x="279" y="966"/>
                      <a:pt x="324" y="976"/>
                      <a:pt x="370" y="976"/>
                    </a:cubicBezTo>
                    <a:cubicBezTo>
                      <a:pt x="387" y="976"/>
                      <a:pt x="403" y="975"/>
                      <a:pt x="420" y="972"/>
                    </a:cubicBezTo>
                    <a:cubicBezTo>
                      <a:pt x="525" y="956"/>
                      <a:pt x="603" y="867"/>
                      <a:pt x="607" y="760"/>
                    </a:cubicBezTo>
                    <a:cubicBezTo>
                      <a:pt x="609" y="678"/>
                      <a:pt x="566" y="589"/>
                      <a:pt x="486" y="558"/>
                    </a:cubicBezTo>
                    <a:cubicBezTo>
                      <a:pt x="463" y="549"/>
                      <a:pt x="439" y="545"/>
                      <a:pt x="415" y="545"/>
                    </a:cubicBezTo>
                    <a:cubicBezTo>
                      <a:pt x="338" y="545"/>
                      <a:pt x="261" y="588"/>
                      <a:pt x="216" y="650"/>
                    </a:cubicBezTo>
                    <a:lnTo>
                      <a:pt x="216" y="651"/>
                    </a:lnTo>
                    <a:cubicBezTo>
                      <a:pt x="199" y="619"/>
                      <a:pt x="185" y="586"/>
                      <a:pt x="177" y="552"/>
                    </a:cubicBezTo>
                    <a:cubicBezTo>
                      <a:pt x="152" y="460"/>
                      <a:pt x="180" y="358"/>
                      <a:pt x="223" y="276"/>
                    </a:cubicBezTo>
                    <a:cubicBezTo>
                      <a:pt x="268" y="192"/>
                      <a:pt x="343" y="123"/>
                      <a:pt x="378" y="36"/>
                    </a:cubicBezTo>
                    <a:cubicBezTo>
                      <a:pt x="383" y="17"/>
                      <a:pt x="368" y="0"/>
                      <a:pt x="351" y="0"/>
                    </a:cubicBezTo>
                    <a:close/>
                  </a:path>
                </a:pathLst>
              </a:custGeom>
              <a:solidFill>
                <a:srgbClr val="E57D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38"/>
              <p:cNvSpPr/>
              <p:nvPr/>
            </p:nvSpPr>
            <p:spPr>
              <a:xfrm>
                <a:off x="7061884" y="2599691"/>
                <a:ext cx="1001646" cy="1077738"/>
              </a:xfrm>
              <a:custGeom>
                <a:rect b="b" l="l" r="r" t="t"/>
                <a:pathLst>
                  <a:path extrusionOk="0" h="9433" w="8767">
                    <a:moveTo>
                      <a:pt x="4565" y="1"/>
                    </a:moveTo>
                    <a:cubicBezTo>
                      <a:pt x="4290" y="1"/>
                      <a:pt x="4017" y="81"/>
                      <a:pt x="3793" y="259"/>
                    </a:cubicBezTo>
                    <a:cubicBezTo>
                      <a:pt x="3889" y="1416"/>
                      <a:pt x="3917" y="2195"/>
                      <a:pt x="3503" y="3056"/>
                    </a:cubicBezTo>
                    <a:cubicBezTo>
                      <a:pt x="3460" y="3093"/>
                      <a:pt x="865" y="3719"/>
                      <a:pt x="500" y="3840"/>
                    </a:cubicBezTo>
                    <a:cubicBezTo>
                      <a:pt x="1" y="4007"/>
                      <a:pt x="772" y="5548"/>
                      <a:pt x="986" y="6028"/>
                    </a:cubicBezTo>
                    <a:cubicBezTo>
                      <a:pt x="1175" y="6450"/>
                      <a:pt x="4514" y="9211"/>
                      <a:pt x="4951" y="9424"/>
                    </a:cubicBezTo>
                    <a:cubicBezTo>
                      <a:pt x="4962" y="9430"/>
                      <a:pt x="4974" y="9432"/>
                      <a:pt x="4986" y="9432"/>
                    </a:cubicBezTo>
                    <a:cubicBezTo>
                      <a:pt x="5368" y="9432"/>
                      <a:pt x="5702" y="6465"/>
                      <a:pt x="5916" y="6144"/>
                    </a:cubicBezTo>
                    <a:cubicBezTo>
                      <a:pt x="6215" y="5692"/>
                      <a:pt x="7746" y="5691"/>
                      <a:pt x="7915" y="5177"/>
                    </a:cubicBezTo>
                    <a:cubicBezTo>
                      <a:pt x="7998" y="4922"/>
                      <a:pt x="8735" y="3988"/>
                      <a:pt x="8766" y="3719"/>
                    </a:cubicBezTo>
                    <a:cubicBezTo>
                      <a:pt x="8380" y="3718"/>
                      <a:pt x="6114" y="2969"/>
                      <a:pt x="6012" y="2767"/>
                    </a:cubicBezTo>
                    <a:cubicBezTo>
                      <a:pt x="5753" y="2253"/>
                      <a:pt x="6029" y="1529"/>
                      <a:pt x="5920" y="989"/>
                    </a:cubicBezTo>
                    <a:cubicBezTo>
                      <a:pt x="5801" y="398"/>
                      <a:pt x="5178" y="1"/>
                      <a:pt x="4565" y="1"/>
                    </a:cubicBezTo>
                    <a:close/>
                  </a:path>
                </a:pathLst>
              </a:custGeom>
              <a:solidFill>
                <a:srgbClr val="EDAF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38"/>
              <p:cNvSpPr/>
              <p:nvPr/>
            </p:nvSpPr>
            <p:spPr>
              <a:xfrm>
                <a:off x="6566738" y="2936911"/>
                <a:ext cx="2124171" cy="1191876"/>
              </a:xfrm>
              <a:custGeom>
                <a:rect b="b" l="l" r="r" t="t"/>
                <a:pathLst>
                  <a:path extrusionOk="0" h="10432" w="18592">
                    <a:moveTo>
                      <a:pt x="4809" y="4901"/>
                    </a:moveTo>
                    <a:lnTo>
                      <a:pt x="4809" y="4901"/>
                    </a:lnTo>
                    <a:cubicBezTo>
                      <a:pt x="4809" y="4901"/>
                      <a:pt x="4809" y="4901"/>
                      <a:pt x="4809" y="4901"/>
                    </a:cubicBezTo>
                    <a:lnTo>
                      <a:pt x="4809" y="4901"/>
                    </a:lnTo>
                    <a:cubicBezTo>
                      <a:pt x="4809" y="4901"/>
                      <a:pt x="4809" y="4901"/>
                      <a:pt x="4809" y="4901"/>
                    </a:cubicBezTo>
                    <a:close/>
                    <a:moveTo>
                      <a:pt x="4807" y="4997"/>
                    </a:moveTo>
                    <a:cubicBezTo>
                      <a:pt x="4807" y="5007"/>
                      <a:pt x="4807" y="5016"/>
                      <a:pt x="4806" y="5026"/>
                    </a:cubicBezTo>
                    <a:cubicBezTo>
                      <a:pt x="4802" y="5067"/>
                      <a:pt x="4782" y="5107"/>
                      <a:pt x="4777" y="5149"/>
                    </a:cubicBezTo>
                    <a:cubicBezTo>
                      <a:pt x="4772" y="5190"/>
                      <a:pt x="4777" y="5233"/>
                      <a:pt x="4772" y="5274"/>
                    </a:cubicBezTo>
                    <a:cubicBezTo>
                      <a:pt x="4766" y="5315"/>
                      <a:pt x="4786" y="5360"/>
                      <a:pt x="4779" y="5402"/>
                    </a:cubicBezTo>
                    <a:cubicBezTo>
                      <a:pt x="4774" y="5443"/>
                      <a:pt x="4782" y="5488"/>
                      <a:pt x="4776" y="5528"/>
                    </a:cubicBezTo>
                    <a:cubicBezTo>
                      <a:pt x="4768" y="5570"/>
                      <a:pt x="4733" y="5606"/>
                      <a:pt x="4726" y="5648"/>
                    </a:cubicBezTo>
                    <a:cubicBezTo>
                      <a:pt x="4718" y="5689"/>
                      <a:pt x="4719" y="5731"/>
                      <a:pt x="4711" y="5772"/>
                    </a:cubicBezTo>
                    <a:cubicBezTo>
                      <a:pt x="4703" y="5814"/>
                      <a:pt x="4703" y="5856"/>
                      <a:pt x="4694" y="5897"/>
                    </a:cubicBezTo>
                    <a:cubicBezTo>
                      <a:pt x="4685" y="5938"/>
                      <a:pt x="4683" y="5981"/>
                      <a:pt x="4672" y="6021"/>
                    </a:cubicBezTo>
                    <a:cubicBezTo>
                      <a:pt x="4663" y="6062"/>
                      <a:pt x="4635" y="6098"/>
                      <a:pt x="4623" y="6139"/>
                    </a:cubicBezTo>
                    <a:cubicBezTo>
                      <a:pt x="4612" y="6178"/>
                      <a:pt x="4606" y="6221"/>
                      <a:pt x="4593" y="6261"/>
                    </a:cubicBezTo>
                    <a:cubicBezTo>
                      <a:pt x="4575" y="6318"/>
                      <a:pt x="4545" y="6373"/>
                      <a:pt x="4525" y="6429"/>
                    </a:cubicBezTo>
                    <a:cubicBezTo>
                      <a:pt x="4510" y="6437"/>
                      <a:pt x="4500" y="6439"/>
                      <a:pt x="4491" y="6439"/>
                    </a:cubicBezTo>
                    <a:cubicBezTo>
                      <a:pt x="4474" y="6439"/>
                      <a:pt x="4461" y="6430"/>
                      <a:pt x="4431" y="6427"/>
                    </a:cubicBezTo>
                    <a:cubicBezTo>
                      <a:pt x="4349" y="6420"/>
                      <a:pt x="4349" y="6412"/>
                      <a:pt x="4269" y="6411"/>
                    </a:cubicBezTo>
                    <a:cubicBezTo>
                      <a:pt x="4256" y="6411"/>
                      <a:pt x="4258" y="6427"/>
                      <a:pt x="4256" y="6427"/>
                    </a:cubicBezTo>
                    <a:cubicBezTo>
                      <a:pt x="4256" y="6427"/>
                      <a:pt x="4255" y="6426"/>
                      <a:pt x="4253" y="6422"/>
                    </a:cubicBezTo>
                    <a:cubicBezTo>
                      <a:pt x="4270" y="6383"/>
                      <a:pt x="4293" y="6365"/>
                      <a:pt x="4310" y="6327"/>
                    </a:cubicBezTo>
                    <a:cubicBezTo>
                      <a:pt x="4326" y="6289"/>
                      <a:pt x="4312" y="6237"/>
                      <a:pt x="4328" y="6199"/>
                    </a:cubicBezTo>
                    <a:cubicBezTo>
                      <a:pt x="4344" y="6161"/>
                      <a:pt x="4376" y="6129"/>
                      <a:pt x="4392" y="6091"/>
                    </a:cubicBezTo>
                    <a:cubicBezTo>
                      <a:pt x="4409" y="6053"/>
                      <a:pt x="4437" y="6019"/>
                      <a:pt x="4453" y="5980"/>
                    </a:cubicBezTo>
                    <a:cubicBezTo>
                      <a:pt x="4469" y="5943"/>
                      <a:pt x="4452" y="5890"/>
                      <a:pt x="4468" y="5851"/>
                    </a:cubicBezTo>
                    <a:cubicBezTo>
                      <a:pt x="4484" y="5814"/>
                      <a:pt x="4495" y="5771"/>
                      <a:pt x="4511" y="5733"/>
                    </a:cubicBezTo>
                    <a:cubicBezTo>
                      <a:pt x="4526" y="5696"/>
                      <a:pt x="4577" y="5670"/>
                      <a:pt x="4592" y="5633"/>
                    </a:cubicBezTo>
                    <a:cubicBezTo>
                      <a:pt x="4608" y="5594"/>
                      <a:pt x="4633" y="5557"/>
                      <a:pt x="4647" y="5520"/>
                    </a:cubicBezTo>
                    <a:cubicBezTo>
                      <a:pt x="4663" y="5479"/>
                      <a:pt x="4641" y="5426"/>
                      <a:pt x="4655" y="5388"/>
                    </a:cubicBezTo>
                    <a:cubicBezTo>
                      <a:pt x="4670" y="5349"/>
                      <a:pt x="4712" y="5319"/>
                      <a:pt x="4726" y="5281"/>
                    </a:cubicBezTo>
                    <a:cubicBezTo>
                      <a:pt x="4741" y="5241"/>
                      <a:pt x="4727" y="5191"/>
                      <a:pt x="4740" y="5154"/>
                    </a:cubicBezTo>
                    <a:cubicBezTo>
                      <a:pt x="4755" y="5112"/>
                      <a:pt x="4777" y="5077"/>
                      <a:pt x="4788" y="5040"/>
                    </a:cubicBezTo>
                    <a:cubicBezTo>
                      <a:pt x="4793" y="5024"/>
                      <a:pt x="4800" y="5010"/>
                      <a:pt x="4807" y="4997"/>
                    </a:cubicBezTo>
                    <a:close/>
                    <a:moveTo>
                      <a:pt x="6598" y="9347"/>
                    </a:moveTo>
                    <a:cubicBezTo>
                      <a:pt x="6595" y="9350"/>
                      <a:pt x="6593" y="9353"/>
                      <a:pt x="6593" y="9355"/>
                    </a:cubicBezTo>
                    <a:cubicBezTo>
                      <a:pt x="6595" y="9352"/>
                      <a:pt x="6597" y="9349"/>
                      <a:pt x="6598" y="9347"/>
                    </a:cubicBezTo>
                    <a:close/>
                    <a:moveTo>
                      <a:pt x="6136" y="1"/>
                    </a:moveTo>
                    <a:cubicBezTo>
                      <a:pt x="6106" y="1"/>
                      <a:pt x="6096" y="40"/>
                      <a:pt x="6047" y="46"/>
                    </a:cubicBezTo>
                    <a:cubicBezTo>
                      <a:pt x="6037" y="47"/>
                      <a:pt x="6028" y="48"/>
                      <a:pt x="6020" y="48"/>
                    </a:cubicBezTo>
                    <a:cubicBezTo>
                      <a:pt x="5993" y="48"/>
                      <a:pt x="5981" y="41"/>
                      <a:pt x="5954" y="41"/>
                    </a:cubicBezTo>
                    <a:cubicBezTo>
                      <a:pt x="5946" y="41"/>
                      <a:pt x="5938" y="42"/>
                      <a:pt x="5927" y="43"/>
                    </a:cubicBezTo>
                    <a:cubicBezTo>
                      <a:pt x="5868" y="50"/>
                      <a:pt x="5872" y="50"/>
                      <a:pt x="5816" y="72"/>
                    </a:cubicBezTo>
                    <a:cubicBezTo>
                      <a:pt x="5746" y="98"/>
                      <a:pt x="5754" y="111"/>
                      <a:pt x="5685" y="139"/>
                    </a:cubicBezTo>
                    <a:cubicBezTo>
                      <a:pt x="5670" y="145"/>
                      <a:pt x="5657" y="147"/>
                      <a:pt x="5646" y="147"/>
                    </a:cubicBezTo>
                    <a:cubicBezTo>
                      <a:pt x="5615" y="147"/>
                      <a:pt x="5593" y="132"/>
                      <a:pt x="5563" y="132"/>
                    </a:cubicBezTo>
                    <a:cubicBezTo>
                      <a:pt x="5551" y="132"/>
                      <a:pt x="5538" y="134"/>
                      <a:pt x="5522" y="141"/>
                    </a:cubicBezTo>
                    <a:cubicBezTo>
                      <a:pt x="5453" y="171"/>
                      <a:pt x="5465" y="195"/>
                      <a:pt x="5397" y="227"/>
                    </a:cubicBezTo>
                    <a:cubicBezTo>
                      <a:pt x="5329" y="259"/>
                      <a:pt x="5326" y="249"/>
                      <a:pt x="5258" y="282"/>
                    </a:cubicBezTo>
                    <a:cubicBezTo>
                      <a:pt x="5191" y="317"/>
                      <a:pt x="5214" y="355"/>
                      <a:pt x="5151" y="397"/>
                    </a:cubicBezTo>
                    <a:cubicBezTo>
                      <a:pt x="5088" y="437"/>
                      <a:pt x="5075" y="415"/>
                      <a:pt x="5009" y="449"/>
                    </a:cubicBezTo>
                    <a:cubicBezTo>
                      <a:pt x="4943" y="482"/>
                      <a:pt x="4935" y="467"/>
                      <a:pt x="4868" y="499"/>
                    </a:cubicBezTo>
                    <a:cubicBezTo>
                      <a:pt x="4800" y="532"/>
                      <a:pt x="4808" y="547"/>
                      <a:pt x="4743" y="584"/>
                    </a:cubicBezTo>
                    <a:cubicBezTo>
                      <a:pt x="4678" y="620"/>
                      <a:pt x="4668" y="606"/>
                      <a:pt x="4606" y="648"/>
                    </a:cubicBezTo>
                    <a:cubicBezTo>
                      <a:pt x="4544" y="689"/>
                      <a:pt x="4560" y="713"/>
                      <a:pt x="4498" y="755"/>
                    </a:cubicBezTo>
                    <a:cubicBezTo>
                      <a:pt x="4436" y="797"/>
                      <a:pt x="4424" y="778"/>
                      <a:pt x="4361" y="818"/>
                    </a:cubicBezTo>
                    <a:cubicBezTo>
                      <a:pt x="4328" y="838"/>
                      <a:pt x="4337" y="851"/>
                      <a:pt x="4306" y="874"/>
                    </a:cubicBezTo>
                    <a:cubicBezTo>
                      <a:pt x="4308" y="878"/>
                      <a:pt x="4314" y="890"/>
                      <a:pt x="4316" y="894"/>
                    </a:cubicBezTo>
                    <a:cubicBezTo>
                      <a:pt x="4279" y="911"/>
                      <a:pt x="4236" y="921"/>
                      <a:pt x="4198" y="940"/>
                    </a:cubicBezTo>
                    <a:cubicBezTo>
                      <a:pt x="4160" y="958"/>
                      <a:pt x="4117" y="964"/>
                      <a:pt x="4080" y="985"/>
                    </a:cubicBezTo>
                    <a:cubicBezTo>
                      <a:pt x="4044" y="1004"/>
                      <a:pt x="4018" y="1042"/>
                      <a:pt x="3983" y="1064"/>
                    </a:cubicBezTo>
                    <a:cubicBezTo>
                      <a:pt x="3946" y="1085"/>
                      <a:pt x="3920" y="1119"/>
                      <a:pt x="3884" y="1142"/>
                    </a:cubicBezTo>
                    <a:cubicBezTo>
                      <a:pt x="3849" y="1164"/>
                      <a:pt x="3790" y="1150"/>
                      <a:pt x="3756" y="1174"/>
                    </a:cubicBezTo>
                    <a:cubicBezTo>
                      <a:pt x="3722" y="1197"/>
                      <a:pt x="3711" y="1254"/>
                      <a:pt x="3678" y="1279"/>
                    </a:cubicBezTo>
                    <a:cubicBezTo>
                      <a:pt x="3644" y="1303"/>
                      <a:pt x="3592" y="1305"/>
                      <a:pt x="3560" y="1330"/>
                    </a:cubicBezTo>
                    <a:cubicBezTo>
                      <a:pt x="3527" y="1356"/>
                      <a:pt x="3492" y="1379"/>
                      <a:pt x="3461" y="1407"/>
                    </a:cubicBezTo>
                    <a:cubicBezTo>
                      <a:pt x="3429" y="1434"/>
                      <a:pt x="3396" y="1460"/>
                      <a:pt x="3365" y="1488"/>
                    </a:cubicBezTo>
                    <a:cubicBezTo>
                      <a:pt x="3335" y="1516"/>
                      <a:pt x="3312" y="1555"/>
                      <a:pt x="3283" y="1584"/>
                    </a:cubicBezTo>
                    <a:cubicBezTo>
                      <a:pt x="3255" y="1613"/>
                      <a:pt x="3225" y="1643"/>
                      <a:pt x="3197" y="1674"/>
                    </a:cubicBezTo>
                    <a:cubicBezTo>
                      <a:pt x="3170" y="1705"/>
                      <a:pt x="3155" y="1748"/>
                      <a:pt x="3131" y="1780"/>
                    </a:cubicBezTo>
                    <a:cubicBezTo>
                      <a:pt x="3111" y="1805"/>
                      <a:pt x="3080" y="1830"/>
                      <a:pt x="3055" y="1872"/>
                    </a:cubicBezTo>
                    <a:cubicBezTo>
                      <a:pt x="3035" y="1903"/>
                      <a:pt x="3033" y="1947"/>
                      <a:pt x="3011" y="1986"/>
                    </a:cubicBezTo>
                    <a:cubicBezTo>
                      <a:pt x="2993" y="2018"/>
                      <a:pt x="2976" y="2054"/>
                      <a:pt x="2954" y="2091"/>
                    </a:cubicBezTo>
                    <a:cubicBezTo>
                      <a:pt x="2936" y="2124"/>
                      <a:pt x="2894" y="2147"/>
                      <a:pt x="2874" y="2185"/>
                    </a:cubicBezTo>
                    <a:cubicBezTo>
                      <a:pt x="2857" y="2218"/>
                      <a:pt x="2831" y="2250"/>
                      <a:pt x="2812" y="2288"/>
                    </a:cubicBezTo>
                    <a:cubicBezTo>
                      <a:pt x="2795" y="2322"/>
                      <a:pt x="2785" y="2363"/>
                      <a:pt x="2767" y="2399"/>
                    </a:cubicBezTo>
                    <a:cubicBezTo>
                      <a:pt x="2749" y="2434"/>
                      <a:pt x="2739" y="2474"/>
                      <a:pt x="2721" y="2510"/>
                    </a:cubicBezTo>
                    <a:cubicBezTo>
                      <a:pt x="2703" y="2548"/>
                      <a:pt x="2653" y="2565"/>
                      <a:pt x="2635" y="2601"/>
                    </a:cubicBezTo>
                    <a:cubicBezTo>
                      <a:pt x="2616" y="2639"/>
                      <a:pt x="2600" y="2673"/>
                      <a:pt x="2582" y="2710"/>
                    </a:cubicBezTo>
                    <a:cubicBezTo>
                      <a:pt x="2564" y="2747"/>
                      <a:pt x="2576" y="2796"/>
                      <a:pt x="2559" y="2832"/>
                    </a:cubicBezTo>
                    <a:cubicBezTo>
                      <a:pt x="2540" y="2868"/>
                      <a:pt x="2499" y="2892"/>
                      <a:pt x="2482" y="2928"/>
                    </a:cubicBezTo>
                    <a:cubicBezTo>
                      <a:pt x="2464" y="2965"/>
                      <a:pt x="2455" y="3003"/>
                      <a:pt x="2437" y="3041"/>
                    </a:cubicBezTo>
                    <a:cubicBezTo>
                      <a:pt x="2419" y="3077"/>
                      <a:pt x="2429" y="3125"/>
                      <a:pt x="2412" y="3162"/>
                    </a:cubicBezTo>
                    <a:cubicBezTo>
                      <a:pt x="2395" y="3199"/>
                      <a:pt x="2351" y="3221"/>
                      <a:pt x="2334" y="3258"/>
                    </a:cubicBezTo>
                    <a:cubicBezTo>
                      <a:pt x="2317" y="3295"/>
                      <a:pt x="2311" y="3335"/>
                      <a:pt x="2294" y="3371"/>
                    </a:cubicBezTo>
                    <a:cubicBezTo>
                      <a:pt x="2276" y="3407"/>
                      <a:pt x="2255" y="3440"/>
                      <a:pt x="2238" y="3478"/>
                    </a:cubicBezTo>
                    <a:cubicBezTo>
                      <a:pt x="2220" y="3514"/>
                      <a:pt x="2217" y="3556"/>
                      <a:pt x="2201" y="3592"/>
                    </a:cubicBezTo>
                    <a:cubicBezTo>
                      <a:pt x="2183" y="3628"/>
                      <a:pt x="2137" y="3651"/>
                      <a:pt x="2121" y="3687"/>
                    </a:cubicBezTo>
                    <a:cubicBezTo>
                      <a:pt x="2104" y="3724"/>
                      <a:pt x="2087" y="3760"/>
                      <a:pt x="2070" y="3796"/>
                    </a:cubicBezTo>
                    <a:cubicBezTo>
                      <a:pt x="2053" y="3833"/>
                      <a:pt x="2051" y="3875"/>
                      <a:pt x="2035" y="3913"/>
                    </a:cubicBezTo>
                    <a:cubicBezTo>
                      <a:pt x="2018" y="3949"/>
                      <a:pt x="2019" y="3993"/>
                      <a:pt x="2002" y="4029"/>
                    </a:cubicBezTo>
                    <a:cubicBezTo>
                      <a:pt x="1985" y="4067"/>
                      <a:pt x="1979" y="4107"/>
                      <a:pt x="1961" y="4144"/>
                    </a:cubicBezTo>
                    <a:cubicBezTo>
                      <a:pt x="1944" y="4180"/>
                      <a:pt x="1917" y="4211"/>
                      <a:pt x="1900" y="4249"/>
                    </a:cubicBezTo>
                    <a:cubicBezTo>
                      <a:pt x="1883" y="4285"/>
                      <a:pt x="1877" y="4326"/>
                      <a:pt x="1860" y="4362"/>
                    </a:cubicBezTo>
                    <a:cubicBezTo>
                      <a:pt x="1843" y="4398"/>
                      <a:pt x="1802" y="4424"/>
                      <a:pt x="1786" y="4460"/>
                    </a:cubicBezTo>
                    <a:cubicBezTo>
                      <a:pt x="1769" y="4497"/>
                      <a:pt x="1771" y="4541"/>
                      <a:pt x="1754" y="4578"/>
                    </a:cubicBezTo>
                    <a:cubicBezTo>
                      <a:pt x="1738" y="4614"/>
                      <a:pt x="1729" y="4655"/>
                      <a:pt x="1712" y="4691"/>
                    </a:cubicBezTo>
                    <a:cubicBezTo>
                      <a:pt x="1696" y="4727"/>
                      <a:pt x="1648" y="4750"/>
                      <a:pt x="1632" y="4787"/>
                    </a:cubicBezTo>
                    <a:cubicBezTo>
                      <a:pt x="1616" y="4824"/>
                      <a:pt x="1586" y="4854"/>
                      <a:pt x="1569" y="4891"/>
                    </a:cubicBezTo>
                    <a:cubicBezTo>
                      <a:pt x="1553" y="4927"/>
                      <a:pt x="1572" y="4981"/>
                      <a:pt x="1556" y="5017"/>
                    </a:cubicBezTo>
                    <a:cubicBezTo>
                      <a:pt x="1539" y="5054"/>
                      <a:pt x="1505" y="5082"/>
                      <a:pt x="1489" y="5120"/>
                    </a:cubicBezTo>
                    <a:cubicBezTo>
                      <a:pt x="1473" y="5156"/>
                      <a:pt x="1471" y="5200"/>
                      <a:pt x="1455" y="5237"/>
                    </a:cubicBezTo>
                    <a:cubicBezTo>
                      <a:pt x="1438" y="5275"/>
                      <a:pt x="1415" y="5307"/>
                      <a:pt x="1398" y="5344"/>
                    </a:cubicBezTo>
                    <a:cubicBezTo>
                      <a:pt x="1382" y="5381"/>
                      <a:pt x="1346" y="5410"/>
                      <a:pt x="1330" y="5446"/>
                    </a:cubicBezTo>
                    <a:cubicBezTo>
                      <a:pt x="1313" y="5483"/>
                      <a:pt x="1331" y="5536"/>
                      <a:pt x="1314" y="5572"/>
                    </a:cubicBezTo>
                    <a:cubicBezTo>
                      <a:pt x="1298" y="5608"/>
                      <a:pt x="1266" y="5638"/>
                      <a:pt x="1250" y="5676"/>
                    </a:cubicBezTo>
                    <a:cubicBezTo>
                      <a:pt x="1233" y="5712"/>
                      <a:pt x="1198" y="5741"/>
                      <a:pt x="1182" y="5778"/>
                    </a:cubicBezTo>
                    <a:cubicBezTo>
                      <a:pt x="1166" y="5815"/>
                      <a:pt x="1139" y="5848"/>
                      <a:pt x="1123" y="5885"/>
                    </a:cubicBezTo>
                    <a:cubicBezTo>
                      <a:pt x="1107" y="5922"/>
                      <a:pt x="1134" y="5978"/>
                      <a:pt x="1118" y="6015"/>
                    </a:cubicBezTo>
                    <a:cubicBezTo>
                      <a:pt x="1100" y="6052"/>
                      <a:pt x="1036" y="6068"/>
                      <a:pt x="1019" y="6104"/>
                    </a:cubicBezTo>
                    <a:cubicBezTo>
                      <a:pt x="1003" y="6141"/>
                      <a:pt x="1012" y="6189"/>
                      <a:pt x="996" y="6226"/>
                    </a:cubicBezTo>
                    <a:cubicBezTo>
                      <a:pt x="979" y="6263"/>
                      <a:pt x="942" y="6290"/>
                      <a:pt x="926" y="6328"/>
                    </a:cubicBezTo>
                    <a:cubicBezTo>
                      <a:pt x="910" y="6364"/>
                      <a:pt x="896" y="6403"/>
                      <a:pt x="880" y="6439"/>
                    </a:cubicBezTo>
                    <a:cubicBezTo>
                      <a:pt x="864" y="6475"/>
                      <a:pt x="889" y="6532"/>
                      <a:pt x="873" y="6568"/>
                    </a:cubicBezTo>
                    <a:cubicBezTo>
                      <a:pt x="857" y="6605"/>
                      <a:pt x="800" y="6625"/>
                      <a:pt x="784" y="6661"/>
                    </a:cubicBezTo>
                    <a:cubicBezTo>
                      <a:pt x="768" y="6699"/>
                      <a:pt x="788" y="6752"/>
                      <a:pt x="772" y="6788"/>
                    </a:cubicBezTo>
                    <a:cubicBezTo>
                      <a:pt x="756" y="6824"/>
                      <a:pt x="705" y="6846"/>
                      <a:pt x="689" y="6883"/>
                    </a:cubicBezTo>
                    <a:cubicBezTo>
                      <a:pt x="672" y="6919"/>
                      <a:pt x="660" y="6959"/>
                      <a:pt x="644" y="6994"/>
                    </a:cubicBezTo>
                    <a:cubicBezTo>
                      <a:pt x="628" y="7030"/>
                      <a:pt x="630" y="7076"/>
                      <a:pt x="614" y="7113"/>
                    </a:cubicBezTo>
                    <a:cubicBezTo>
                      <a:pt x="598" y="7148"/>
                      <a:pt x="591" y="7191"/>
                      <a:pt x="574" y="7226"/>
                    </a:cubicBezTo>
                    <a:cubicBezTo>
                      <a:pt x="558" y="7262"/>
                      <a:pt x="502" y="7284"/>
                      <a:pt x="486" y="7319"/>
                    </a:cubicBezTo>
                    <a:cubicBezTo>
                      <a:pt x="470" y="7357"/>
                      <a:pt x="488" y="7409"/>
                      <a:pt x="472" y="7444"/>
                    </a:cubicBezTo>
                    <a:cubicBezTo>
                      <a:pt x="455" y="7482"/>
                      <a:pt x="449" y="7524"/>
                      <a:pt x="433" y="7558"/>
                    </a:cubicBezTo>
                    <a:cubicBezTo>
                      <a:pt x="417" y="7597"/>
                      <a:pt x="369" y="7619"/>
                      <a:pt x="353" y="7655"/>
                    </a:cubicBezTo>
                    <a:cubicBezTo>
                      <a:pt x="336" y="7694"/>
                      <a:pt x="324" y="7732"/>
                      <a:pt x="309" y="7766"/>
                    </a:cubicBezTo>
                    <a:cubicBezTo>
                      <a:pt x="291" y="7807"/>
                      <a:pt x="258" y="7837"/>
                      <a:pt x="245" y="7867"/>
                    </a:cubicBezTo>
                    <a:cubicBezTo>
                      <a:pt x="227" y="7904"/>
                      <a:pt x="213" y="7942"/>
                      <a:pt x="204" y="7982"/>
                    </a:cubicBezTo>
                    <a:cubicBezTo>
                      <a:pt x="201" y="7989"/>
                      <a:pt x="211" y="7989"/>
                      <a:pt x="215" y="7997"/>
                    </a:cubicBezTo>
                    <a:cubicBezTo>
                      <a:pt x="199" y="8033"/>
                      <a:pt x="197" y="8075"/>
                      <a:pt x="183" y="8113"/>
                    </a:cubicBezTo>
                    <a:cubicBezTo>
                      <a:pt x="168" y="8152"/>
                      <a:pt x="154" y="8189"/>
                      <a:pt x="142" y="8229"/>
                    </a:cubicBezTo>
                    <a:cubicBezTo>
                      <a:pt x="129" y="8267"/>
                      <a:pt x="96" y="8300"/>
                      <a:pt x="85" y="8340"/>
                    </a:cubicBezTo>
                    <a:cubicBezTo>
                      <a:pt x="74" y="8379"/>
                      <a:pt x="83" y="8423"/>
                      <a:pt x="74" y="8464"/>
                    </a:cubicBezTo>
                    <a:cubicBezTo>
                      <a:pt x="66" y="8504"/>
                      <a:pt x="53" y="8542"/>
                      <a:pt x="46" y="8584"/>
                    </a:cubicBezTo>
                    <a:cubicBezTo>
                      <a:pt x="39" y="8624"/>
                      <a:pt x="35" y="8664"/>
                      <a:pt x="28" y="8704"/>
                    </a:cubicBezTo>
                    <a:cubicBezTo>
                      <a:pt x="23" y="8746"/>
                      <a:pt x="8" y="8785"/>
                      <a:pt x="4" y="8825"/>
                    </a:cubicBezTo>
                    <a:cubicBezTo>
                      <a:pt x="0" y="8867"/>
                      <a:pt x="12" y="8908"/>
                      <a:pt x="10" y="8949"/>
                    </a:cubicBezTo>
                    <a:cubicBezTo>
                      <a:pt x="8" y="8991"/>
                      <a:pt x="3" y="9030"/>
                      <a:pt x="3" y="9072"/>
                    </a:cubicBezTo>
                    <a:cubicBezTo>
                      <a:pt x="1" y="9113"/>
                      <a:pt x="19" y="9152"/>
                      <a:pt x="20" y="9194"/>
                    </a:cubicBezTo>
                    <a:cubicBezTo>
                      <a:pt x="21" y="9236"/>
                      <a:pt x="26" y="9274"/>
                      <a:pt x="29" y="9316"/>
                    </a:cubicBezTo>
                    <a:cubicBezTo>
                      <a:pt x="31" y="9359"/>
                      <a:pt x="42" y="9398"/>
                      <a:pt x="47" y="9438"/>
                    </a:cubicBezTo>
                    <a:cubicBezTo>
                      <a:pt x="53" y="9479"/>
                      <a:pt x="38" y="9523"/>
                      <a:pt x="45" y="9562"/>
                    </a:cubicBezTo>
                    <a:cubicBezTo>
                      <a:pt x="54" y="9603"/>
                      <a:pt x="57" y="9645"/>
                      <a:pt x="68" y="9684"/>
                    </a:cubicBezTo>
                    <a:cubicBezTo>
                      <a:pt x="78" y="9724"/>
                      <a:pt x="74" y="9770"/>
                      <a:pt x="89" y="9808"/>
                    </a:cubicBezTo>
                    <a:cubicBezTo>
                      <a:pt x="104" y="9847"/>
                      <a:pt x="136" y="9880"/>
                      <a:pt x="154" y="9915"/>
                    </a:cubicBezTo>
                    <a:cubicBezTo>
                      <a:pt x="175" y="9952"/>
                      <a:pt x="225" y="9968"/>
                      <a:pt x="248" y="10000"/>
                    </a:cubicBezTo>
                    <a:cubicBezTo>
                      <a:pt x="271" y="10032"/>
                      <a:pt x="273" y="10086"/>
                      <a:pt x="301" y="10114"/>
                    </a:cubicBezTo>
                    <a:cubicBezTo>
                      <a:pt x="328" y="10143"/>
                      <a:pt x="351" y="10185"/>
                      <a:pt x="383" y="10210"/>
                    </a:cubicBezTo>
                    <a:cubicBezTo>
                      <a:pt x="416" y="10234"/>
                      <a:pt x="453" y="10257"/>
                      <a:pt x="490" y="10277"/>
                    </a:cubicBezTo>
                    <a:cubicBezTo>
                      <a:pt x="525" y="10297"/>
                      <a:pt x="574" y="10292"/>
                      <a:pt x="612" y="10308"/>
                    </a:cubicBezTo>
                    <a:cubicBezTo>
                      <a:pt x="650" y="10323"/>
                      <a:pt x="686" y="10345"/>
                      <a:pt x="724" y="10357"/>
                    </a:cubicBezTo>
                    <a:cubicBezTo>
                      <a:pt x="764" y="10368"/>
                      <a:pt x="803" y="10384"/>
                      <a:pt x="843" y="10391"/>
                    </a:cubicBezTo>
                    <a:cubicBezTo>
                      <a:pt x="883" y="10399"/>
                      <a:pt x="922" y="10427"/>
                      <a:pt x="964" y="10431"/>
                    </a:cubicBezTo>
                    <a:cubicBezTo>
                      <a:pt x="966" y="10431"/>
                      <a:pt x="968" y="10431"/>
                      <a:pt x="970" y="10431"/>
                    </a:cubicBezTo>
                    <a:cubicBezTo>
                      <a:pt x="1008" y="10431"/>
                      <a:pt x="1049" y="10398"/>
                      <a:pt x="1087" y="10398"/>
                    </a:cubicBezTo>
                    <a:cubicBezTo>
                      <a:pt x="1088" y="10398"/>
                      <a:pt x="1088" y="10398"/>
                      <a:pt x="1089" y="10398"/>
                    </a:cubicBezTo>
                    <a:cubicBezTo>
                      <a:pt x="1128" y="10399"/>
                      <a:pt x="1169" y="10430"/>
                      <a:pt x="1209" y="10430"/>
                    </a:cubicBezTo>
                    <a:cubicBezTo>
                      <a:pt x="1210" y="10430"/>
                      <a:pt x="1211" y="10430"/>
                      <a:pt x="1213" y="10430"/>
                    </a:cubicBezTo>
                    <a:cubicBezTo>
                      <a:pt x="1253" y="10429"/>
                      <a:pt x="1294" y="10403"/>
                      <a:pt x="1335" y="10400"/>
                    </a:cubicBezTo>
                    <a:cubicBezTo>
                      <a:pt x="1342" y="10399"/>
                      <a:pt x="1350" y="10399"/>
                      <a:pt x="1358" y="10399"/>
                    </a:cubicBezTo>
                    <a:cubicBezTo>
                      <a:pt x="1382" y="10399"/>
                      <a:pt x="1407" y="10402"/>
                      <a:pt x="1431" y="10402"/>
                    </a:cubicBezTo>
                    <a:cubicBezTo>
                      <a:pt x="1440" y="10402"/>
                      <a:pt x="1450" y="10401"/>
                      <a:pt x="1459" y="10400"/>
                    </a:cubicBezTo>
                    <a:cubicBezTo>
                      <a:pt x="1500" y="10394"/>
                      <a:pt x="1535" y="10348"/>
                      <a:pt x="1573" y="10340"/>
                    </a:cubicBezTo>
                    <a:cubicBezTo>
                      <a:pt x="1577" y="10339"/>
                      <a:pt x="1581" y="10339"/>
                      <a:pt x="1585" y="10339"/>
                    </a:cubicBezTo>
                    <a:cubicBezTo>
                      <a:pt x="1621" y="10339"/>
                      <a:pt x="1661" y="10366"/>
                      <a:pt x="1694" y="10366"/>
                    </a:cubicBezTo>
                    <a:cubicBezTo>
                      <a:pt x="1697" y="10366"/>
                      <a:pt x="1701" y="10365"/>
                      <a:pt x="1704" y="10365"/>
                    </a:cubicBezTo>
                    <a:cubicBezTo>
                      <a:pt x="1749" y="10354"/>
                      <a:pt x="1779" y="10307"/>
                      <a:pt x="1814" y="10297"/>
                    </a:cubicBezTo>
                    <a:cubicBezTo>
                      <a:pt x="1886" y="10276"/>
                      <a:pt x="1871" y="10268"/>
                      <a:pt x="1932" y="10261"/>
                    </a:cubicBezTo>
                    <a:cubicBezTo>
                      <a:pt x="1956" y="10269"/>
                      <a:pt x="1994" y="10291"/>
                      <a:pt x="2042" y="10291"/>
                    </a:cubicBezTo>
                    <a:cubicBezTo>
                      <a:pt x="2046" y="10291"/>
                      <a:pt x="2050" y="10291"/>
                      <a:pt x="2054" y="10291"/>
                    </a:cubicBezTo>
                    <a:cubicBezTo>
                      <a:pt x="2089" y="10288"/>
                      <a:pt x="2130" y="10280"/>
                      <a:pt x="2174" y="10273"/>
                    </a:cubicBezTo>
                    <a:cubicBezTo>
                      <a:pt x="2211" y="10266"/>
                      <a:pt x="2247" y="10236"/>
                      <a:pt x="2289" y="10228"/>
                    </a:cubicBezTo>
                    <a:cubicBezTo>
                      <a:pt x="2300" y="10225"/>
                      <a:pt x="2311" y="10225"/>
                      <a:pt x="2322" y="10225"/>
                    </a:cubicBezTo>
                    <a:cubicBezTo>
                      <a:pt x="2339" y="10225"/>
                      <a:pt x="2356" y="10226"/>
                      <a:pt x="2373" y="10226"/>
                    </a:cubicBezTo>
                    <a:cubicBezTo>
                      <a:pt x="2386" y="10226"/>
                      <a:pt x="2399" y="10225"/>
                      <a:pt x="2411" y="10222"/>
                    </a:cubicBezTo>
                    <a:cubicBezTo>
                      <a:pt x="2450" y="10213"/>
                      <a:pt x="2491" y="10212"/>
                      <a:pt x="2532" y="10201"/>
                    </a:cubicBezTo>
                    <a:cubicBezTo>
                      <a:pt x="2572" y="10189"/>
                      <a:pt x="2601" y="10153"/>
                      <a:pt x="2641" y="10141"/>
                    </a:cubicBezTo>
                    <a:cubicBezTo>
                      <a:pt x="2681" y="10128"/>
                      <a:pt x="2725" y="10140"/>
                      <a:pt x="2764" y="10127"/>
                    </a:cubicBezTo>
                    <a:cubicBezTo>
                      <a:pt x="2802" y="10114"/>
                      <a:pt x="2825" y="10058"/>
                      <a:pt x="2863" y="10044"/>
                    </a:cubicBezTo>
                    <a:cubicBezTo>
                      <a:pt x="2902" y="10031"/>
                      <a:pt x="2946" y="10030"/>
                      <a:pt x="2984" y="10016"/>
                    </a:cubicBezTo>
                    <a:cubicBezTo>
                      <a:pt x="3044" y="10004"/>
                      <a:pt x="3046" y="10017"/>
                      <a:pt x="3106" y="10002"/>
                    </a:cubicBezTo>
                    <a:cubicBezTo>
                      <a:pt x="3183" y="9984"/>
                      <a:pt x="3184" y="9989"/>
                      <a:pt x="3259" y="9963"/>
                    </a:cubicBezTo>
                    <a:cubicBezTo>
                      <a:pt x="3334" y="9937"/>
                      <a:pt x="3336" y="9946"/>
                      <a:pt x="3413" y="9923"/>
                    </a:cubicBezTo>
                    <a:cubicBezTo>
                      <a:pt x="3490" y="9900"/>
                      <a:pt x="3491" y="9909"/>
                      <a:pt x="3569" y="9891"/>
                    </a:cubicBezTo>
                    <a:cubicBezTo>
                      <a:pt x="3646" y="9872"/>
                      <a:pt x="3635" y="9833"/>
                      <a:pt x="3711" y="9810"/>
                    </a:cubicBezTo>
                    <a:cubicBezTo>
                      <a:pt x="3786" y="9785"/>
                      <a:pt x="3791" y="9803"/>
                      <a:pt x="3863" y="9777"/>
                    </a:cubicBezTo>
                    <a:cubicBezTo>
                      <a:pt x="3935" y="9749"/>
                      <a:pt x="3938" y="9756"/>
                      <a:pt x="4012" y="9732"/>
                    </a:cubicBezTo>
                    <a:cubicBezTo>
                      <a:pt x="4085" y="9706"/>
                      <a:pt x="4084" y="9705"/>
                      <a:pt x="4158" y="9679"/>
                    </a:cubicBezTo>
                    <a:cubicBezTo>
                      <a:pt x="4232" y="9655"/>
                      <a:pt x="4233" y="9658"/>
                      <a:pt x="4306" y="9631"/>
                    </a:cubicBezTo>
                    <a:cubicBezTo>
                      <a:pt x="4378" y="9603"/>
                      <a:pt x="4369" y="9578"/>
                      <a:pt x="4441" y="9551"/>
                    </a:cubicBezTo>
                    <a:cubicBezTo>
                      <a:pt x="4515" y="9524"/>
                      <a:pt x="4512" y="9519"/>
                      <a:pt x="4585" y="9490"/>
                    </a:cubicBezTo>
                    <a:cubicBezTo>
                      <a:pt x="4656" y="9461"/>
                      <a:pt x="4657" y="9461"/>
                      <a:pt x="4730" y="9435"/>
                    </a:cubicBezTo>
                    <a:cubicBezTo>
                      <a:pt x="4803" y="9408"/>
                      <a:pt x="4811" y="9431"/>
                      <a:pt x="4882" y="9399"/>
                    </a:cubicBezTo>
                    <a:cubicBezTo>
                      <a:pt x="4952" y="9367"/>
                      <a:pt x="4961" y="9382"/>
                      <a:pt x="5031" y="9348"/>
                    </a:cubicBezTo>
                    <a:cubicBezTo>
                      <a:pt x="5082" y="9323"/>
                      <a:pt x="5077" y="9289"/>
                      <a:pt x="5118" y="9289"/>
                    </a:cubicBezTo>
                    <a:cubicBezTo>
                      <a:pt x="5124" y="9289"/>
                      <a:pt x="5130" y="9290"/>
                      <a:pt x="5138" y="9291"/>
                    </a:cubicBezTo>
                    <a:cubicBezTo>
                      <a:pt x="5174" y="9298"/>
                      <a:pt x="5131" y="9309"/>
                      <a:pt x="5164" y="9324"/>
                    </a:cubicBezTo>
                    <a:cubicBezTo>
                      <a:pt x="5209" y="9344"/>
                      <a:pt x="5256" y="9353"/>
                      <a:pt x="5305" y="9353"/>
                    </a:cubicBezTo>
                    <a:cubicBezTo>
                      <a:pt x="5345" y="9344"/>
                      <a:pt x="5384" y="9317"/>
                      <a:pt x="5426" y="9309"/>
                    </a:cubicBezTo>
                    <a:cubicBezTo>
                      <a:pt x="5436" y="9308"/>
                      <a:pt x="5445" y="9308"/>
                      <a:pt x="5455" y="9308"/>
                    </a:cubicBezTo>
                    <a:cubicBezTo>
                      <a:pt x="5480" y="9308"/>
                      <a:pt x="5505" y="9311"/>
                      <a:pt x="5530" y="9311"/>
                    </a:cubicBezTo>
                    <a:cubicBezTo>
                      <a:pt x="5538" y="9311"/>
                      <a:pt x="5547" y="9311"/>
                      <a:pt x="5555" y="9309"/>
                    </a:cubicBezTo>
                    <a:cubicBezTo>
                      <a:pt x="5598" y="9305"/>
                      <a:pt x="5638" y="9275"/>
                      <a:pt x="5680" y="9272"/>
                    </a:cubicBezTo>
                    <a:cubicBezTo>
                      <a:pt x="5682" y="9272"/>
                      <a:pt x="5684" y="9272"/>
                      <a:pt x="5686" y="9272"/>
                    </a:cubicBezTo>
                    <a:cubicBezTo>
                      <a:pt x="5727" y="9272"/>
                      <a:pt x="5768" y="9291"/>
                      <a:pt x="5809" y="9291"/>
                    </a:cubicBezTo>
                    <a:cubicBezTo>
                      <a:pt x="5839" y="9291"/>
                      <a:pt x="5869" y="9290"/>
                      <a:pt x="5899" y="9290"/>
                    </a:cubicBezTo>
                    <a:cubicBezTo>
                      <a:pt x="5911" y="9290"/>
                      <a:pt x="5924" y="9290"/>
                      <a:pt x="5936" y="9290"/>
                    </a:cubicBezTo>
                    <a:cubicBezTo>
                      <a:pt x="5979" y="9290"/>
                      <a:pt x="6021" y="9290"/>
                      <a:pt x="6064" y="9291"/>
                    </a:cubicBezTo>
                    <a:cubicBezTo>
                      <a:pt x="6065" y="9291"/>
                      <a:pt x="6067" y="9291"/>
                      <a:pt x="6068" y="9291"/>
                    </a:cubicBezTo>
                    <a:cubicBezTo>
                      <a:pt x="6105" y="9291"/>
                      <a:pt x="6144" y="9278"/>
                      <a:pt x="6182" y="9278"/>
                    </a:cubicBezTo>
                    <a:cubicBezTo>
                      <a:pt x="6185" y="9278"/>
                      <a:pt x="6189" y="9278"/>
                      <a:pt x="6192" y="9278"/>
                    </a:cubicBezTo>
                    <a:cubicBezTo>
                      <a:pt x="6234" y="9281"/>
                      <a:pt x="6277" y="9297"/>
                      <a:pt x="6319" y="9300"/>
                    </a:cubicBezTo>
                    <a:cubicBezTo>
                      <a:pt x="6360" y="9303"/>
                      <a:pt x="6401" y="9344"/>
                      <a:pt x="6442" y="9348"/>
                    </a:cubicBezTo>
                    <a:cubicBezTo>
                      <a:pt x="6446" y="9348"/>
                      <a:pt x="6450" y="9349"/>
                      <a:pt x="6455" y="9349"/>
                    </a:cubicBezTo>
                    <a:cubicBezTo>
                      <a:pt x="6500" y="9349"/>
                      <a:pt x="6558" y="9328"/>
                      <a:pt x="6585" y="9328"/>
                    </a:cubicBezTo>
                    <a:cubicBezTo>
                      <a:pt x="6597" y="9328"/>
                      <a:pt x="6603" y="9332"/>
                      <a:pt x="6598" y="9347"/>
                    </a:cubicBezTo>
                    <a:lnTo>
                      <a:pt x="6598" y="9347"/>
                    </a:lnTo>
                    <a:cubicBezTo>
                      <a:pt x="6607" y="9335"/>
                      <a:pt x="6634" y="9319"/>
                      <a:pt x="6691" y="9314"/>
                    </a:cubicBezTo>
                    <a:cubicBezTo>
                      <a:pt x="6693" y="9314"/>
                      <a:pt x="6695" y="9314"/>
                      <a:pt x="6697" y="9314"/>
                    </a:cubicBezTo>
                    <a:cubicBezTo>
                      <a:pt x="6728" y="9314"/>
                      <a:pt x="6764" y="9326"/>
                      <a:pt x="6804" y="9326"/>
                    </a:cubicBezTo>
                    <a:cubicBezTo>
                      <a:pt x="6807" y="9326"/>
                      <a:pt x="6810" y="9326"/>
                      <a:pt x="6812" y="9326"/>
                    </a:cubicBezTo>
                    <a:cubicBezTo>
                      <a:pt x="6849" y="9324"/>
                      <a:pt x="6888" y="9299"/>
                      <a:pt x="6933" y="9298"/>
                    </a:cubicBezTo>
                    <a:cubicBezTo>
                      <a:pt x="6936" y="9298"/>
                      <a:pt x="6939" y="9298"/>
                      <a:pt x="6942" y="9298"/>
                    </a:cubicBezTo>
                    <a:cubicBezTo>
                      <a:pt x="6974" y="9298"/>
                      <a:pt x="7008" y="9302"/>
                      <a:pt x="7044" y="9302"/>
                    </a:cubicBezTo>
                    <a:cubicBezTo>
                      <a:pt x="7047" y="9302"/>
                      <a:pt x="7051" y="9302"/>
                      <a:pt x="7054" y="9302"/>
                    </a:cubicBezTo>
                    <a:cubicBezTo>
                      <a:pt x="7055" y="9302"/>
                      <a:pt x="7056" y="9302"/>
                      <a:pt x="7056" y="9302"/>
                    </a:cubicBezTo>
                    <a:cubicBezTo>
                      <a:pt x="7093" y="9302"/>
                      <a:pt x="7132" y="9327"/>
                      <a:pt x="7173" y="9327"/>
                    </a:cubicBezTo>
                    <a:cubicBezTo>
                      <a:pt x="7174" y="9327"/>
                      <a:pt x="7175" y="9327"/>
                      <a:pt x="7176" y="9327"/>
                    </a:cubicBezTo>
                    <a:cubicBezTo>
                      <a:pt x="7207" y="9327"/>
                      <a:pt x="7239" y="9328"/>
                      <a:pt x="7271" y="9328"/>
                    </a:cubicBezTo>
                    <a:cubicBezTo>
                      <a:pt x="7279" y="9328"/>
                      <a:pt x="7288" y="9328"/>
                      <a:pt x="7296" y="9328"/>
                    </a:cubicBezTo>
                    <a:cubicBezTo>
                      <a:pt x="7335" y="9328"/>
                      <a:pt x="7375" y="9320"/>
                      <a:pt x="7416" y="9319"/>
                    </a:cubicBezTo>
                    <a:cubicBezTo>
                      <a:pt x="7457" y="9319"/>
                      <a:pt x="7496" y="9285"/>
                      <a:pt x="7536" y="9285"/>
                    </a:cubicBezTo>
                    <a:cubicBezTo>
                      <a:pt x="7578" y="9284"/>
                      <a:pt x="7616" y="9271"/>
                      <a:pt x="7657" y="9271"/>
                    </a:cubicBezTo>
                    <a:cubicBezTo>
                      <a:pt x="7697" y="9271"/>
                      <a:pt x="7737" y="9273"/>
                      <a:pt x="7777" y="9273"/>
                    </a:cubicBezTo>
                    <a:cubicBezTo>
                      <a:pt x="7817" y="9273"/>
                      <a:pt x="7857" y="9304"/>
                      <a:pt x="7899" y="9304"/>
                    </a:cubicBezTo>
                    <a:cubicBezTo>
                      <a:pt x="7900" y="9304"/>
                      <a:pt x="7901" y="9304"/>
                      <a:pt x="7902" y="9304"/>
                    </a:cubicBezTo>
                    <a:cubicBezTo>
                      <a:pt x="7941" y="9304"/>
                      <a:pt x="7980" y="9322"/>
                      <a:pt x="8018" y="9322"/>
                    </a:cubicBezTo>
                    <a:cubicBezTo>
                      <a:pt x="8059" y="9321"/>
                      <a:pt x="8099" y="9300"/>
                      <a:pt x="8139" y="9300"/>
                    </a:cubicBezTo>
                    <a:cubicBezTo>
                      <a:pt x="8179" y="9299"/>
                      <a:pt x="8219" y="9275"/>
                      <a:pt x="8259" y="9275"/>
                    </a:cubicBezTo>
                    <a:cubicBezTo>
                      <a:pt x="8300" y="9275"/>
                      <a:pt x="8339" y="9285"/>
                      <a:pt x="8380" y="9285"/>
                    </a:cubicBezTo>
                    <a:cubicBezTo>
                      <a:pt x="8421" y="9285"/>
                      <a:pt x="8460" y="9292"/>
                      <a:pt x="8502" y="9292"/>
                    </a:cubicBezTo>
                    <a:cubicBezTo>
                      <a:pt x="8542" y="9291"/>
                      <a:pt x="8582" y="9274"/>
                      <a:pt x="8622" y="9273"/>
                    </a:cubicBezTo>
                    <a:cubicBezTo>
                      <a:pt x="8663" y="9273"/>
                      <a:pt x="8703" y="9321"/>
                      <a:pt x="8742" y="9321"/>
                    </a:cubicBezTo>
                    <a:cubicBezTo>
                      <a:pt x="8783" y="9321"/>
                      <a:pt x="8822" y="9319"/>
                      <a:pt x="8863" y="9319"/>
                    </a:cubicBezTo>
                    <a:cubicBezTo>
                      <a:pt x="8902" y="9319"/>
                      <a:pt x="8943" y="9295"/>
                      <a:pt x="8984" y="9295"/>
                    </a:cubicBezTo>
                    <a:cubicBezTo>
                      <a:pt x="9024" y="9295"/>
                      <a:pt x="9064" y="9313"/>
                      <a:pt x="9105" y="9313"/>
                    </a:cubicBezTo>
                    <a:cubicBezTo>
                      <a:pt x="9146" y="9312"/>
                      <a:pt x="9185" y="9267"/>
                      <a:pt x="9226" y="9267"/>
                    </a:cubicBezTo>
                    <a:cubicBezTo>
                      <a:pt x="9267" y="9267"/>
                      <a:pt x="9307" y="9281"/>
                      <a:pt x="9347" y="9281"/>
                    </a:cubicBezTo>
                    <a:cubicBezTo>
                      <a:pt x="9389" y="9281"/>
                      <a:pt x="9428" y="9308"/>
                      <a:pt x="9469" y="9308"/>
                    </a:cubicBezTo>
                    <a:cubicBezTo>
                      <a:pt x="9510" y="9308"/>
                      <a:pt x="9549" y="9274"/>
                      <a:pt x="9590" y="9273"/>
                    </a:cubicBezTo>
                    <a:cubicBezTo>
                      <a:pt x="9632" y="9273"/>
                      <a:pt x="9671" y="9309"/>
                      <a:pt x="9712" y="9309"/>
                    </a:cubicBezTo>
                    <a:cubicBezTo>
                      <a:pt x="9752" y="9309"/>
                      <a:pt x="9793" y="9281"/>
                      <a:pt x="9834" y="9281"/>
                    </a:cubicBezTo>
                    <a:cubicBezTo>
                      <a:pt x="9873" y="9280"/>
                      <a:pt x="9915" y="9268"/>
                      <a:pt x="9954" y="9268"/>
                    </a:cubicBezTo>
                    <a:cubicBezTo>
                      <a:pt x="9995" y="9268"/>
                      <a:pt x="10037" y="9307"/>
                      <a:pt x="10076" y="9307"/>
                    </a:cubicBezTo>
                    <a:cubicBezTo>
                      <a:pt x="10117" y="9306"/>
                      <a:pt x="10158" y="9289"/>
                      <a:pt x="10198" y="9289"/>
                    </a:cubicBezTo>
                    <a:cubicBezTo>
                      <a:pt x="10238" y="9289"/>
                      <a:pt x="10279" y="9283"/>
                      <a:pt x="10319" y="9282"/>
                    </a:cubicBezTo>
                    <a:cubicBezTo>
                      <a:pt x="10360" y="9282"/>
                      <a:pt x="10400" y="9267"/>
                      <a:pt x="10441" y="9266"/>
                    </a:cubicBezTo>
                    <a:cubicBezTo>
                      <a:pt x="10480" y="9266"/>
                      <a:pt x="10522" y="9290"/>
                      <a:pt x="10562" y="9290"/>
                    </a:cubicBezTo>
                    <a:cubicBezTo>
                      <a:pt x="10602" y="9290"/>
                      <a:pt x="10643" y="9269"/>
                      <a:pt x="10682" y="9268"/>
                    </a:cubicBezTo>
                    <a:cubicBezTo>
                      <a:pt x="10722" y="9268"/>
                      <a:pt x="10764" y="9265"/>
                      <a:pt x="10803" y="9264"/>
                    </a:cubicBezTo>
                    <a:cubicBezTo>
                      <a:pt x="10804" y="9263"/>
                      <a:pt x="10805" y="9263"/>
                      <a:pt x="10806" y="9263"/>
                    </a:cubicBezTo>
                    <a:cubicBezTo>
                      <a:pt x="10845" y="9263"/>
                      <a:pt x="10887" y="9282"/>
                      <a:pt x="10925" y="9282"/>
                    </a:cubicBezTo>
                    <a:cubicBezTo>
                      <a:pt x="10929" y="9282"/>
                      <a:pt x="10932" y="9282"/>
                      <a:pt x="10936" y="9282"/>
                    </a:cubicBezTo>
                    <a:cubicBezTo>
                      <a:pt x="10969" y="9282"/>
                      <a:pt x="11002" y="9285"/>
                      <a:pt x="11035" y="9285"/>
                    </a:cubicBezTo>
                    <a:cubicBezTo>
                      <a:pt x="11039" y="9285"/>
                      <a:pt x="11042" y="9285"/>
                      <a:pt x="11046" y="9285"/>
                    </a:cubicBezTo>
                    <a:cubicBezTo>
                      <a:pt x="11047" y="9285"/>
                      <a:pt x="11049" y="9285"/>
                      <a:pt x="11051" y="9285"/>
                    </a:cubicBezTo>
                    <a:cubicBezTo>
                      <a:pt x="11089" y="9285"/>
                      <a:pt x="11127" y="9297"/>
                      <a:pt x="11163" y="9297"/>
                    </a:cubicBezTo>
                    <a:cubicBezTo>
                      <a:pt x="11165" y="9297"/>
                      <a:pt x="11166" y="9297"/>
                      <a:pt x="11168" y="9297"/>
                    </a:cubicBezTo>
                    <a:cubicBezTo>
                      <a:pt x="11210" y="9295"/>
                      <a:pt x="11250" y="9278"/>
                      <a:pt x="11289" y="9276"/>
                    </a:cubicBezTo>
                    <a:cubicBezTo>
                      <a:pt x="11330" y="9275"/>
                      <a:pt x="11370" y="9258"/>
                      <a:pt x="11408" y="9256"/>
                    </a:cubicBezTo>
                    <a:cubicBezTo>
                      <a:pt x="11409" y="9256"/>
                      <a:pt x="11410" y="9256"/>
                      <a:pt x="11411" y="9256"/>
                    </a:cubicBezTo>
                    <a:cubicBezTo>
                      <a:pt x="11451" y="9256"/>
                      <a:pt x="11490" y="9280"/>
                      <a:pt x="11526" y="9280"/>
                    </a:cubicBezTo>
                    <a:cubicBezTo>
                      <a:pt x="11527" y="9280"/>
                      <a:pt x="11529" y="9280"/>
                      <a:pt x="11530" y="9280"/>
                    </a:cubicBezTo>
                    <a:cubicBezTo>
                      <a:pt x="11574" y="9277"/>
                      <a:pt x="11613" y="9253"/>
                      <a:pt x="11650" y="9250"/>
                    </a:cubicBezTo>
                    <a:cubicBezTo>
                      <a:pt x="11655" y="9249"/>
                      <a:pt x="11660" y="9249"/>
                      <a:pt x="11665" y="9249"/>
                    </a:cubicBezTo>
                    <a:cubicBezTo>
                      <a:pt x="11699" y="9249"/>
                      <a:pt x="11732" y="9257"/>
                      <a:pt x="11760" y="9257"/>
                    </a:cubicBezTo>
                    <a:cubicBezTo>
                      <a:pt x="11764" y="9257"/>
                      <a:pt x="11768" y="9256"/>
                      <a:pt x="11772" y="9256"/>
                    </a:cubicBezTo>
                    <a:cubicBezTo>
                      <a:pt x="11811" y="9251"/>
                      <a:pt x="11851" y="9241"/>
                      <a:pt x="11889" y="9227"/>
                    </a:cubicBezTo>
                    <a:cubicBezTo>
                      <a:pt x="11964" y="9227"/>
                      <a:pt x="11964" y="9243"/>
                      <a:pt x="12039" y="9243"/>
                    </a:cubicBezTo>
                    <a:cubicBezTo>
                      <a:pt x="12106" y="9242"/>
                      <a:pt x="12112" y="9232"/>
                      <a:pt x="12165" y="9232"/>
                    </a:cubicBezTo>
                    <a:cubicBezTo>
                      <a:pt x="12172" y="9232"/>
                      <a:pt x="12179" y="9232"/>
                      <a:pt x="12188" y="9233"/>
                    </a:cubicBezTo>
                    <a:cubicBezTo>
                      <a:pt x="12192" y="9233"/>
                      <a:pt x="12197" y="9233"/>
                      <a:pt x="12201" y="9233"/>
                    </a:cubicBezTo>
                    <a:cubicBezTo>
                      <a:pt x="12263" y="9233"/>
                      <a:pt x="12267" y="9219"/>
                      <a:pt x="12337" y="9218"/>
                    </a:cubicBezTo>
                    <a:cubicBezTo>
                      <a:pt x="12413" y="9215"/>
                      <a:pt x="12411" y="9211"/>
                      <a:pt x="12487" y="9208"/>
                    </a:cubicBezTo>
                    <a:cubicBezTo>
                      <a:pt x="12490" y="9208"/>
                      <a:pt x="12492" y="9208"/>
                      <a:pt x="12494" y="9208"/>
                    </a:cubicBezTo>
                    <a:cubicBezTo>
                      <a:pt x="12563" y="9208"/>
                      <a:pt x="12563" y="9237"/>
                      <a:pt x="12636" y="9246"/>
                    </a:cubicBezTo>
                    <a:cubicBezTo>
                      <a:pt x="12658" y="9249"/>
                      <a:pt x="12674" y="9250"/>
                      <a:pt x="12688" y="9250"/>
                    </a:cubicBezTo>
                    <a:cubicBezTo>
                      <a:pt x="12706" y="9250"/>
                      <a:pt x="12719" y="9249"/>
                      <a:pt x="12738" y="9249"/>
                    </a:cubicBezTo>
                    <a:cubicBezTo>
                      <a:pt x="12751" y="9249"/>
                      <a:pt x="12766" y="9249"/>
                      <a:pt x="12787" y="9252"/>
                    </a:cubicBezTo>
                    <a:cubicBezTo>
                      <a:pt x="12844" y="9257"/>
                      <a:pt x="12858" y="9267"/>
                      <a:pt x="12894" y="9267"/>
                    </a:cubicBezTo>
                    <a:cubicBezTo>
                      <a:pt x="12905" y="9267"/>
                      <a:pt x="12919" y="9266"/>
                      <a:pt x="12937" y="9264"/>
                    </a:cubicBezTo>
                    <a:cubicBezTo>
                      <a:pt x="13015" y="9252"/>
                      <a:pt x="13010" y="9242"/>
                      <a:pt x="13089" y="9236"/>
                    </a:cubicBezTo>
                    <a:cubicBezTo>
                      <a:pt x="13136" y="9232"/>
                      <a:pt x="13153" y="9226"/>
                      <a:pt x="13177" y="9226"/>
                    </a:cubicBezTo>
                    <a:cubicBezTo>
                      <a:pt x="13192" y="9226"/>
                      <a:pt x="13209" y="9228"/>
                      <a:pt x="13238" y="9234"/>
                    </a:cubicBezTo>
                    <a:cubicBezTo>
                      <a:pt x="13303" y="9245"/>
                      <a:pt x="13309" y="9253"/>
                      <a:pt x="13359" y="9253"/>
                    </a:cubicBezTo>
                    <a:cubicBezTo>
                      <a:pt x="13366" y="9253"/>
                      <a:pt x="13375" y="9253"/>
                      <a:pt x="13385" y="9253"/>
                    </a:cubicBezTo>
                    <a:cubicBezTo>
                      <a:pt x="13461" y="9251"/>
                      <a:pt x="13459" y="9240"/>
                      <a:pt x="13535" y="9225"/>
                    </a:cubicBezTo>
                    <a:cubicBezTo>
                      <a:pt x="13555" y="9222"/>
                      <a:pt x="13549" y="9226"/>
                      <a:pt x="13564" y="9213"/>
                    </a:cubicBezTo>
                    <a:cubicBezTo>
                      <a:pt x="13567" y="9176"/>
                      <a:pt x="13581" y="9152"/>
                      <a:pt x="13585" y="9115"/>
                    </a:cubicBezTo>
                    <a:cubicBezTo>
                      <a:pt x="13589" y="9076"/>
                      <a:pt x="13574" y="9037"/>
                      <a:pt x="13579" y="8998"/>
                    </a:cubicBezTo>
                    <a:cubicBezTo>
                      <a:pt x="13583" y="8961"/>
                      <a:pt x="13595" y="8924"/>
                      <a:pt x="13599" y="8886"/>
                    </a:cubicBezTo>
                    <a:cubicBezTo>
                      <a:pt x="13603" y="8848"/>
                      <a:pt x="13596" y="8808"/>
                      <a:pt x="13601" y="8771"/>
                    </a:cubicBezTo>
                    <a:cubicBezTo>
                      <a:pt x="13605" y="8733"/>
                      <a:pt x="13649" y="8700"/>
                      <a:pt x="13654" y="8663"/>
                    </a:cubicBezTo>
                    <a:cubicBezTo>
                      <a:pt x="13659" y="8624"/>
                      <a:pt x="13633" y="8583"/>
                      <a:pt x="13638" y="8544"/>
                    </a:cubicBezTo>
                    <a:cubicBezTo>
                      <a:pt x="13644" y="8507"/>
                      <a:pt x="13668" y="8471"/>
                      <a:pt x="13674" y="8434"/>
                    </a:cubicBezTo>
                    <a:cubicBezTo>
                      <a:pt x="13679" y="8397"/>
                      <a:pt x="13682" y="8358"/>
                      <a:pt x="13688" y="8321"/>
                    </a:cubicBezTo>
                    <a:cubicBezTo>
                      <a:pt x="13693" y="8283"/>
                      <a:pt x="13681" y="8243"/>
                      <a:pt x="13688" y="8204"/>
                    </a:cubicBezTo>
                    <a:cubicBezTo>
                      <a:pt x="13692" y="8175"/>
                      <a:pt x="13708" y="8166"/>
                      <a:pt x="13712" y="8136"/>
                    </a:cubicBezTo>
                    <a:cubicBezTo>
                      <a:pt x="13753" y="8156"/>
                      <a:pt x="13755" y="8147"/>
                      <a:pt x="13789" y="8176"/>
                    </a:cubicBezTo>
                    <a:cubicBezTo>
                      <a:pt x="13849" y="8229"/>
                      <a:pt x="13831" y="8249"/>
                      <a:pt x="13892" y="8301"/>
                    </a:cubicBezTo>
                    <a:cubicBezTo>
                      <a:pt x="13952" y="8354"/>
                      <a:pt x="13952" y="8348"/>
                      <a:pt x="14006" y="8406"/>
                    </a:cubicBezTo>
                    <a:cubicBezTo>
                      <a:pt x="14061" y="8464"/>
                      <a:pt x="14070" y="8455"/>
                      <a:pt x="14127" y="8512"/>
                    </a:cubicBezTo>
                    <a:cubicBezTo>
                      <a:pt x="14184" y="8569"/>
                      <a:pt x="14195" y="8554"/>
                      <a:pt x="14255" y="8606"/>
                    </a:cubicBezTo>
                    <a:cubicBezTo>
                      <a:pt x="14314" y="8658"/>
                      <a:pt x="14303" y="8670"/>
                      <a:pt x="14362" y="8725"/>
                    </a:cubicBezTo>
                    <a:cubicBezTo>
                      <a:pt x="14420" y="8779"/>
                      <a:pt x="14403" y="8797"/>
                      <a:pt x="14463" y="8850"/>
                    </a:cubicBezTo>
                    <a:cubicBezTo>
                      <a:pt x="14523" y="8902"/>
                      <a:pt x="14542" y="8881"/>
                      <a:pt x="14601" y="8934"/>
                    </a:cubicBezTo>
                    <a:cubicBezTo>
                      <a:pt x="14659" y="8987"/>
                      <a:pt x="14649" y="8998"/>
                      <a:pt x="14710" y="9050"/>
                    </a:cubicBezTo>
                    <a:cubicBezTo>
                      <a:pt x="14769" y="9101"/>
                      <a:pt x="14772" y="9099"/>
                      <a:pt x="14831" y="9151"/>
                    </a:cubicBezTo>
                    <a:cubicBezTo>
                      <a:pt x="14892" y="9204"/>
                      <a:pt x="14914" y="9178"/>
                      <a:pt x="14973" y="9231"/>
                    </a:cubicBezTo>
                    <a:cubicBezTo>
                      <a:pt x="15031" y="9285"/>
                      <a:pt x="15030" y="9285"/>
                      <a:pt x="15092" y="9334"/>
                    </a:cubicBezTo>
                    <a:cubicBezTo>
                      <a:pt x="15146" y="9378"/>
                      <a:pt x="15140" y="9385"/>
                      <a:pt x="15190" y="9433"/>
                    </a:cubicBezTo>
                    <a:cubicBezTo>
                      <a:pt x="15204" y="9465"/>
                      <a:pt x="15212" y="9509"/>
                      <a:pt x="15240" y="9544"/>
                    </a:cubicBezTo>
                    <a:cubicBezTo>
                      <a:pt x="15266" y="9575"/>
                      <a:pt x="15293" y="9603"/>
                      <a:pt x="15322" y="9631"/>
                    </a:cubicBezTo>
                    <a:cubicBezTo>
                      <a:pt x="15349" y="9658"/>
                      <a:pt x="15395" y="9667"/>
                      <a:pt x="15426" y="9693"/>
                    </a:cubicBezTo>
                    <a:cubicBezTo>
                      <a:pt x="15456" y="9718"/>
                      <a:pt x="15485" y="9744"/>
                      <a:pt x="15518" y="9768"/>
                    </a:cubicBezTo>
                    <a:cubicBezTo>
                      <a:pt x="15550" y="9793"/>
                      <a:pt x="15574" y="9824"/>
                      <a:pt x="15608" y="9846"/>
                    </a:cubicBezTo>
                    <a:cubicBezTo>
                      <a:pt x="15640" y="9870"/>
                      <a:pt x="15658" y="9914"/>
                      <a:pt x="15691" y="9935"/>
                    </a:cubicBezTo>
                    <a:cubicBezTo>
                      <a:pt x="15725" y="9957"/>
                      <a:pt x="15760" y="9978"/>
                      <a:pt x="15794" y="9997"/>
                    </a:cubicBezTo>
                    <a:cubicBezTo>
                      <a:pt x="15828" y="10017"/>
                      <a:pt x="15866" y="10033"/>
                      <a:pt x="15901" y="10052"/>
                    </a:cubicBezTo>
                    <a:cubicBezTo>
                      <a:pt x="15935" y="10071"/>
                      <a:pt x="15976" y="10082"/>
                      <a:pt x="16011" y="10100"/>
                    </a:cubicBezTo>
                    <a:cubicBezTo>
                      <a:pt x="16048" y="10118"/>
                      <a:pt x="16099" y="10103"/>
                      <a:pt x="16134" y="10118"/>
                    </a:cubicBezTo>
                    <a:cubicBezTo>
                      <a:pt x="16136" y="10119"/>
                      <a:pt x="16121" y="10148"/>
                      <a:pt x="16122" y="10150"/>
                    </a:cubicBezTo>
                    <a:cubicBezTo>
                      <a:pt x="16122" y="10150"/>
                      <a:pt x="16122" y="10150"/>
                      <a:pt x="16122" y="10150"/>
                    </a:cubicBezTo>
                    <a:cubicBezTo>
                      <a:pt x="16125" y="10150"/>
                      <a:pt x="16128" y="10143"/>
                      <a:pt x="16128" y="10143"/>
                    </a:cubicBezTo>
                    <a:cubicBezTo>
                      <a:pt x="16165" y="10159"/>
                      <a:pt x="16192" y="10189"/>
                      <a:pt x="16223" y="10200"/>
                    </a:cubicBezTo>
                    <a:cubicBezTo>
                      <a:pt x="16231" y="10203"/>
                      <a:pt x="16240" y="10204"/>
                      <a:pt x="16249" y="10204"/>
                    </a:cubicBezTo>
                    <a:cubicBezTo>
                      <a:pt x="16282" y="10204"/>
                      <a:pt x="16320" y="10188"/>
                      <a:pt x="16343" y="10188"/>
                    </a:cubicBezTo>
                    <a:cubicBezTo>
                      <a:pt x="16344" y="10188"/>
                      <a:pt x="16346" y="10188"/>
                      <a:pt x="16347" y="10188"/>
                    </a:cubicBezTo>
                    <a:cubicBezTo>
                      <a:pt x="16397" y="10222"/>
                      <a:pt x="16357" y="10250"/>
                      <a:pt x="16433" y="10275"/>
                    </a:cubicBezTo>
                    <a:cubicBezTo>
                      <a:pt x="16447" y="10279"/>
                      <a:pt x="16464" y="10280"/>
                      <a:pt x="16482" y="10280"/>
                    </a:cubicBezTo>
                    <a:cubicBezTo>
                      <a:pt x="16493" y="10280"/>
                      <a:pt x="16504" y="10280"/>
                      <a:pt x="16516" y="10280"/>
                    </a:cubicBezTo>
                    <a:cubicBezTo>
                      <a:pt x="16528" y="10280"/>
                      <a:pt x="16541" y="10280"/>
                      <a:pt x="16554" y="10281"/>
                    </a:cubicBezTo>
                    <a:cubicBezTo>
                      <a:pt x="16559" y="10282"/>
                      <a:pt x="16564" y="10282"/>
                      <a:pt x="16569" y="10282"/>
                    </a:cubicBezTo>
                    <a:cubicBezTo>
                      <a:pt x="16599" y="10282"/>
                      <a:pt x="16633" y="10275"/>
                      <a:pt x="16671" y="10274"/>
                    </a:cubicBezTo>
                    <a:cubicBezTo>
                      <a:pt x="16672" y="10274"/>
                      <a:pt x="16674" y="10274"/>
                      <a:pt x="16675" y="10274"/>
                    </a:cubicBezTo>
                    <a:cubicBezTo>
                      <a:pt x="16704" y="10274"/>
                      <a:pt x="16737" y="10284"/>
                      <a:pt x="16772" y="10284"/>
                    </a:cubicBezTo>
                    <a:cubicBezTo>
                      <a:pt x="16778" y="10284"/>
                      <a:pt x="16784" y="10284"/>
                      <a:pt x="16790" y="10283"/>
                    </a:cubicBezTo>
                    <a:cubicBezTo>
                      <a:pt x="16826" y="10278"/>
                      <a:pt x="16865" y="10268"/>
                      <a:pt x="16908" y="10260"/>
                    </a:cubicBezTo>
                    <a:cubicBezTo>
                      <a:pt x="16944" y="10252"/>
                      <a:pt x="16981" y="10240"/>
                      <a:pt x="17022" y="10229"/>
                    </a:cubicBezTo>
                    <a:cubicBezTo>
                      <a:pt x="17058" y="10220"/>
                      <a:pt x="17091" y="10191"/>
                      <a:pt x="17132" y="10180"/>
                    </a:cubicBezTo>
                    <a:cubicBezTo>
                      <a:pt x="17139" y="10178"/>
                      <a:pt x="17146" y="10177"/>
                      <a:pt x="17154" y="10177"/>
                    </a:cubicBezTo>
                    <a:cubicBezTo>
                      <a:pt x="17178" y="10177"/>
                      <a:pt x="17204" y="10184"/>
                      <a:pt x="17229" y="10184"/>
                    </a:cubicBezTo>
                    <a:cubicBezTo>
                      <a:pt x="17238" y="10184"/>
                      <a:pt x="17247" y="10183"/>
                      <a:pt x="17256" y="10180"/>
                    </a:cubicBezTo>
                    <a:cubicBezTo>
                      <a:pt x="17292" y="10167"/>
                      <a:pt x="17327" y="10144"/>
                      <a:pt x="17365" y="10129"/>
                    </a:cubicBezTo>
                    <a:cubicBezTo>
                      <a:pt x="17402" y="10117"/>
                      <a:pt x="17439" y="10101"/>
                      <a:pt x="17476" y="10086"/>
                    </a:cubicBezTo>
                    <a:cubicBezTo>
                      <a:pt x="17513" y="10071"/>
                      <a:pt x="17550" y="10057"/>
                      <a:pt x="17588" y="10040"/>
                    </a:cubicBezTo>
                    <a:cubicBezTo>
                      <a:pt x="17623" y="10025"/>
                      <a:pt x="17667" y="10024"/>
                      <a:pt x="17704" y="10007"/>
                    </a:cubicBezTo>
                    <a:cubicBezTo>
                      <a:pt x="17739" y="9989"/>
                      <a:pt x="17769" y="9959"/>
                      <a:pt x="17807" y="9941"/>
                    </a:cubicBezTo>
                    <a:cubicBezTo>
                      <a:pt x="17843" y="9924"/>
                      <a:pt x="17883" y="9917"/>
                      <a:pt x="17919" y="9899"/>
                    </a:cubicBezTo>
                    <a:cubicBezTo>
                      <a:pt x="17956" y="9879"/>
                      <a:pt x="17984" y="9852"/>
                      <a:pt x="18020" y="9831"/>
                    </a:cubicBezTo>
                    <a:cubicBezTo>
                      <a:pt x="18057" y="9812"/>
                      <a:pt x="18102" y="9801"/>
                      <a:pt x="18136" y="9780"/>
                    </a:cubicBezTo>
                    <a:cubicBezTo>
                      <a:pt x="18171" y="9756"/>
                      <a:pt x="18193" y="9715"/>
                      <a:pt x="18224" y="9689"/>
                    </a:cubicBezTo>
                    <a:cubicBezTo>
                      <a:pt x="18255" y="9663"/>
                      <a:pt x="18280" y="9628"/>
                      <a:pt x="18308" y="9599"/>
                    </a:cubicBezTo>
                    <a:cubicBezTo>
                      <a:pt x="18336" y="9570"/>
                      <a:pt x="18375" y="9548"/>
                      <a:pt x="18400" y="9516"/>
                    </a:cubicBezTo>
                    <a:cubicBezTo>
                      <a:pt x="18424" y="9483"/>
                      <a:pt x="18425" y="9435"/>
                      <a:pt x="18444" y="9398"/>
                    </a:cubicBezTo>
                    <a:cubicBezTo>
                      <a:pt x="18463" y="9362"/>
                      <a:pt x="18508" y="9337"/>
                      <a:pt x="18523" y="9299"/>
                    </a:cubicBezTo>
                    <a:cubicBezTo>
                      <a:pt x="18538" y="9260"/>
                      <a:pt x="18543" y="9219"/>
                      <a:pt x="18554" y="9179"/>
                    </a:cubicBezTo>
                    <a:cubicBezTo>
                      <a:pt x="18564" y="9138"/>
                      <a:pt x="18565" y="9098"/>
                      <a:pt x="18570" y="9056"/>
                    </a:cubicBezTo>
                    <a:cubicBezTo>
                      <a:pt x="18576" y="9015"/>
                      <a:pt x="18563" y="8974"/>
                      <a:pt x="18564" y="8933"/>
                    </a:cubicBezTo>
                    <a:cubicBezTo>
                      <a:pt x="18566" y="8891"/>
                      <a:pt x="18564" y="8853"/>
                      <a:pt x="18563" y="8811"/>
                    </a:cubicBezTo>
                    <a:cubicBezTo>
                      <a:pt x="18561" y="8770"/>
                      <a:pt x="18591" y="8727"/>
                      <a:pt x="18587" y="8685"/>
                    </a:cubicBezTo>
                    <a:cubicBezTo>
                      <a:pt x="18582" y="8645"/>
                      <a:pt x="18579" y="8603"/>
                      <a:pt x="18572" y="8562"/>
                    </a:cubicBezTo>
                    <a:cubicBezTo>
                      <a:pt x="18565" y="8522"/>
                      <a:pt x="18570" y="8478"/>
                      <a:pt x="18560" y="8437"/>
                    </a:cubicBezTo>
                    <a:cubicBezTo>
                      <a:pt x="18552" y="8397"/>
                      <a:pt x="18523" y="8361"/>
                      <a:pt x="18512" y="8321"/>
                    </a:cubicBezTo>
                    <a:cubicBezTo>
                      <a:pt x="18502" y="8281"/>
                      <a:pt x="18505" y="8237"/>
                      <a:pt x="18493" y="8198"/>
                    </a:cubicBezTo>
                    <a:cubicBezTo>
                      <a:pt x="18480" y="8158"/>
                      <a:pt x="18460" y="8121"/>
                      <a:pt x="18446" y="8081"/>
                    </a:cubicBezTo>
                    <a:cubicBezTo>
                      <a:pt x="18432" y="8043"/>
                      <a:pt x="18424" y="8010"/>
                      <a:pt x="18409" y="7971"/>
                    </a:cubicBezTo>
                    <a:cubicBezTo>
                      <a:pt x="18415" y="7936"/>
                      <a:pt x="18422" y="7908"/>
                      <a:pt x="18430" y="7874"/>
                    </a:cubicBezTo>
                    <a:cubicBezTo>
                      <a:pt x="18436" y="7838"/>
                      <a:pt x="18450" y="7804"/>
                      <a:pt x="18459" y="7770"/>
                    </a:cubicBezTo>
                    <a:cubicBezTo>
                      <a:pt x="18459" y="7770"/>
                      <a:pt x="18457" y="7770"/>
                      <a:pt x="18455" y="7770"/>
                    </a:cubicBezTo>
                    <a:cubicBezTo>
                      <a:pt x="18449" y="7770"/>
                      <a:pt x="18436" y="7770"/>
                      <a:pt x="18429" y="7770"/>
                    </a:cubicBezTo>
                    <a:cubicBezTo>
                      <a:pt x="18426" y="7770"/>
                      <a:pt x="18425" y="7770"/>
                      <a:pt x="18425" y="7770"/>
                    </a:cubicBezTo>
                    <a:cubicBezTo>
                      <a:pt x="18357" y="7723"/>
                      <a:pt x="18369" y="7706"/>
                      <a:pt x="18302" y="7660"/>
                    </a:cubicBezTo>
                    <a:cubicBezTo>
                      <a:pt x="18277" y="7644"/>
                      <a:pt x="18281" y="7643"/>
                      <a:pt x="18260" y="7623"/>
                    </a:cubicBezTo>
                    <a:cubicBezTo>
                      <a:pt x="18243" y="7588"/>
                      <a:pt x="18199" y="7577"/>
                      <a:pt x="18182" y="7542"/>
                    </a:cubicBezTo>
                    <a:cubicBezTo>
                      <a:pt x="18165" y="7507"/>
                      <a:pt x="18141" y="7477"/>
                      <a:pt x="18124" y="7444"/>
                    </a:cubicBezTo>
                    <a:cubicBezTo>
                      <a:pt x="18106" y="7411"/>
                      <a:pt x="18121" y="7358"/>
                      <a:pt x="18103" y="7326"/>
                    </a:cubicBezTo>
                    <a:cubicBezTo>
                      <a:pt x="18085" y="7293"/>
                      <a:pt x="18073" y="7255"/>
                      <a:pt x="18055" y="7223"/>
                    </a:cubicBezTo>
                    <a:cubicBezTo>
                      <a:pt x="18035" y="7190"/>
                      <a:pt x="17982" y="7177"/>
                      <a:pt x="17963" y="7145"/>
                    </a:cubicBezTo>
                    <a:cubicBezTo>
                      <a:pt x="17944" y="7113"/>
                      <a:pt x="17948" y="7066"/>
                      <a:pt x="17929" y="7035"/>
                    </a:cubicBezTo>
                    <a:cubicBezTo>
                      <a:pt x="17914" y="6997"/>
                      <a:pt x="17873" y="6973"/>
                      <a:pt x="17857" y="6934"/>
                    </a:cubicBezTo>
                    <a:cubicBezTo>
                      <a:pt x="17842" y="6897"/>
                      <a:pt x="17837" y="6857"/>
                      <a:pt x="17821" y="6821"/>
                    </a:cubicBezTo>
                    <a:cubicBezTo>
                      <a:pt x="17806" y="6783"/>
                      <a:pt x="17810" y="6738"/>
                      <a:pt x="17794" y="6702"/>
                    </a:cubicBezTo>
                    <a:cubicBezTo>
                      <a:pt x="17778" y="6665"/>
                      <a:pt x="17765" y="6627"/>
                      <a:pt x="17749" y="6590"/>
                    </a:cubicBezTo>
                    <a:cubicBezTo>
                      <a:pt x="17732" y="6553"/>
                      <a:pt x="17706" y="6521"/>
                      <a:pt x="17690" y="6485"/>
                    </a:cubicBezTo>
                    <a:cubicBezTo>
                      <a:pt x="17673" y="6448"/>
                      <a:pt x="17669" y="6406"/>
                      <a:pt x="17653" y="6370"/>
                    </a:cubicBezTo>
                    <a:cubicBezTo>
                      <a:pt x="17636" y="6333"/>
                      <a:pt x="17609" y="6301"/>
                      <a:pt x="17592" y="6265"/>
                    </a:cubicBezTo>
                    <a:cubicBezTo>
                      <a:pt x="17574" y="6228"/>
                      <a:pt x="17534" y="6204"/>
                      <a:pt x="17516" y="6168"/>
                    </a:cubicBezTo>
                    <a:cubicBezTo>
                      <a:pt x="17499" y="6131"/>
                      <a:pt x="17467" y="6102"/>
                      <a:pt x="17450" y="6066"/>
                    </a:cubicBezTo>
                    <a:cubicBezTo>
                      <a:pt x="17431" y="6031"/>
                      <a:pt x="17440" y="5981"/>
                      <a:pt x="17423" y="5946"/>
                    </a:cubicBezTo>
                    <a:cubicBezTo>
                      <a:pt x="17406" y="5911"/>
                      <a:pt x="17378" y="5879"/>
                      <a:pt x="17360" y="5843"/>
                    </a:cubicBezTo>
                    <a:cubicBezTo>
                      <a:pt x="17343" y="5807"/>
                      <a:pt x="17316" y="5775"/>
                      <a:pt x="17298" y="5740"/>
                    </a:cubicBezTo>
                    <a:cubicBezTo>
                      <a:pt x="17280" y="5705"/>
                      <a:pt x="17254" y="5671"/>
                      <a:pt x="17236" y="5636"/>
                    </a:cubicBezTo>
                    <a:cubicBezTo>
                      <a:pt x="17217" y="5601"/>
                      <a:pt x="17213" y="5556"/>
                      <a:pt x="17195" y="5522"/>
                    </a:cubicBezTo>
                    <a:cubicBezTo>
                      <a:pt x="17177" y="5488"/>
                      <a:pt x="17152" y="5453"/>
                      <a:pt x="17134" y="5418"/>
                    </a:cubicBezTo>
                    <a:cubicBezTo>
                      <a:pt x="17115" y="5383"/>
                      <a:pt x="17105" y="5342"/>
                      <a:pt x="17087" y="5307"/>
                    </a:cubicBezTo>
                    <a:cubicBezTo>
                      <a:pt x="17069" y="5272"/>
                      <a:pt x="17053" y="5233"/>
                      <a:pt x="17035" y="5198"/>
                    </a:cubicBezTo>
                    <a:cubicBezTo>
                      <a:pt x="17017" y="5164"/>
                      <a:pt x="17015" y="5117"/>
                      <a:pt x="16996" y="5082"/>
                    </a:cubicBezTo>
                    <a:cubicBezTo>
                      <a:pt x="16977" y="5046"/>
                      <a:pt x="16942" y="5019"/>
                      <a:pt x="16924" y="4985"/>
                    </a:cubicBezTo>
                    <a:cubicBezTo>
                      <a:pt x="16904" y="4948"/>
                      <a:pt x="16879" y="4916"/>
                      <a:pt x="16861" y="4881"/>
                    </a:cubicBezTo>
                    <a:cubicBezTo>
                      <a:pt x="16841" y="4844"/>
                      <a:pt x="16848" y="4796"/>
                      <a:pt x="16830" y="4763"/>
                    </a:cubicBezTo>
                    <a:cubicBezTo>
                      <a:pt x="16810" y="4724"/>
                      <a:pt x="16785" y="4692"/>
                      <a:pt x="16769" y="4660"/>
                    </a:cubicBezTo>
                    <a:cubicBezTo>
                      <a:pt x="16748" y="4618"/>
                      <a:pt x="16733" y="4582"/>
                      <a:pt x="16719" y="4552"/>
                    </a:cubicBezTo>
                    <a:cubicBezTo>
                      <a:pt x="16703" y="4516"/>
                      <a:pt x="16670" y="4487"/>
                      <a:pt x="16654" y="4450"/>
                    </a:cubicBezTo>
                    <a:cubicBezTo>
                      <a:pt x="16638" y="4412"/>
                      <a:pt x="16641" y="4368"/>
                      <a:pt x="16626" y="4331"/>
                    </a:cubicBezTo>
                    <a:cubicBezTo>
                      <a:pt x="16610" y="4293"/>
                      <a:pt x="16584" y="4261"/>
                      <a:pt x="16569" y="4224"/>
                    </a:cubicBezTo>
                    <a:cubicBezTo>
                      <a:pt x="16554" y="4185"/>
                      <a:pt x="16554" y="4144"/>
                      <a:pt x="16539" y="4105"/>
                    </a:cubicBezTo>
                    <a:cubicBezTo>
                      <a:pt x="16524" y="4068"/>
                      <a:pt x="16501" y="4035"/>
                      <a:pt x="16486" y="3997"/>
                    </a:cubicBezTo>
                    <a:cubicBezTo>
                      <a:pt x="16471" y="3959"/>
                      <a:pt x="16462" y="3920"/>
                      <a:pt x="16447" y="3883"/>
                    </a:cubicBezTo>
                    <a:cubicBezTo>
                      <a:pt x="16432" y="3846"/>
                      <a:pt x="16389" y="3820"/>
                      <a:pt x="16374" y="3782"/>
                    </a:cubicBezTo>
                    <a:cubicBezTo>
                      <a:pt x="16359" y="3745"/>
                      <a:pt x="16370" y="3698"/>
                      <a:pt x="16355" y="3661"/>
                    </a:cubicBezTo>
                    <a:cubicBezTo>
                      <a:pt x="16340" y="3623"/>
                      <a:pt x="16291" y="3600"/>
                      <a:pt x="16276" y="3562"/>
                    </a:cubicBezTo>
                    <a:cubicBezTo>
                      <a:pt x="16261" y="3525"/>
                      <a:pt x="16253" y="3484"/>
                      <a:pt x="16237" y="3448"/>
                    </a:cubicBezTo>
                    <a:cubicBezTo>
                      <a:pt x="16222" y="3410"/>
                      <a:pt x="16235" y="3361"/>
                      <a:pt x="16219" y="3324"/>
                    </a:cubicBezTo>
                    <a:cubicBezTo>
                      <a:pt x="16204" y="3287"/>
                      <a:pt x="16152" y="3265"/>
                      <a:pt x="16136" y="3229"/>
                    </a:cubicBezTo>
                    <a:cubicBezTo>
                      <a:pt x="16120" y="3191"/>
                      <a:pt x="16124" y="3145"/>
                      <a:pt x="16108" y="3108"/>
                    </a:cubicBezTo>
                    <a:cubicBezTo>
                      <a:pt x="16092" y="3070"/>
                      <a:pt x="16080" y="3032"/>
                      <a:pt x="16063" y="2996"/>
                    </a:cubicBezTo>
                    <a:cubicBezTo>
                      <a:pt x="16047" y="2959"/>
                      <a:pt x="16010" y="2931"/>
                      <a:pt x="15994" y="2895"/>
                    </a:cubicBezTo>
                    <a:cubicBezTo>
                      <a:pt x="15976" y="2859"/>
                      <a:pt x="15967" y="2818"/>
                      <a:pt x="15949" y="2782"/>
                    </a:cubicBezTo>
                    <a:cubicBezTo>
                      <a:pt x="15932" y="2745"/>
                      <a:pt x="15906" y="2713"/>
                      <a:pt x="15888" y="2678"/>
                    </a:cubicBezTo>
                    <a:cubicBezTo>
                      <a:pt x="15870" y="2642"/>
                      <a:pt x="15864" y="2599"/>
                      <a:pt x="15845" y="2564"/>
                    </a:cubicBezTo>
                    <a:cubicBezTo>
                      <a:pt x="15826" y="2528"/>
                      <a:pt x="15821" y="2484"/>
                      <a:pt x="15802" y="2449"/>
                    </a:cubicBezTo>
                    <a:cubicBezTo>
                      <a:pt x="15782" y="2415"/>
                      <a:pt x="15734" y="2396"/>
                      <a:pt x="15713" y="2361"/>
                    </a:cubicBezTo>
                    <a:cubicBezTo>
                      <a:pt x="15692" y="2325"/>
                      <a:pt x="15684" y="2285"/>
                      <a:pt x="15663" y="2250"/>
                    </a:cubicBezTo>
                    <a:cubicBezTo>
                      <a:pt x="15642" y="2216"/>
                      <a:pt x="15598" y="2197"/>
                      <a:pt x="15576" y="2163"/>
                    </a:cubicBezTo>
                    <a:cubicBezTo>
                      <a:pt x="15553" y="2130"/>
                      <a:pt x="15545" y="2088"/>
                      <a:pt x="15521" y="2055"/>
                    </a:cubicBezTo>
                    <a:cubicBezTo>
                      <a:pt x="15498" y="2023"/>
                      <a:pt x="15467" y="1995"/>
                      <a:pt x="15443" y="1964"/>
                    </a:cubicBezTo>
                    <a:cubicBezTo>
                      <a:pt x="15418" y="1932"/>
                      <a:pt x="15417" y="1877"/>
                      <a:pt x="15391" y="1845"/>
                    </a:cubicBezTo>
                    <a:cubicBezTo>
                      <a:pt x="15363" y="1812"/>
                      <a:pt x="15332" y="1785"/>
                      <a:pt x="15303" y="1754"/>
                    </a:cubicBezTo>
                    <a:cubicBezTo>
                      <a:pt x="15274" y="1723"/>
                      <a:pt x="15259" y="1682"/>
                      <a:pt x="15229" y="1651"/>
                    </a:cubicBezTo>
                    <a:cubicBezTo>
                      <a:pt x="15200" y="1621"/>
                      <a:pt x="15144" y="1618"/>
                      <a:pt x="15114" y="1589"/>
                    </a:cubicBezTo>
                    <a:cubicBezTo>
                      <a:pt x="15084" y="1559"/>
                      <a:pt x="15065" y="1520"/>
                      <a:pt x="15034" y="1491"/>
                    </a:cubicBezTo>
                    <a:cubicBezTo>
                      <a:pt x="15003" y="1463"/>
                      <a:pt x="14955" y="1454"/>
                      <a:pt x="14923" y="1426"/>
                    </a:cubicBezTo>
                    <a:cubicBezTo>
                      <a:pt x="14892" y="1399"/>
                      <a:pt x="14891" y="1335"/>
                      <a:pt x="14859" y="1309"/>
                    </a:cubicBezTo>
                    <a:cubicBezTo>
                      <a:pt x="14827" y="1282"/>
                      <a:pt x="14771" y="1285"/>
                      <a:pt x="14737" y="1259"/>
                    </a:cubicBezTo>
                    <a:cubicBezTo>
                      <a:pt x="14705" y="1234"/>
                      <a:pt x="14668" y="1212"/>
                      <a:pt x="14635" y="1188"/>
                    </a:cubicBezTo>
                    <a:cubicBezTo>
                      <a:pt x="14602" y="1163"/>
                      <a:pt x="14567" y="1139"/>
                      <a:pt x="14533" y="1115"/>
                    </a:cubicBezTo>
                    <a:cubicBezTo>
                      <a:pt x="14500" y="1092"/>
                      <a:pt x="14483" y="1041"/>
                      <a:pt x="14448" y="1019"/>
                    </a:cubicBezTo>
                    <a:cubicBezTo>
                      <a:pt x="14448" y="1019"/>
                      <a:pt x="14440" y="1031"/>
                      <a:pt x="14439" y="1031"/>
                    </a:cubicBezTo>
                    <a:cubicBezTo>
                      <a:pt x="14439" y="1031"/>
                      <a:pt x="14439" y="1031"/>
                      <a:pt x="14439" y="1031"/>
                    </a:cubicBezTo>
                    <a:cubicBezTo>
                      <a:pt x="14393" y="998"/>
                      <a:pt x="14379" y="1016"/>
                      <a:pt x="14332" y="983"/>
                    </a:cubicBezTo>
                    <a:cubicBezTo>
                      <a:pt x="14285" y="948"/>
                      <a:pt x="14316" y="906"/>
                      <a:pt x="14270" y="872"/>
                    </a:cubicBezTo>
                    <a:cubicBezTo>
                      <a:pt x="14223" y="838"/>
                      <a:pt x="14204" y="866"/>
                      <a:pt x="14157" y="832"/>
                    </a:cubicBezTo>
                    <a:cubicBezTo>
                      <a:pt x="14110" y="799"/>
                      <a:pt x="14130" y="771"/>
                      <a:pt x="14083" y="737"/>
                    </a:cubicBezTo>
                    <a:cubicBezTo>
                      <a:pt x="14036" y="704"/>
                      <a:pt x="14018" y="727"/>
                      <a:pt x="13971" y="694"/>
                    </a:cubicBezTo>
                    <a:cubicBezTo>
                      <a:pt x="13924" y="660"/>
                      <a:pt x="13938" y="640"/>
                      <a:pt x="13889" y="608"/>
                    </a:cubicBezTo>
                    <a:cubicBezTo>
                      <a:pt x="13826" y="569"/>
                      <a:pt x="13813" y="589"/>
                      <a:pt x="13749" y="552"/>
                    </a:cubicBezTo>
                    <a:cubicBezTo>
                      <a:pt x="13683" y="515"/>
                      <a:pt x="13679" y="522"/>
                      <a:pt x="13615" y="485"/>
                    </a:cubicBezTo>
                    <a:cubicBezTo>
                      <a:pt x="13564" y="456"/>
                      <a:pt x="13583" y="411"/>
                      <a:pt x="13527" y="394"/>
                    </a:cubicBezTo>
                    <a:cubicBezTo>
                      <a:pt x="13515" y="389"/>
                      <a:pt x="13504" y="388"/>
                      <a:pt x="13495" y="388"/>
                    </a:cubicBezTo>
                    <a:cubicBezTo>
                      <a:pt x="13466" y="388"/>
                      <a:pt x="13449" y="404"/>
                      <a:pt x="13411" y="404"/>
                    </a:cubicBezTo>
                    <a:cubicBezTo>
                      <a:pt x="13407" y="404"/>
                      <a:pt x="13404" y="403"/>
                      <a:pt x="13400" y="403"/>
                    </a:cubicBezTo>
                    <a:cubicBezTo>
                      <a:pt x="13393" y="403"/>
                      <a:pt x="13387" y="402"/>
                      <a:pt x="13382" y="402"/>
                    </a:cubicBezTo>
                    <a:cubicBezTo>
                      <a:pt x="13355" y="402"/>
                      <a:pt x="13342" y="407"/>
                      <a:pt x="13323" y="407"/>
                    </a:cubicBezTo>
                    <a:cubicBezTo>
                      <a:pt x="13312" y="407"/>
                      <a:pt x="13298" y="406"/>
                      <a:pt x="13279" y="400"/>
                    </a:cubicBezTo>
                    <a:cubicBezTo>
                      <a:pt x="13208" y="379"/>
                      <a:pt x="13214" y="364"/>
                      <a:pt x="13145" y="337"/>
                    </a:cubicBezTo>
                    <a:cubicBezTo>
                      <a:pt x="13075" y="310"/>
                      <a:pt x="13078" y="272"/>
                      <a:pt x="13002" y="262"/>
                    </a:cubicBezTo>
                    <a:cubicBezTo>
                      <a:pt x="13000" y="262"/>
                      <a:pt x="12998" y="262"/>
                      <a:pt x="12996" y="262"/>
                    </a:cubicBezTo>
                    <a:cubicBezTo>
                      <a:pt x="12954" y="262"/>
                      <a:pt x="12950" y="314"/>
                      <a:pt x="12904" y="319"/>
                    </a:cubicBezTo>
                    <a:cubicBezTo>
                      <a:pt x="12898" y="319"/>
                      <a:pt x="12892" y="320"/>
                      <a:pt x="12887" y="320"/>
                    </a:cubicBezTo>
                    <a:cubicBezTo>
                      <a:pt x="12855" y="320"/>
                      <a:pt x="12851" y="305"/>
                      <a:pt x="12810" y="293"/>
                    </a:cubicBezTo>
                    <a:cubicBezTo>
                      <a:pt x="12725" y="267"/>
                      <a:pt x="12740" y="237"/>
                      <a:pt x="12658" y="204"/>
                    </a:cubicBezTo>
                    <a:cubicBezTo>
                      <a:pt x="12645" y="199"/>
                      <a:pt x="12634" y="197"/>
                      <a:pt x="12624" y="197"/>
                    </a:cubicBezTo>
                    <a:cubicBezTo>
                      <a:pt x="12587" y="197"/>
                      <a:pt x="12563" y="222"/>
                      <a:pt x="12526" y="222"/>
                    </a:cubicBezTo>
                    <a:cubicBezTo>
                      <a:pt x="12516" y="222"/>
                      <a:pt x="12504" y="220"/>
                      <a:pt x="12491" y="215"/>
                    </a:cubicBezTo>
                    <a:cubicBezTo>
                      <a:pt x="12421" y="187"/>
                      <a:pt x="12431" y="162"/>
                      <a:pt x="12367" y="124"/>
                    </a:cubicBezTo>
                    <a:cubicBezTo>
                      <a:pt x="12332" y="103"/>
                      <a:pt x="12345" y="51"/>
                      <a:pt x="12304" y="48"/>
                    </a:cubicBezTo>
                    <a:cubicBezTo>
                      <a:pt x="12294" y="88"/>
                      <a:pt x="12259" y="143"/>
                      <a:pt x="12249" y="181"/>
                    </a:cubicBezTo>
                    <a:cubicBezTo>
                      <a:pt x="12238" y="218"/>
                      <a:pt x="12240" y="261"/>
                      <a:pt x="12229" y="297"/>
                    </a:cubicBezTo>
                    <a:cubicBezTo>
                      <a:pt x="12218" y="335"/>
                      <a:pt x="12208" y="374"/>
                      <a:pt x="12195" y="412"/>
                    </a:cubicBezTo>
                    <a:cubicBezTo>
                      <a:pt x="12182" y="448"/>
                      <a:pt x="12202" y="498"/>
                      <a:pt x="12187" y="535"/>
                    </a:cubicBezTo>
                    <a:cubicBezTo>
                      <a:pt x="12173" y="571"/>
                      <a:pt x="12116" y="591"/>
                      <a:pt x="12101" y="628"/>
                    </a:cubicBezTo>
                    <a:cubicBezTo>
                      <a:pt x="12085" y="663"/>
                      <a:pt x="12097" y="713"/>
                      <a:pt x="12080" y="747"/>
                    </a:cubicBezTo>
                    <a:cubicBezTo>
                      <a:pt x="12062" y="782"/>
                      <a:pt x="12008" y="798"/>
                      <a:pt x="11989" y="833"/>
                    </a:cubicBezTo>
                    <a:cubicBezTo>
                      <a:pt x="11969" y="867"/>
                      <a:pt x="11962" y="908"/>
                      <a:pt x="11941" y="941"/>
                    </a:cubicBezTo>
                    <a:cubicBezTo>
                      <a:pt x="11919" y="974"/>
                      <a:pt x="11894" y="1003"/>
                      <a:pt x="11869" y="1034"/>
                    </a:cubicBezTo>
                    <a:cubicBezTo>
                      <a:pt x="11846" y="1066"/>
                      <a:pt x="11846" y="1114"/>
                      <a:pt x="11820" y="1146"/>
                    </a:cubicBezTo>
                    <a:cubicBezTo>
                      <a:pt x="11794" y="1177"/>
                      <a:pt x="11766" y="1204"/>
                      <a:pt x="11740" y="1234"/>
                    </a:cubicBezTo>
                    <a:cubicBezTo>
                      <a:pt x="11713" y="1265"/>
                      <a:pt x="11691" y="1295"/>
                      <a:pt x="11665" y="1327"/>
                    </a:cubicBezTo>
                    <a:cubicBezTo>
                      <a:pt x="11640" y="1357"/>
                      <a:pt x="11602" y="1377"/>
                      <a:pt x="11576" y="1410"/>
                    </a:cubicBezTo>
                    <a:cubicBezTo>
                      <a:pt x="11552" y="1442"/>
                      <a:pt x="11513" y="1462"/>
                      <a:pt x="11489" y="1494"/>
                    </a:cubicBezTo>
                    <a:cubicBezTo>
                      <a:pt x="11464" y="1527"/>
                      <a:pt x="11469" y="1579"/>
                      <a:pt x="11446" y="1612"/>
                    </a:cubicBezTo>
                    <a:cubicBezTo>
                      <a:pt x="11421" y="1645"/>
                      <a:pt x="11382" y="1664"/>
                      <a:pt x="11358" y="1697"/>
                    </a:cubicBezTo>
                    <a:cubicBezTo>
                      <a:pt x="11335" y="1730"/>
                      <a:pt x="11301" y="1754"/>
                      <a:pt x="11278" y="1788"/>
                    </a:cubicBezTo>
                    <a:cubicBezTo>
                      <a:pt x="11254" y="1821"/>
                      <a:pt x="11270" y="1880"/>
                      <a:pt x="11247" y="1913"/>
                    </a:cubicBezTo>
                    <a:cubicBezTo>
                      <a:pt x="11223" y="1946"/>
                      <a:pt x="11162" y="1951"/>
                      <a:pt x="11140" y="1984"/>
                    </a:cubicBezTo>
                    <a:cubicBezTo>
                      <a:pt x="11117" y="2017"/>
                      <a:pt x="11097" y="2052"/>
                      <a:pt x="11075" y="2085"/>
                    </a:cubicBezTo>
                    <a:cubicBezTo>
                      <a:pt x="11051" y="2118"/>
                      <a:pt x="11031" y="2152"/>
                      <a:pt x="11007" y="2184"/>
                    </a:cubicBezTo>
                    <a:cubicBezTo>
                      <a:pt x="10985" y="2217"/>
                      <a:pt x="10995" y="2273"/>
                      <a:pt x="10971" y="2306"/>
                    </a:cubicBezTo>
                    <a:cubicBezTo>
                      <a:pt x="10948" y="2339"/>
                      <a:pt x="10882" y="2341"/>
                      <a:pt x="10859" y="2373"/>
                    </a:cubicBezTo>
                    <a:cubicBezTo>
                      <a:pt x="10835" y="2407"/>
                      <a:pt x="10849" y="2466"/>
                      <a:pt x="10826" y="2498"/>
                    </a:cubicBezTo>
                    <a:cubicBezTo>
                      <a:pt x="10802" y="2532"/>
                      <a:pt x="10768" y="2556"/>
                      <a:pt x="10744" y="2588"/>
                    </a:cubicBezTo>
                    <a:cubicBezTo>
                      <a:pt x="10720" y="2620"/>
                      <a:pt x="10695" y="2652"/>
                      <a:pt x="10671" y="2685"/>
                    </a:cubicBezTo>
                    <a:cubicBezTo>
                      <a:pt x="10647" y="2717"/>
                      <a:pt x="10625" y="2751"/>
                      <a:pt x="10600" y="2783"/>
                    </a:cubicBezTo>
                    <a:cubicBezTo>
                      <a:pt x="10577" y="2814"/>
                      <a:pt x="10536" y="2834"/>
                      <a:pt x="10511" y="2866"/>
                    </a:cubicBezTo>
                    <a:cubicBezTo>
                      <a:pt x="10487" y="2897"/>
                      <a:pt x="10480" y="2944"/>
                      <a:pt x="10455" y="2975"/>
                    </a:cubicBezTo>
                    <a:cubicBezTo>
                      <a:pt x="10430" y="3006"/>
                      <a:pt x="10384" y="3021"/>
                      <a:pt x="10359" y="3052"/>
                    </a:cubicBezTo>
                    <a:cubicBezTo>
                      <a:pt x="10333" y="3082"/>
                      <a:pt x="10308" y="3115"/>
                      <a:pt x="10283" y="3145"/>
                    </a:cubicBezTo>
                    <a:cubicBezTo>
                      <a:pt x="10256" y="3175"/>
                      <a:pt x="10240" y="3216"/>
                      <a:pt x="10213" y="3245"/>
                    </a:cubicBezTo>
                    <a:cubicBezTo>
                      <a:pt x="10185" y="3275"/>
                      <a:pt x="10155" y="3302"/>
                      <a:pt x="10129" y="3331"/>
                    </a:cubicBezTo>
                    <a:cubicBezTo>
                      <a:pt x="10101" y="3360"/>
                      <a:pt x="10082" y="3400"/>
                      <a:pt x="10054" y="3428"/>
                    </a:cubicBezTo>
                    <a:cubicBezTo>
                      <a:pt x="10025" y="3455"/>
                      <a:pt x="9975" y="3462"/>
                      <a:pt x="9946" y="3488"/>
                    </a:cubicBezTo>
                    <a:cubicBezTo>
                      <a:pt x="9916" y="3515"/>
                      <a:pt x="9904" y="3565"/>
                      <a:pt x="9874" y="3590"/>
                    </a:cubicBezTo>
                    <a:cubicBezTo>
                      <a:pt x="9843" y="3616"/>
                      <a:pt x="9812" y="3643"/>
                      <a:pt x="9780" y="3667"/>
                    </a:cubicBezTo>
                    <a:cubicBezTo>
                      <a:pt x="9749" y="3692"/>
                      <a:pt x="9691" y="3682"/>
                      <a:pt x="9658" y="3702"/>
                    </a:cubicBezTo>
                    <a:cubicBezTo>
                      <a:pt x="9625" y="3724"/>
                      <a:pt x="9590" y="3744"/>
                      <a:pt x="9556" y="3762"/>
                    </a:cubicBezTo>
                    <a:cubicBezTo>
                      <a:pt x="9520" y="3780"/>
                      <a:pt x="9489" y="3809"/>
                      <a:pt x="9453" y="3824"/>
                    </a:cubicBezTo>
                    <a:cubicBezTo>
                      <a:pt x="9417" y="3839"/>
                      <a:pt x="9385" y="3875"/>
                      <a:pt x="9346" y="3885"/>
                    </a:cubicBezTo>
                    <a:cubicBezTo>
                      <a:pt x="9336" y="3888"/>
                      <a:pt x="9326" y="3889"/>
                      <a:pt x="9316" y="3889"/>
                    </a:cubicBezTo>
                    <a:cubicBezTo>
                      <a:pt x="9290" y="3889"/>
                      <a:pt x="9263" y="3883"/>
                      <a:pt x="9238" y="3883"/>
                    </a:cubicBezTo>
                    <a:cubicBezTo>
                      <a:pt x="9233" y="3883"/>
                      <a:pt x="9228" y="3883"/>
                      <a:pt x="9223" y="3884"/>
                    </a:cubicBezTo>
                    <a:cubicBezTo>
                      <a:pt x="9211" y="3886"/>
                      <a:pt x="9196" y="3888"/>
                      <a:pt x="9181" y="3888"/>
                    </a:cubicBezTo>
                    <a:cubicBezTo>
                      <a:pt x="9157" y="3888"/>
                      <a:pt x="9130" y="3883"/>
                      <a:pt x="9103" y="3868"/>
                    </a:cubicBezTo>
                    <a:cubicBezTo>
                      <a:pt x="9067" y="3848"/>
                      <a:pt x="9032" y="3825"/>
                      <a:pt x="9000" y="3800"/>
                    </a:cubicBezTo>
                    <a:cubicBezTo>
                      <a:pt x="8970" y="3776"/>
                      <a:pt x="8938" y="3749"/>
                      <a:pt x="8905" y="3719"/>
                    </a:cubicBezTo>
                    <a:cubicBezTo>
                      <a:pt x="8877" y="3693"/>
                      <a:pt x="8844" y="3667"/>
                      <a:pt x="8813" y="3637"/>
                    </a:cubicBezTo>
                    <a:cubicBezTo>
                      <a:pt x="8786" y="3609"/>
                      <a:pt x="8784" y="3555"/>
                      <a:pt x="8755" y="3524"/>
                    </a:cubicBezTo>
                    <a:cubicBezTo>
                      <a:pt x="8728" y="3495"/>
                      <a:pt x="8673" y="3488"/>
                      <a:pt x="8645" y="3457"/>
                    </a:cubicBezTo>
                    <a:cubicBezTo>
                      <a:pt x="8617" y="3426"/>
                      <a:pt x="8598" y="3391"/>
                      <a:pt x="8570" y="3359"/>
                    </a:cubicBezTo>
                    <a:cubicBezTo>
                      <a:pt x="8542" y="3328"/>
                      <a:pt x="8533" y="3285"/>
                      <a:pt x="8506" y="3253"/>
                    </a:cubicBezTo>
                    <a:cubicBezTo>
                      <a:pt x="8478" y="3221"/>
                      <a:pt x="8426" y="3214"/>
                      <a:pt x="8399" y="3182"/>
                    </a:cubicBezTo>
                    <a:cubicBezTo>
                      <a:pt x="8373" y="3151"/>
                      <a:pt x="8375" y="3096"/>
                      <a:pt x="8350" y="3064"/>
                    </a:cubicBezTo>
                    <a:cubicBezTo>
                      <a:pt x="8324" y="3032"/>
                      <a:pt x="8274" y="3020"/>
                      <a:pt x="8248" y="2988"/>
                    </a:cubicBezTo>
                    <a:cubicBezTo>
                      <a:pt x="8223" y="2955"/>
                      <a:pt x="8228" y="2899"/>
                      <a:pt x="8203" y="2867"/>
                    </a:cubicBezTo>
                    <a:cubicBezTo>
                      <a:pt x="8178" y="2835"/>
                      <a:pt x="8133" y="2818"/>
                      <a:pt x="8107" y="2786"/>
                    </a:cubicBezTo>
                    <a:cubicBezTo>
                      <a:pt x="8083" y="2754"/>
                      <a:pt x="8057" y="2721"/>
                      <a:pt x="8032" y="2689"/>
                    </a:cubicBezTo>
                    <a:cubicBezTo>
                      <a:pt x="8008" y="2656"/>
                      <a:pt x="8003" y="2608"/>
                      <a:pt x="7978" y="2574"/>
                    </a:cubicBezTo>
                    <a:cubicBezTo>
                      <a:pt x="7953" y="2542"/>
                      <a:pt x="7924" y="2511"/>
                      <a:pt x="7900" y="2479"/>
                    </a:cubicBezTo>
                    <a:cubicBezTo>
                      <a:pt x="7875" y="2446"/>
                      <a:pt x="7856" y="2409"/>
                      <a:pt x="7831" y="2376"/>
                    </a:cubicBezTo>
                    <a:cubicBezTo>
                      <a:pt x="7808" y="2343"/>
                      <a:pt x="7765" y="2322"/>
                      <a:pt x="7740" y="2290"/>
                    </a:cubicBezTo>
                    <a:cubicBezTo>
                      <a:pt x="7717" y="2258"/>
                      <a:pt x="7688" y="2226"/>
                      <a:pt x="7665" y="2194"/>
                    </a:cubicBezTo>
                    <a:cubicBezTo>
                      <a:pt x="7640" y="2162"/>
                      <a:pt x="7610" y="2131"/>
                      <a:pt x="7586" y="2099"/>
                    </a:cubicBezTo>
                    <a:cubicBezTo>
                      <a:pt x="7561" y="2066"/>
                      <a:pt x="7548" y="2023"/>
                      <a:pt x="7524" y="1991"/>
                    </a:cubicBezTo>
                    <a:cubicBezTo>
                      <a:pt x="7499" y="1958"/>
                      <a:pt x="7481" y="1920"/>
                      <a:pt x="7456" y="1888"/>
                    </a:cubicBezTo>
                    <a:cubicBezTo>
                      <a:pt x="7430" y="1854"/>
                      <a:pt x="7398" y="1827"/>
                      <a:pt x="7375" y="1796"/>
                    </a:cubicBezTo>
                    <a:cubicBezTo>
                      <a:pt x="7348" y="1762"/>
                      <a:pt x="7334" y="1719"/>
                      <a:pt x="7312" y="1689"/>
                    </a:cubicBezTo>
                    <a:cubicBezTo>
                      <a:pt x="7283" y="1653"/>
                      <a:pt x="7257" y="1622"/>
                      <a:pt x="7235" y="1595"/>
                    </a:cubicBezTo>
                    <a:cubicBezTo>
                      <a:pt x="7210" y="1561"/>
                      <a:pt x="7187" y="1528"/>
                      <a:pt x="7162" y="1496"/>
                    </a:cubicBezTo>
                    <a:cubicBezTo>
                      <a:pt x="7136" y="1463"/>
                      <a:pt x="7099" y="1440"/>
                      <a:pt x="7074" y="1409"/>
                    </a:cubicBezTo>
                    <a:cubicBezTo>
                      <a:pt x="7049" y="1379"/>
                      <a:pt x="7032" y="1337"/>
                      <a:pt x="7006" y="1308"/>
                    </a:cubicBezTo>
                    <a:cubicBezTo>
                      <a:pt x="6980" y="1277"/>
                      <a:pt x="6935" y="1259"/>
                      <a:pt x="6909" y="1230"/>
                    </a:cubicBezTo>
                    <a:cubicBezTo>
                      <a:pt x="6883" y="1199"/>
                      <a:pt x="6852" y="1170"/>
                      <a:pt x="6826" y="1140"/>
                    </a:cubicBezTo>
                    <a:cubicBezTo>
                      <a:pt x="6800" y="1110"/>
                      <a:pt x="6778" y="1072"/>
                      <a:pt x="6753" y="1042"/>
                    </a:cubicBezTo>
                    <a:cubicBezTo>
                      <a:pt x="6727" y="1011"/>
                      <a:pt x="6716" y="968"/>
                      <a:pt x="6692" y="936"/>
                    </a:cubicBezTo>
                    <a:cubicBezTo>
                      <a:pt x="6666" y="903"/>
                      <a:pt x="6638" y="875"/>
                      <a:pt x="6615" y="841"/>
                    </a:cubicBezTo>
                    <a:cubicBezTo>
                      <a:pt x="6591" y="808"/>
                      <a:pt x="6535" y="799"/>
                      <a:pt x="6512" y="763"/>
                    </a:cubicBezTo>
                    <a:cubicBezTo>
                      <a:pt x="6490" y="728"/>
                      <a:pt x="6508" y="673"/>
                      <a:pt x="6487" y="636"/>
                    </a:cubicBezTo>
                    <a:cubicBezTo>
                      <a:pt x="6468" y="600"/>
                      <a:pt x="6440" y="571"/>
                      <a:pt x="6422" y="534"/>
                    </a:cubicBezTo>
                    <a:cubicBezTo>
                      <a:pt x="6406" y="497"/>
                      <a:pt x="6403" y="454"/>
                      <a:pt x="6387" y="415"/>
                    </a:cubicBezTo>
                    <a:cubicBezTo>
                      <a:pt x="6362" y="361"/>
                      <a:pt x="6355" y="366"/>
                      <a:pt x="6328" y="313"/>
                    </a:cubicBezTo>
                    <a:cubicBezTo>
                      <a:pt x="6303" y="261"/>
                      <a:pt x="6316" y="253"/>
                      <a:pt x="6291" y="202"/>
                    </a:cubicBezTo>
                    <a:cubicBezTo>
                      <a:pt x="6265" y="150"/>
                      <a:pt x="6243" y="160"/>
                      <a:pt x="6217" y="108"/>
                    </a:cubicBezTo>
                    <a:cubicBezTo>
                      <a:pt x="6190" y="56"/>
                      <a:pt x="6212" y="35"/>
                      <a:pt x="6160" y="8"/>
                    </a:cubicBezTo>
                    <a:cubicBezTo>
                      <a:pt x="6151" y="3"/>
                      <a:pt x="6143" y="1"/>
                      <a:pt x="6136" y="1"/>
                    </a:cubicBezTo>
                    <a:close/>
                  </a:path>
                </a:pathLst>
              </a:custGeom>
              <a:solidFill>
                <a:srgbClr val="CBE1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38"/>
              <p:cNvSpPr/>
              <p:nvPr/>
            </p:nvSpPr>
            <p:spPr>
              <a:xfrm>
                <a:off x="7451434" y="2613574"/>
                <a:ext cx="302311" cy="337272"/>
              </a:xfrm>
              <a:custGeom>
                <a:rect b="b" l="l" r="r" t="t"/>
                <a:pathLst>
                  <a:path extrusionOk="0" h="2952" w="2646">
                    <a:moveTo>
                      <a:pt x="1250" y="0"/>
                    </a:moveTo>
                    <a:cubicBezTo>
                      <a:pt x="869" y="0"/>
                      <a:pt x="486" y="104"/>
                      <a:pt x="214" y="319"/>
                    </a:cubicBezTo>
                    <a:cubicBezTo>
                      <a:pt x="214" y="1114"/>
                      <a:pt x="691" y="1926"/>
                      <a:pt x="208" y="2794"/>
                    </a:cubicBezTo>
                    <a:cubicBezTo>
                      <a:pt x="193" y="2823"/>
                      <a:pt x="28" y="2922"/>
                      <a:pt x="1" y="2946"/>
                    </a:cubicBezTo>
                    <a:cubicBezTo>
                      <a:pt x="18" y="2950"/>
                      <a:pt x="44" y="2952"/>
                      <a:pt x="75" y="2952"/>
                    </a:cubicBezTo>
                    <a:cubicBezTo>
                      <a:pt x="166" y="2952"/>
                      <a:pt x="297" y="2937"/>
                      <a:pt x="351" y="2931"/>
                    </a:cubicBezTo>
                    <a:cubicBezTo>
                      <a:pt x="991" y="2864"/>
                      <a:pt x="2581" y="1647"/>
                      <a:pt x="2581" y="1647"/>
                    </a:cubicBezTo>
                    <a:cubicBezTo>
                      <a:pt x="2580" y="1545"/>
                      <a:pt x="2645" y="922"/>
                      <a:pt x="2625" y="823"/>
                    </a:cubicBezTo>
                    <a:cubicBezTo>
                      <a:pt x="2518" y="288"/>
                      <a:pt x="1886" y="0"/>
                      <a:pt x="1250" y="0"/>
                    </a:cubicBezTo>
                    <a:close/>
                  </a:path>
                </a:pathLst>
              </a:custGeom>
              <a:solidFill>
                <a:srgbClr val="E59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84" name="Google Shape;1284;p38"/>
              <p:cNvGrpSpPr/>
              <p:nvPr/>
            </p:nvGrpSpPr>
            <p:grpSpPr>
              <a:xfrm>
                <a:off x="6773825" y="1935952"/>
                <a:ext cx="309403" cy="942147"/>
                <a:chOff x="2823180" y="2742072"/>
                <a:chExt cx="206599" cy="629105"/>
              </a:xfrm>
            </p:grpSpPr>
            <p:sp>
              <p:nvSpPr>
                <p:cNvPr id="1285" name="Google Shape;1285;p38"/>
                <p:cNvSpPr/>
                <p:nvPr/>
              </p:nvSpPr>
              <p:spPr>
                <a:xfrm>
                  <a:off x="3014321" y="3307103"/>
                  <a:ext cx="15458" cy="15458"/>
                </a:xfrm>
                <a:custGeom>
                  <a:rect b="b" l="l" r="r" t="t"/>
                  <a:pathLst>
                    <a:path extrusionOk="0" h="186" w="186">
                      <a:moveTo>
                        <a:pt x="80" y="1"/>
                      </a:moveTo>
                      <a:cubicBezTo>
                        <a:pt x="78" y="2"/>
                        <a:pt x="77" y="3"/>
                        <a:pt x="75" y="3"/>
                      </a:cubicBezTo>
                      <a:cubicBezTo>
                        <a:pt x="74" y="3"/>
                        <a:pt x="72" y="2"/>
                        <a:pt x="71" y="2"/>
                      </a:cubicBezTo>
                      <a:cubicBezTo>
                        <a:pt x="70" y="2"/>
                        <a:pt x="69" y="2"/>
                        <a:pt x="69" y="3"/>
                      </a:cubicBezTo>
                      <a:cubicBezTo>
                        <a:pt x="66" y="3"/>
                        <a:pt x="64" y="4"/>
                        <a:pt x="62" y="5"/>
                      </a:cubicBezTo>
                      <a:cubicBezTo>
                        <a:pt x="61" y="5"/>
                        <a:pt x="59" y="7"/>
                        <a:pt x="58" y="8"/>
                      </a:cubicBezTo>
                      <a:cubicBezTo>
                        <a:pt x="56" y="9"/>
                        <a:pt x="54" y="9"/>
                        <a:pt x="51" y="10"/>
                      </a:cubicBezTo>
                      <a:cubicBezTo>
                        <a:pt x="49" y="11"/>
                        <a:pt x="48" y="12"/>
                        <a:pt x="46" y="12"/>
                      </a:cubicBezTo>
                      <a:cubicBezTo>
                        <a:pt x="44" y="14"/>
                        <a:pt x="43" y="16"/>
                        <a:pt x="42" y="17"/>
                      </a:cubicBezTo>
                      <a:lnTo>
                        <a:pt x="36" y="21"/>
                      </a:lnTo>
                      <a:cubicBezTo>
                        <a:pt x="35" y="22"/>
                        <a:pt x="33" y="22"/>
                        <a:pt x="31" y="23"/>
                      </a:cubicBezTo>
                      <a:cubicBezTo>
                        <a:pt x="30" y="25"/>
                        <a:pt x="29" y="26"/>
                        <a:pt x="27" y="28"/>
                      </a:cubicBezTo>
                      <a:cubicBezTo>
                        <a:pt x="26" y="30"/>
                        <a:pt x="25" y="32"/>
                        <a:pt x="24" y="33"/>
                      </a:cubicBezTo>
                      <a:cubicBezTo>
                        <a:pt x="23" y="34"/>
                        <a:pt x="20" y="36"/>
                        <a:pt x="19" y="37"/>
                      </a:cubicBezTo>
                      <a:cubicBezTo>
                        <a:pt x="18" y="39"/>
                        <a:pt x="16" y="40"/>
                        <a:pt x="15" y="41"/>
                      </a:cubicBezTo>
                      <a:cubicBezTo>
                        <a:pt x="14" y="43"/>
                        <a:pt x="13" y="45"/>
                        <a:pt x="12" y="47"/>
                      </a:cubicBezTo>
                      <a:cubicBezTo>
                        <a:pt x="11" y="48"/>
                        <a:pt x="10" y="50"/>
                        <a:pt x="9" y="52"/>
                      </a:cubicBezTo>
                      <a:cubicBezTo>
                        <a:pt x="8" y="54"/>
                        <a:pt x="9" y="56"/>
                        <a:pt x="8" y="58"/>
                      </a:cubicBezTo>
                      <a:cubicBezTo>
                        <a:pt x="7" y="59"/>
                        <a:pt x="7" y="62"/>
                        <a:pt x="5" y="64"/>
                      </a:cubicBezTo>
                      <a:cubicBezTo>
                        <a:pt x="4" y="66"/>
                        <a:pt x="2" y="67"/>
                        <a:pt x="2" y="69"/>
                      </a:cubicBezTo>
                      <a:cubicBezTo>
                        <a:pt x="2" y="71"/>
                        <a:pt x="1" y="73"/>
                        <a:pt x="1" y="76"/>
                      </a:cubicBezTo>
                      <a:cubicBezTo>
                        <a:pt x="1" y="77"/>
                        <a:pt x="3" y="80"/>
                        <a:pt x="2" y="81"/>
                      </a:cubicBezTo>
                      <a:cubicBezTo>
                        <a:pt x="1" y="83"/>
                        <a:pt x="2" y="85"/>
                        <a:pt x="1" y="87"/>
                      </a:cubicBezTo>
                      <a:cubicBezTo>
                        <a:pt x="0" y="89"/>
                        <a:pt x="0" y="92"/>
                        <a:pt x="0" y="94"/>
                      </a:cubicBezTo>
                      <a:cubicBezTo>
                        <a:pt x="0" y="95"/>
                        <a:pt x="0" y="97"/>
                        <a:pt x="0" y="99"/>
                      </a:cubicBezTo>
                      <a:cubicBezTo>
                        <a:pt x="0" y="101"/>
                        <a:pt x="1" y="103"/>
                        <a:pt x="1" y="105"/>
                      </a:cubicBezTo>
                      <a:cubicBezTo>
                        <a:pt x="1" y="108"/>
                        <a:pt x="3" y="109"/>
                        <a:pt x="3" y="111"/>
                      </a:cubicBezTo>
                      <a:lnTo>
                        <a:pt x="3" y="117"/>
                      </a:lnTo>
                      <a:lnTo>
                        <a:pt x="4" y="123"/>
                      </a:lnTo>
                      <a:cubicBezTo>
                        <a:pt x="5" y="125"/>
                        <a:pt x="5" y="127"/>
                        <a:pt x="7" y="129"/>
                      </a:cubicBezTo>
                      <a:cubicBezTo>
                        <a:pt x="8" y="131"/>
                        <a:pt x="8" y="133"/>
                        <a:pt x="9" y="134"/>
                      </a:cubicBezTo>
                      <a:cubicBezTo>
                        <a:pt x="10" y="136"/>
                        <a:pt x="12" y="136"/>
                        <a:pt x="13" y="139"/>
                      </a:cubicBezTo>
                      <a:cubicBezTo>
                        <a:pt x="14" y="141"/>
                        <a:pt x="14" y="143"/>
                        <a:pt x="15" y="145"/>
                      </a:cubicBezTo>
                      <a:cubicBezTo>
                        <a:pt x="16" y="146"/>
                        <a:pt x="17" y="148"/>
                        <a:pt x="18" y="150"/>
                      </a:cubicBezTo>
                      <a:cubicBezTo>
                        <a:pt x="19" y="151"/>
                        <a:pt x="22" y="152"/>
                        <a:pt x="23" y="155"/>
                      </a:cubicBezTo>
                      <a:cubicBezTo>
                        <a:pt x="24" y="156"/>
                        <a:pt x="26" y="156"/>
                        <a:pt x="28" y="158"/>
                      </a:cubicBezTo>
                      <a:cubicBezTo>
                        <a:pt x="29" y="159"/>
                        <a:pt x="29" y="162"/>
                        <a:pt x="31" y="163"/>
                      </a:cubicBezTo>
                      <a:lnTo>
                        <a:pt x="35" y="166"/>
                      </a:lnTo>
                      <a:cubicBezTo>
                        <a:pt x="38" y="169"/>
                        <a:pt x="40" y="167"/>
                        <a:pt x="42" y="170"/>
                      </a:cubicBezTo>
                      <a:cubicBezTo>
                        <a:pt x="43" y="171"/>
                        <a:pt x="44" y="172"/>
                        <a:pt x="46" y="174"/>
                      </a:cubicBezTo>
                      <a:cubicBezTo>
                        <a:pt x="47" y="174"/>
                        <a:pt x="48" y="174"/>
                        <a:pt x="49" y="174"/>
                      </a:cubicBezTo>
                      <a:cubicBezTo>
                        <a:pt x="50" y="174"/>
                        <a:pt x="51" y="174"/>
                        <a:pt x="51" y="175"/>
                      </a:cubicBezTo>
                      <a:cubicBezTo>
                        <a:pt x="54" y="176"/>
                        <a:pt x="55" y="179"/>
                        <a:pt x="57" y="179"/>
                      </a:cubicBezTo>
                      <a:lnTo>
                        <a:pt x="63" y="179"/>
                      </a:lnTo>
                      <a:cubicBezTo>
                        <a:pt x="64" y="180"/>
                        <a:pt x="66" y="184"/>
                        <a:pt x="67" y="184"/>
                      </a:cubicBezTo>
                      <a:cubicBezTo>
                        <a:pt x="69" y="184"/>
                        <a:pt x="70" y="183"/>
                        <a:pt x="72" y="183"/>
                      </a:cubicBezTo>
                      <a:cubicBezTo>
                        <a:pt x="72" y="183"/>
                        <a:pt x="73" y="183"/>
                        <a:pt x="74" y="184"/>
                      </a:cubicBezTo>
                      <a:cubicBezTo>
                        <a:pt x="76" y="184"/>
                        <a:pt x="78" y="185"/>
                        <a:pt x="80" y="185"/>
                      </a:cubicBezTo>
                      <a:cubicBezTo>
                        <a:pt x="82" y="185"/>
                        <a:pt x="84" y="186"/>
                        <a:pt x="86" y="186"/>
                      </a:cubicBezTo>
                      <a:lnTo>
                        <a:pt x="92" y="186"/>
                      </a:lnTo>
                      <a:cubicBezTo>
                        <a:pt x="94" y="186"/>
                        <a:pt x="96" y="185"/>
                        <a:pt x="98" y="185"/>
                      </a:cubicBezTo>
                      <a:cubicBezTo>
                        <a:pt x="101" y="185"/>
                        <a:pt x="103" y="184"/>
                        <a:pt x="104" y="184"/>
                      </a:cubicBezTo>
                      <a:cubicBezTo>
                        <a:pt x="105" y="184"/>
                        <a:pt x="107" y="184"/>
                        <a:pt x="108" y="184"/>
                      </a:cubicBezTo>
                      <a:cubicBezTo>
                        <a:pt x="109" y="184"/>
                        <a:pt x="110" y="184"/>
                        <a:pt x="110" y="184"/>
                      </a:cubicBezTo>
                      <a:cubicBezTo>
                        <a:pt x="112" y="184"/>
                        <a:pt x="115" y="181"/>
                        <a:pt x="116" y="181"/>
                      </a:cubicBezTo>
                      <a:cubicBezTo>
                        <a:pt x="118" y="180"/>
                        <a:pt x="120" y="180"/>
                        <a:pt x="122" y="179"/>
                      </a:cubicBezTo>
                      <a:cubicBezTo>
                        <a:pt x="124" y="178"/>
                        <a:pt x="125" y="177"/>
                        <a:pt x="127" y="177"/>
                      </a:cubicBezTo>
                      <a:lnTo>
                        <a:pt x="133" y="174"/>
                      </a:lnTo>
                      <a:cubicBezTo>
                        <a:pt x="135" y="174"/>
                        <a:pt x="137" y="173"/>
                        <a:pt x="138" y="172"/>
                      </a:cubicBezTo>
                      <a:cubicBezTo>
                        <a:pt x="140" y="171"/>
                        <a:pt x="141" y="170"/>
                        <a:pt x="143" y="169"/>
                      </a:cubicBezTo>
                      <a:cubicBezTo>
                        <a:pt x="144" y="167"/>
                        <a:pt x="146" y="165"/>
                        <a:pt x="148" y="164"/>
                      </a:cubicBezTo>
                      <a:cubicBezTo>
                        <a:pt x="149" y="163"/>
                        <a:pt x="151" y="162"/>
                        <a:pt x="152" y="161"/>
                      </a:cubicBezTo>
                      <a:cubicBezTo>
                        <a:pt x="154" y="160"/>
                        <a:pt x="156" y="159"/>
                        <a:pt x="157" y="158"/>
                      </a:cubicBezTo>
                      <a:cubicBezTo>
                        <a:pt x="159" y="157"/>
                        <a:pt x="159" y="155"/>
                        <a:pt x="162" y="152"/>
                      </a:cubicBezTo>
                      <a:cubicBezTo>
                        <a:pt x="163" y="151"/>
                        <a:pt x="164" y="149"/>
                        <a:pt x="165" y="148"/>
                      </a:cubicBezTo>
                      <a:cubicBezTo>
                        <a:pt x="166" y="146"/>
                        <a:pt x="167" y="145"/>
                        <a:pt x="168" y="143"/>
                      </a:cubicBezTo>
                      <a:cubicBezTo>
                        <a:pt x="169" y="142"/>
                        <a:pt x="170" y="140"/>
                        <a:pt x="171" y="139"/>
                      </a:cubicBezTo>
                      <a:cubicBezTo>
                        <a:pt x="172" y="136"/>
                        <a:pt x="174" y="135"/>
                        <a:pt x="175" y="133"/>
                      </a:cubicBezTo>
                      <a:cubicBezTo>
                        <a:pt x="177" y="132"/>
                        <a:pt x="175" y="129"/>
                        <a:pt x="177" y="128"/>
                      </a:cubicBezTo>
                      <a:cubicBezTo>
                        <a:pt x="178" y="126"/>
                        <a:pt x="178" y="124"/>
                        <a:pt x="179" y="121"/>
                      </a:cubicBezTo>
                      <a:cubicBezTo>
                        <a:pt x="180" y="119"/>
                        <a:pt x="182" y="118"/>
                        <a:pt x="182" y="116"/>
                      </a:cubicBezTo>
                      <a:cubicBezTo>
                        <a:pt x="183" y="115"/>
                        <a:pt x="183" y="113"/>
                        <a:pt x="184" y="111"/>
                      </a:cubicBezTo>
                      <a:cubicBezTo>
                        <a:pt x="184" y="109"/>
                        <a:pt x="184" y="107"/>
                        <a:pt x="184" y="104"/>
                      </a:cubicBezTo>
                      <a:cubicBezTo>
                        <a:pt x="185" y="102"/>
                        <a:pt x="184" y="100"/>
                        <a:pt x="184" y="98"/>
                      </a:cubicBezTo>
                      <a:cubicBezTo>
                        <a:pt x="185" y="97"/>
                        <a:pt x="185" y="95"/>
                        <a:pt x="185" y="93"/>
                      </a:cubicBezTo>
                      <a:cubicBezTo>
                        <a:pt x="185" y="90"/>
                        <a:pt x="183" y="89"/>
                        <a:pt x="183" y="87"/>
                      </a:cubicBezTo>
                      <a:lnTo>
                        <a:pt x="183" y="81"/>
                      </a:lnTo>
                      <a:cubicBezTo>
                        <a:pt x="183" y="80"/>
                        <a:pt x="184" y="78"/>
                        <a:pt x="183" y="76"/>
                      </a:cubicBezTo>
                      <a:cubicBezTo>
                        <a:pt x="183" y="73"/>
                        <a:pt x="182" y="71"/>
                        <a:pt x="181" y="69"/>
                      </a:cubicBezTo>
                      <a:cubicBezTo>
                        <a:pt x="181" y="68"/>
                        <a:pt x="180" y="66"/>
                        <a:pt x="179" y="64"/>
                      </a:cubicBezTo>
                      <a:cubicBezTo>
                        <a:pt x="178" y="62"/>
                        <a:pt x="178" y="61"/>
                        <a:pt x="177" y="58"/>
                      </a:cubicBezTo>
                      <a:cubicBezTo>
                        <a:pt x="177" y="56"/>
                        <a:pt x="175" y="54"/>
                        <a:pt x="174" y="53"/>
                      </a:cubicBezTo>
                      <a:cubicBezTo>
                        <a:pt x="173" y="51"/>
                        <a:pt x="174" y="49"/>
                        <a:pt x="173" y="47"/>
                      </a:cubicBezTo>
                      <a:cubicBezTo>
                        <a:pt x="172" y="45"/>
                        <a:pt x="171" y="43"/>
                        <a:pt x="170" y="41"/>
                      </a:cubicBezTo>
                      <a:cubicBezTo>
                        <a:pt x="169" y="40"/>
                        <a:pt x="167" y="39"/>
                        <a:pt x="166" y="37"/>
                      </a:cubicBezTo>
                      <a:lnTo>
                        <a:pt x="162" y="33"/>
                      </a:lnTo>
                      <a:cubicBezTo>
                        <a:pt x="160" y="32"/>
                        <a:pt x="159" y="30"/>
                        <a:pt x="158" y="27"/>
                      </a:cubicBezTo>
                      <a:cubicBezTo>
                        <a:pt x="157" y="26"/>
                        <a:pt x="155" y="25"/>
                        <a:pt x="154" y="24"/>
                      </a:cubicBezTo>
                      <a:cubicBezTo>
                        <a:pt x="152" y="22"/>
                        <a:pt x="150" y="22"/>
                        <a:pt x="148" y="21"/>
                      </a:cubicBezTo>
                      <a:lnTo>
                        <a:pt x="143" y="18"/>
                      </a:lnTo>
                      <a:cubicBezTo>
                        <a:pt x="141" y="17"/>
                        <a:pt x="141" y="12"/>
                        <a:pt x="139" y="12"/>
                      </a:cubicBezTo>
                      <a:cubicBezTo>
                        <a:pt x="139" y="12"/>
                        <a:pt x="137" y="12"/>
                        <a:pt x="136" y="12"/>
                      </a:cubicBezTo>
                      <a:cubicBezTo>
                        <a:pt x="135" y="12"/>
                        <a:pt x="134" y="12"/>
                        <a:pt x="133" y="11"/>
                      </a:cubicBezTo>
                      <a:cubicBezTo>
                        <a:pt x="132" y="10"/>
                        <a:pt x="131" y="7"/>
                        <a:pt x="128" y="7"/>
                      </a:cubicBezTo>
                      <a:cubicBezTo>
                        <a:pt x="127" y="7"/>
                        <a:pt x="126" y="8"/>
                        <a:pt x="124" y="8"/>
                      </a:cubicBezTo>
                      <a:cubicBezTo>
                        <a:pt x="123" y="8"/>
                        <a:pt x="123" y="7"/>
                        <a:pt x="122" y="7"/>
                      </a:cubicBezTo>
                      <a:cubicBezTo>
                        <a:pt x="120" y="6"/>
                        <a:pt x="119" y="5"/>
                        <a:pt x="117" y="4"/>
                      </a:cubicBezTo>
                      <a:cubicBezTo>
                        <a:pt x="116" y="3"/>
                        <a:pt x="115" y="3"/>
                        <a:pt x="113" y="3"/>
                      </a:cubicBezTo>
                      <a:cubicBezTo>
                        <a:pt x="112" y="3"/>
                        <a:pt x="111" y="3"/>
                        <a:pt x="110" y="3"/>
                      </a:cubicBezTo>
                      <a:cubicBezTo>
                        <a:pt x="109" y="3"/>
                        <a:pt x="107" y="2"/>
                        <a:pt x="105" y="2"/>
                      </a:cubicBezTo>
                      <a:cubicBezTo>
                        <a:pt x="103" y="2"/>
                        <a:pt x="101" y="1"/>
                        <a:pt x="98" y="1"/>
                      </a:cubicBezTo>
                      <a:cubicBezTo>
                        <a:pt x="96" y="1"/>
                        <a:pt x="94" y="2"/>
                        <a:pt x="93" y="2"/>
                      </a:cubicBezTo>
                      <a:cubicBezTo>
                        <a:pt x="91" y="2"/>
                        <a:pt x="89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6" name="Google Shape;1286;p38"/>
                <p:cNvSpPr/>
                <p:nvPr/>
              </p:nvSpPr>
              <p:spPr>
                <a:xfrm>
                  <a:off x="2865646" y="2888752"/>
                  <a:ext cx="23685" cy="24017"/>
                </a:xfrm>
                <a:custGeom>
                  <a:rect b="b" l="l" r="r" t="t"/>
                  <a:pathLst>
                    <a:path extrusionOk="0" h="289" w="285">
                      <a:moveTo>
                        <a:pt x="152" y="0"/>
                      </a:moveTo>
                      <a:cubicBezTo>
                        <a:pt x="149" y="0"/>
                        <a:pt x="146" y="4"/>
                        <a:pt x="143" y="4"/>
                      </a:cubicBezTo>
                      <a:cubicBezTo>
                        <a:pt x="140" y="4"/>
                        <a:pt x="136" y="2"/>
                        <a:pt x="133" y="2"/>
                      </a:cubicBezTo>
                      <a:lnTo>
                        <a:pt x="124" y="2"/>
                      </a:lnTo>
                      <a:cubicBezTo>
                        <a:pt x="120" y="2"/>
                        <a:pt x="118" y="4"/>
                        <a:pt x="115" y="5"/>
                      </a:cubicBezTo>
                      <a:lnTo>
                        <a:pt x="105" y="5"/>
                      </a:lnTo>
                      <a:cubicBezTo>
                        <a:pt x="102" y="6"/>
                        <a:pt x="99" y="7"/>
                        <a:pt x="97" y="8"/>
                      </a:cubicBezTo>
                      <a:cubicBezTo>
                        <a:pt x="94" y="9"/>
                        <a:pt x="91" y="12"/>
                        <a:pt x="88" y="13"/>
                      </a:cubicBezTo>
                      <a:cubicBezTo>
                        <a:pt x="85" y="14"/>
                        <a:pt x="82" y="15"/>
                        <a:pt x="80" y="17"/>
                      </a:cubicBezTo>
                      <a:cubicBezTo>
                        <a:pt x="76" y="18"/>
                        <a:pt x="73" y="19"/>
                        <a:pt x="71" y="21"/>
                      </a:cubicBezTo>
                      <a:cubicBezTo>
                        <a:pt x="68" y="22"/>
                        <a:pt x="67" y="25"/>
                        <a:pt x="64" y="27"/>
                      </a:cubicBezTo>
                      <a:cubicBezTo>
                        <a:pt x="62" y="28"/>
                        <a:pt x="59" y="30"/>
                        <a:pt x="56" y="33"/>
                      </a:cubicBezTo>
                      <a:cubicBezTo>
                        <a:pt x="54" y="35"/>
                        <a:pt x="51" y="35"/>
                        <a:pt x="49" y="37"/>
                      </a:cubicBezTo>
                      <a:cubicBezTo>
                        <a:pt x="45" y="39"/>
                        <a:pt x="44" y="42"/>
                        <a:pt x="42" y="44"/>
                      </a:cubicBezTo>
                      <a:cubicBezTo>
                        <a:pt x="40" y="46"/>
                        <a:pt x="38" y="49"/>
                        <a:pt x="36" y="51"/>
                      </a:cubicBezTo>
                      <a:cubicBezTo>
                        <a:pt x="34" y="54"/>
                        <a:pt x="32" y="56"/>
                        <a:pt x="29" y="58"/>
                      </a:cubicBezTo>
                      <a:cubicBezTo>
                        <a:pt x="28" y="60"/>
                        <a:pt x="24" y="62"/>
                        <a:pt x="23" y="65"/>
                      </a:cubicBezTo>
                      <a:cubicBezTo>
                        <a:pt x="21" y="67"/>
                        <a:pt x="19" y="70"/>
                        <a:pt x="18" y="72"/>
                      </a:cubicBezTo>
                      <a:cubicBezTo>
                        <a:pt x="16" y="75"/>
                        <a:pt x="14" y="77"/>
                        <a:pt x="13" y="81"/>
                      </a:cubicBezTo>
                      <a:cubicBezTo>
                        <a:pt x="11" y="84"/>
                        <a:pt x="12" y="87"/>
                        <a:pt x="11" y="90"/>
                      </a:cubicBezTo>
                      <a:cubicBezTo>
                        <a:pt x="10" y="93"/>
                        <a:pt x="9" y="96"/>
                        <a:pt x="8" y="99"/>
                      </a:cubicBezTo>
                      <a:cubicBezTo>
                        <a:pt x="7" y="102"/>
                        <a:pt x="4" y="104"/>
                        <a:pt x="3" y="107"/>
                      </a:cubicBezTo>
                      <a:cubicBezTo>
                        <a:pt x="3" y="111"/>
                        <a:pt x="3" y="114"/>
                        <a:pt x="2" y="117"/>
                      </a:cubicBezTo>
                      <a:cubicBezTo>
                        <a:pt x="1" y="120"/>
                        <a:pt x="3" y="123"/>
                        <a:pt x="3" y="127"/>
                      </a:cubicBezTo>
                      <a:cubicBezTo>
                        <a:pt x="3" y="130"/>
                        <a:pt x="2" y="132"/>
                        <a:pt x="2" y="135"/>
                      </a:cubicBezTo>
                      <a:cubicBezTo>
                        <a:pt x="2" y="138"/>
                        <a:pt x="1" y="142"/>
                        <a:pt x="1" y="145"/>
                      </a:cubicBezTo>
                      <a:cubicBezTo>
                        <a:pt x="1" y="148"/>
                        <a:pt x="1" y="151"/>
                        <a:pt x="1" y="154"/>
                      </a:cubicBezTo>
                      <a:cubicBezTo>
                        <a:pt x="2" y="158"/>
                        <a:pt x="2" y="160"/>
                        <a:pt x="3" y="163"/>
                      </a:cubicBezTo>
                      <a:cubicBezTo>
                        <a:pt x="3" y="166"/>
                        <a:pt x="5" y="169"/>
                        <a:pt x="5" y="173"/>
                      </a:cubicBezTo>
                      <a:cubicBezTo>
                        <a:pt x="5" y="175"/>
                        <a:pt x="4" y="179"/>
                        <a:pt x="5" y="181"/>
                      </a:cubicBezTo>
                      <a:cubicBezTo>
                        <a:pt x="6" y="184"/>
                        <a:pt x="7" y="188"/>
                        <a:pt x="7" y="191"/>
                      </a:cubicBezTo>
                      <a:cubicBezTo>
                        <a:pt x="8" y="194"/>
                        <a:pt x="9" y="196"/>
                        <a:pt x="10" y="199"/>
                      </a:cubicBezTo>
                      <a:cubicBezTo>
                        <a:pt x="11" y="203"/>
                        <a:pt x="12" y="206"/>
                        <a:pt x="13" y="208"/>
                      </a:cubicBezTo>
                      <a:cubicBezTo>
                        <a:pt x="14" y="211"/>
                        <a:pt x="20" y="212"/>
                        <a:pt x="21" y="215"/>
                      </a:cubicBezTo>
                      <a:cubicBezTo>
                        <a:pt x="23" y="217"/>
                        <a:pt x="22" y="222"/>
                        <a:pt x="24" y="224"/>
                      </a:cubicBezTo>
                      <a:cubicBezTo>
                        <a:pt x="26" y="226"/>
                        <a:pt x="26" y="230"/>
                        <a:pt x="28" y="232"/>
                      </a:cubicBezTo>
                      <a:cubicBezTo>
                        <a:pt x="31" y="235"/>
                        <a:pt x="33" y="237"/>
                        <a:pt x="35" y="239"/>
                      </a:cubicBezTo>
                      <a:cubicBezTo>
                        <a:pt x="37" y="242"/>
                        <a:pt x="41" y="242"/>
                        <a:pt x="43" y="244"/>
                      </a:cubicBezTo>
                      <a:cubicBezTo>
                        <a:pt x="45" y="246"/>
                        <a:pt x="45" y="251"/>
                        <a:pt x="48" y="253"/>
                      </a:cubicBezTo>
                      <a:cubicBezTo>
                        <a:pt x="51" y="255"/>
                        <a:pt x="53" y="257"/>
                        <a:pt x="55" y="258"/>
                      </a:cubicBezTo>
                      <a:cubicBezTo>
                        <a:pt x="58" y="260"/>
                        <a:pt x="62" y="260"/>
                        <a:pt x="65" y="262"/>
                      </a:cubicBezTo>
                      <a:cubicBezTo>
                        <a:pt x="67" y="263"/>
                        <a:pt x="68" y="267"/>
                        <a:pt x="71" y="269"/>
                      </a:cubicBezTo>
                      <a:cubicBezTo>
                        <a:pt x="73" y="270"/>
                        <a:pt x="78" y="270"/>
                        <a:pt x="81" y="271"/>
                      </a:cubicBezTo>
                      <a:cubicBezTo>
                        <a:pt x="83" y="273"/>
                        <a:pt x="85" y="277"/>
                        <a:pt x="87" y="277"/>
                      </a:cubicBezTo>
                      <a:cubicBezTo>
                        <a:pt x="88" y="278"/>
                        <a:pt x="89" y="278"/>
                        <a:pt x="89" y="278"/>
                      </a:cubicBezTo>
                      <a:cubicBezTo>
                        <a:pt x="91" y="278"/>
                        <a:pt x="94" y="277"/>
                        <a:pt x="96" y="277"/>
                      </a:cubicBezTo>
                      <a:cubicBezTo>
                        <a:pt x="96" y="277"/>
                        <a:pt x="97" y="277"/>
                        <a:pt x="98" y="277"/>
                      </a:cubicBezTo>
                      <a:cubicBezTo>
                        <a:pt x="100" y="278"/>
                        <a:pt x="102" y="284"/>
                        <a:pt x="105" y="284"/>
                      </a:cubicBezTo>
                      <a:cubicBezTo>
                        <a:pt x="107" y="284"/>
                        <a:pt x="110" y="283"/>
                        <a:pt x="112" y="283"/>
                      </a:cubicBezTo>
                      <a:cubicBezTo>
                        <a:pt x="113" y="283"/>
                        <a:pt x="114" y="283"/>
                        <a:pt x="115" y="284"/>
                      </a:cubicBezTo>
                      <a:cubicBezTo>
                        <a:pt x="118" y="284"/>
                        <a:pt x="121" y="286"/>
                        <a:pt x="124" y="286"/>
                      </a:cubicBezTo>
                      <a:cubicBezTo>
                        <a:pt x="127" y="286"/>
                        <a:pt x="130" y="288"/>
                        <a:pt x="133" y="288"/>
                      </a:cubicBezTo>
                      <a:lnTo>
                        <a:pt x="143" y="288"/>
                      </a:lnTo>
                      <a:cubicBezTo>
                        <a:pt x="146" y="288"/>
                        <a:pt x="149" y="287"/>
                        <a:pt x="152" y="286"/>
                      </a:cubicBezTo>
                      <a:cubicBezTo>
                        <a:pt x="156" y="286"/>
                        <a:pt x="159" y="286"/>
                        <a:pt x="161" y="285"/>
                      </a:cubicBezTo>
                      <a:cubicBezTo>
                        <a:pt x="163" y="285"/>
                        <a:pt x="165" y="285"/>
                        <a:pt x="167" y="285"/>
                      </a:cubicBezTo>
                      <a:cubicBezTo>
                        <a:pt x="168" y="285"/>
                        <a:pt x="169" y="285"/>
                        <a:pt x="171" y="285"/>
                      </a:cubicBezTo>
                      <a:cubicBezTo>
                        <a:pt x="174" y="285"/>
                        <a:pt x="177" y="282"/>
                        <a:pt x="179" y="281"/>
                      </a:cubicBezTo>
                      <a:cubicBezTo>
                        <a:pt x="182" y="281"/>
                        <a:pt x="186" y="278"/>
                        <a:pt x="189" y="277"/>
                      </a:cubicBezTo>
                      <a:cubicBezTo>
                        <a:pt x="191" y="277"/>
                        <a:pt x="194" y="275"/>
                        <a:pt x="196" y="274"/>
                      </a:cubicBezTo>
                      <a:cubicBezTo>
                        <a:pt x="199" y="273"/>
                        <a:pt x="203" y="272"/>
                        <a:pt x="205" y="270"/>
                      </a:cubicBezTo>
                      <a:cubicBezTo>
                        <a:pt x="208" y="269"/>
                        <a:pt x="211" y="268"/>
                        <a:pt x="213" y="267"/>
                      </a:cubicBezTo>
                      <a:cubicBezTo>
                        <a:pt x="217" y="265"/>
                        <a:pt x="219" y="262"/>
                        <a:pt x="221" y="261"/>
                      </a:cubicBezTo>
                      <a:cubicBezTo>
                        <a:pt x="224" y="259"/>
                        <a:pt x="226" y="257"/>
                        <a:pt x="228" y="255"/>
                      </a:cubicBezTo>
                      <a:cubicBezTo>
                        <a:pt x="230" y="253"/>
                        <a:pt x="234" y="252"/>
                        <a:pt x="236" y="250"/>
                      </a:cubicBezTo>
                      <a:cubicBezTo>
                        <a:pt x="238" y="247"/>
                        <a:pt x="241" y="246"/>
                        <a:pt x="243" y="244"/>
                      </a:cubicBezTo>
                      <a:cubicBezTo>
                        <a:pt x="245" y="242"/>
                        <a:pt x="246" y="239"/>
                        <a:pt x="249" y="237"/>
                      </a:cubicBezTo>
                      <a:cubicBezTo>
                        <a:pt x="251" y="235"/>
                        <a:pt x="253" y="232"/>
                        <a:pt x="255" y="229"/>
                      </a:cubicBezTo>
                      <a:cubicBezTo>
                        <a:pt x="256" y="227"/>
                        <a:pt x="258" y="224"/>
                        <a:pt x="259" y="222"/>
                      </a:cubicBezTo>
                      <a:cubicBezTo>
                        <a:pt x="261" y="220"/>
                        <a:pt x="264" y="216"/>
                        <a:pt x="265" y="214"/>
                      </a:cubicBezTo>
                      <a:cubicBezTo>
                        <a:pt x="267" y="211"/>
                        <a:pt x="269" y="210"/>
                        <a:pt x="271" y="207"/>
                      </a:cubicBezTo>
                      <a:cubicBezTo>
                        <a:pt x="273" y="205"/>
                        <a:pt x="272" y="200"/>
                        <a:pt x="273" y="197"/>
                      </a:cubicBezTo>
                      <a:cubicBezTo>
                        <a:pt x="274" y="195"/>
                        <a:pt x="275" y="192"/>
                        <a:pt x="276" y="189"/>
                      </a:cubicBezTo>
                      <a:cubicBezTo>
                        <a:pt x="277" y="186"/>
                        <a:pt x="281" y="184"/>
                        <a:pt x="282" y="181"/>
                      </a:cubicBezTo>
                      <a:cubicBezTo>
                        <a:pt x="283" y="178"/>
                        <a:pt x="283" y="175"/>
                        <a:pt x="284" y="172"/>
                      </a:cubicBezTo>
                      <a:cubicBezTo>
                        <a:pt x="285" y="168"/>
                        <a:pt x="285" y="165"/>
                        <a:pt x="285" y="163"/>
                      </a:cubicBezTo>
                      <a:cubicBezTo>
                        <a:pt x="285" y="160"/>
                        <a:pt x="284" y="155"/>
                        <a:pt x="284" y="153"/>
                      </a:cubicBezTo>
                      <a:cubicBezTo>
                        <a:pt x="284" y="150"/>
                        <a:pt x="285" y="147"/>
                        <a:pt x="285" y="144"/>
                      </a:cubicBezTo>
                      <a:cubicBezTo>
                        <a:pt x="285" y="141"/>
                        <a:pt x="284" y="138"/>
                        <a:pt x="283" y="135"/>
                      </a:cubicBezTo>
                      <a:cubicBezTo>
                        <a:pt x="283" y="132"/>
                        <a:pt x="283" y="130"/>
                        <a:pt x="283" y="127"/>
                      </a:cubicBezTo>
                      <a:cubicBezTo>
                        <a:pt x="282" y="123"/>
                        <a:pt x="283" y="120"/>
                        <a:pt x="283" y="117"/>
                      </a:cubicBezTo>
                      <a:cubicBezTo>
                        <a:pt x="282" y="114"/>
                        <a:pt x="280" y="112"/>
                        <a:pt x="280" y="108"/>
                      </a:cubicBezTo>
                      <a:cubicBezTo>
                        <a:pt x="279" y="105"/>
                        <a:pt x="276" y="102"/>
                        <a:pt x="275" y="100"/>
                      </a:cubicBezTo>
                      <a:cubicBezTo>
                        <a:pt x="274" y="97"/>
                        <a:pt x="274" y="93"/>
                        <a:pt x="273" y="91"/>
                      </a:cubicBezTo>
                      <a:cubicBezTo>
                        <a:pt x="271" y="88"/>
                        <a:pt x="271" y="85"/>
                        <a:pt x="269" y="83"/>
                      </a:cubicBezTo>
                      <a:cubicBezTo>
                        <a:pt x="268" y="80"/>
                        <a:pt x="269" y="75"/>
                        <a:pt x="268" y="73"/>
                      </a:cubicBezTo>
                      <a:cubicBezTo>
                        <a:pt x="266" y="70"/>
                        <a:pt x="264" y="68"/>
                        <a:pt x="263" y="65"/>
                      </a:cubicBezTo>
                      <a:cubicBezTo>
                        <a:pt x="260" y="62"/>
                        <a:pt x="257" y="61"/>
                        <a:pt x="255" y="58"/>
                      </a:cubicBezTo>
                      <a:cubicBezTo>
                        <a:pt x="253" y="56"/>
                        <a:pt x="252" y="54"/>
                        <a:pt x="250" y="51"/>
                      </a:cubicBezTo>
                      <a:cubicBezTo>
                        <a:pt x="248" y="49"/>
                        <a:pt x="245" y="46"/>
                        <a:pt x="243" y="43"/>
                      </a:cubicBezTo>
                      <a:cubicBezTo>
                        <a:pt x="241" y="41"/>
                        <a:pt x="239" y="40"/>
                        <a:pt x="237" y="38"/>
                      </a:cubicBezTo>
                      <a:cubicBezTo>
                        <a:pt x="235" y="36"/>
                        <a:pt x="230" y="35"/>
                        <a:pt x="228" y="34"/>
                      </a:cubicBezTo>
                      <a:cubicBezTo>
                        <a:pt x="226" y="31"/>
                        <a:pt x="223" y="29"/>
                        <a:pt x="221" y="28"/>
                      </a:cubicBezTo>
                      <a:cubicBezTo>
                        <a:pt x="218" y="26"/>
                        <a:pt x="218" y="21"/>
                        <a:pt x="215" y="20"/>
                      </a:cubicBezTo>
                      <a:cubicBezTo>
                        <a:pt x="214" y="19"/>
                        <a:pt x="212" y="19"/>
                        <a:pt x="210" y="19"/>
                      </a:cubicBezTo>
                      <a:cubicBezTo>
                        <a:pt x="208" y="19"/>
                        <a:pt x="206" y="19"/>
                        <a:pt x="205" y="18"/>
                      </a:cubicBezTo>
                      <a:cubicBezTo>
                        <a:pt x="203" y="17"/>
                        <a:pt x="200" y="12"/>
                        <a:pt x="197" y="11"/>
                      </a:cubicBezTo>
                      <a:cubicBezTo>
                        <a:pt x="196" y="11"/>
                        <a:pt x="195" y="11"/>
                        <a:pt x="193" y="11"/>
                      </a:cubicBezTo>
                      <a:cubicBezTo>
                        <a:pt x="191" y="11"/>
                        <a:pt x="189" y="11"/>
                        <a:pt x="188" y="10"/>
                      </a:cubicBezTo>
                      <a:cubicBezTo>
                        <a:pt x="186" y="10"/>
                        <a:pt x="182" y="8"/>
                        <a:pt x="180" y="7"/>
                      </a:cubicBezTo>
                      <a:cubicBezTo>
                        <a:pt x="177" y="5"/>
                        <a:pt x="174" y="6"/>
                        <a:pt x="171" y="5"/>
                      </a:cubicBezTo>
                      <a:cubicBezTo>
                        <a:pt x="167" y="5"/>
                        <a:pt x="164" y="4"/>
                        <a:pt x="161" y="4"/>
                      </a:cubicBezTo>
                      <a:cubicBezTo>
                        <a:pt x="158" y="3"/>
                        <a:pt x="156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7" name="Google Shape;1287;p38"/>
                <p:cNvSpPr/>
                <p:nvPr/>
              </p:nvSpPr>
              <p:spPr>
                <a:xfrm>
                  <a:off x="2844372" y="3130089"/>
                  <a:ext cx="10222" cy="10471"/>
                </a:xfrm>
                <a:custGeom>
                  <a:rect b="b" l="l" r="r" t="t"/>
                  <a:pathLst>
                    <a:path extrusionOk="0" h="126" w="123">
                      <a:moveTo>
                        <a:pt x="65" y="0"/>
                      </a:moveTo>
                      <a:cubicBezTo>
                        <a:pt x="64" y="0"/>
                        <a:pt x="63" y="1"/>
                        <a:pt x="62" y="1"/>
                      </a:cubicBezTo>
                      <a:lnTo>
                        <a:pt x="58" y="1"/>
                      </a:lnTo>
                      <a:cubicBezTo>
                        <a:pt x="56" y="1"/>
                        <a:pt x="55" y="1"/>
                        <a:pt x="55" y="1"/>
                      </a:cubicBezTo>
                      <a:cubicBezTo>
                        <a:pt x="54" y="1"/>
                        <a:pt x="54" y="1"/>
                        <a:pt x="53" y="1"/>
                      </a:cubicBezTo>
                      <a:cubicBezTo>
                        <a:pt x="52" y="1"/>
                        <a:pt x="50" y="2"/>
                        <a:pt x="49" y="2"/>
                      </a:cubicBezTo>
                      <a:lnTo>
                        <a:pt x="45" y="2"/>
                      </a:lnTo>
                      <a:lnTo>
                        <a:pt x="42" y="3"/>
                      </a:lnTo>
                      <a:cubicBezTo>
                        <a:pt x="41" y="3"/>
                        <a:pt x="40" y="5"/>
                        <a:pt x="38" y="5"/>
                      </a:cubicBezTo>
                      <a:cubicBezTo>
                        <a:pt x="36" y="6"/>
                        <a:pt x="35" y="6"/>
                        <a:pt x="34" y="6"/>
                      </a:cubicBezTo>
                      <a:lnTo>
                        <a:pt x="31" y="9"/>
                      </a:lnTo>
                      <a:cubicBezTo>
                        <a:pt x="29" y="10"/>
                        <a:pt x="29" y="11"/>
                        <a:pt x="28" y="12"/>
                      </a:cubicBezTo>
                      <a:cubicBezTo>
                        <a:pt x="27" y="12"/>
                        <a:pt x="26" y="13"/>
                        <a:pt x="25" y="14"/>
                      </a:cubicBezTo>
                      <a:cubicBezTo>
                        <a:pt x="24" y="15"/>
                        <a:pt x="21" y="15"/>
                        <a:pt x="20" y="16"/>
                      </a:cubicBezTo>
                      <a:cubicBezTo>
                        <a:pt x="19" y="17"/>
                        <a:pt x="19" y="18"/>
                        <a:pt x="18" y="19"/>
                      </a:cubicBezTo>
                      <a:cubicBezTo>
                        <a:pt x="17" y="20"/>
                        <a:pt x="16" y="20"/>
                        <a:pt x="15" y="21"/>
                      </a:cubicBezTo>
                      <a:cubicBezTo>
                        <a:pt x="14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lnTo>
                        <a:pt x="7" y="31"/>
                      </a:lnTo>
                      <a:lnTo>
                        <a:pt x="5" y="34"/>
                      </a:lnTo>
                      <a:cubicBezTo>
                        <a:pt x="4" y="36"/>
                        <a:pt x="4" y="37"/>
                        <a:pt x="4" y="39"/>
                      </a:cubicBezTo>
                      <a:cubicBezTo>
                        <a:pt x="4" y="41"/>
                        <a:pt x="3" y="42"/>
                        <a:pt x="3" y="43"/>
                      </a:cubicBezTo>
                      <a:cubicBezTo>
                        <a:pt x="3" y="44"/>
                        <a:pt x="2" y="45"/>
                        <a:pt x="1" y="46"/>
                      </a:cubicBezTo>
                      <a:cubicBezTo>
                        <a:pt x="0" y="48"/>
                        <a:pt x="1" y="49"/>
                        <a:pt x="0" y="50"/>
                      </a:cubicBezTo>
                      <a:cubicBezTo>
                        <a:pt x="0" y="51"/>
                        <a:pt x="0" y="54"/>
                        <a:pt x="0" y="55"/>
                      </a:cubicBezTo>
                      <a:lnTo>
                        <a:pt x="0" y="59"/>
                      </a:lnTo>
                      <a:lnTo>
                        <a:pt x="0" y="62"/>
                      </a:lnTo>
                      <a:cubicBezTo>
                        <a:pt x="0" y="64"/>
                        <a:pt x="0" y="65"/>
                        <a:pt x="0" y="66"/>
                      </a:cubicBezTo>
                      <a:cubicBezTo>
                        <a:pt x="1" y="68"/>
                        <a:pt x="1" y="70"/>
                        <a:pt x="1" y="71"/>
                      </a:cubicBezTo>
                      <a:cubicBezTo>
                        <a:pt x="1" y="72"/>
                        <a:pt x="2" y="73"/>
                        <a:pt x="2" y="75"/>
                      </a:cubicBezTo>
                      <a:lnTo>
                        <a:pt x="2" y="78"/>
                      </a:lnTo>
                      <a:cubicBezTo>
                        <a:pt x="3" y="81"/>
                        <a:pt x="3" y="83"/>
                        <a:pt x="4" y="87"/>
                      </a:cubicBezTo>
                      <a:cubicBezTo>
                        <a:pt x="4" y="88"/>
                        <a:pt x="5" y="89"/>
                        <a:pt x="5" y="90"/>
                      </a:cubicBezTo>
                      <a:cubicBezTo>
                        <a:pt x="6" y="91"/>
                        <a:pt x="7" y="92"/>
                        <a:pt x="9" y="93"/>
                      </a:cubicBezTo>
                      <a:cubicBezTo>
                        <a:pt x="11" y="94"/>
                        <a:pt x="10" y="96"/>
                        <a:pt x="11" y="97"/>
                      </a:cubicBezTo>
                      <a:cubicBezTo>
                        <a:pt x="11" y="98"/>
                        <a:pt x="12" y="99"/>
                        <a:pt x="12" y="101"/>
                      </a:cubicBezTo>
                      <a:cubicBezTo>
                        <a:pt x="13" y="102"/>
                        <a:pt x="14" y="103"/>
                        <a:pt x="15" y="104"/>
                      </a:cubicBezTo>
                      <a:cubicBezTo>
                        <a:pt x="16" y="105"/>
                        <a:pt x="18" y="105"/>
                        <a:pt x="18" y="106"/>
                      </a:cubicBezTo>
                      <a:cubicBezTo>
                        <a:pt x="19" y="107"/>
                        <a:pt x="19" y="108"/>
                        <a:pt x="20" y="109"/>
                      </a:cubicBezTo>
                      <a:lnTo>
                        <a:pt x="24" y="112"/>
                      </a:lnTo>
                      <a:cubicBezTo>
                        <a:pt x="25" y="112"/>
                        <a:pt x="27" y="112"/>
                        <a:pt x="28" y="113"/>
                      </a:cubicBezTo>
                      <a:cubicBezTo>
                        <a:pt x="29" y="114"/>
                        <a:pt x="30" y="116"/>
                        <a:pt x="31" y="117"/>
                      </a:cubicBezTo>
                      <a:cubicBezTo>
                        <a:pt x="32" y="117"/>
                        <a:pt x="32" y="117"/>
                        <a:pt x="33" y="117"/>
                      </a:cubicBezTo>
                      <a:cubicBezTo>
                        <a:pt x="33" y="117"/>
                        <a:pt x="34" y="117"/>
                        <a:pt x="34" y="118"/>
                      </a:cubicBezTo>
                      <a:cubicBezTo>
                        <a:pt x="36" y="118"/>
                        <a:pt x="36" y="120"/>
                        <a:pt x="37" y="120"/>
                      </a:cubicBezTo>
                      <a:lnTo>
                        <a:pt x="42" y="120"/>
                      </a:lnTo>
                      <a:cubicBezTo>
                        <a:pt x="44" y="121"/>
                        <a:pt x="44" y="123"/>
                        <a:pt x="46" y="123"/>
                      </a:cubicBezTo>
                      <a:lnTo>
                        <a:pt x="50" y="123"/>
                      </a:lnTo>
                      <a:cubicBezTo>
                        <a:pt x="51" y="123"/>
                        <a:pt x="52" y="123"/>
                        <a:pt x="53" y="124"/>
                      </a:cubicBezTo>
                      <a:cubicBezTo>
                        <a:pt x="55" y="125"/>
                        <a:pt x="57" y="125"/>
                        <a:pt x="58" y="125"/>
                      </a:cubicBezTo>
                      <a:lnTo>
                        <a:pt x="74" y="125"/>
                      </a:lnTo>
                      <a:cubicBezTo>
                        <a:pt x="75" y="124"/>
                        <a:pt x="77" y="123"/>
                        <a:pt x="78" y="123"/>
                      </a:cubicBezTo>
                      <a:lnTo>
                        <a:pt x="81" y="122"/>
                      </a:lnTo>
                      <a:cubicBezTo>
                        <a:pt x="82" y="121"/>
                        <a:pt x="84" y="120"/>
                        <a:pt x="86" y="120"/>
                      </a:cubicBezTo>
                      <a:cubicBezTo>
                        <a:pt x="87" y="119"/>
                        <a:pt x="88" y="119"/>
                        <a:pt x="89" y="118"/>
                      </a:cubicBezTo>
                      <a:cubicBezTo>
                        <a:pt x="90" y="118"/>
                        <a:pt x="91" y="117"/>
                        <a:pt x="92" y="117"/>
                      </a:cubicBezTo>
                      <a:cubicBezTo>
                        <a:pt x="94" y="116"/>
                        <a:pt x="94" y="114"/>
                        <a:pt x="95" y="114"/>
                      </a:cubicBezTo>
                      <a:lnTo>
                        <a:pt x="98" y="111"/>
                      </a:lnTo>
                      <a:cubicBezTo>
                        <a:pt x="99" y="111"/>
                        <a:pt x="100" y="110"/>
                        <a:pt x="102" y="109"/>
                      </a:cubicBezTo>
                      <a:cubicBezTo>
                        <a:pt x="104" y="108"/>
                        <a:pt x="105" y="108"/>
                        <a:pt x="106" y="107"/>
                      </a:cubicBezTo>
                      <a:cubicBezTo>
                        <a:pt x="107" y="106"/>
                        <a:pt x="107" y="105"/>
                        <a:pt x="108" y="104"/>
                      </a:cubicBezTo>
                      <a:lnTo>
                        <a:pt x="110" y="101"/>
                      </a:lnTo>
                      <a:lnTo>
                        <a:pt x="112" y="97"/>
                      </a:lnTo>
                      <a:cubicBezTo>
                        <a:pt x="113" y="96"/>
                        <a:pt x="114" y="95"/>
                        <a:pt x="114" y="94"/>
                      </a:cubicBezTo>
                      <a:cubicBezTo>
                        <a:pt x="115" y="93"/>
                        <a:pt x="117" y="92"/>
                        <a:pt x="118" y="91"/>
                      </a:cubicBezTo>
                      <a:cubicBezTo>
                        <a:pt x="119" y="90"/>
                        <a:pt x="118" y="88"/>
                        <a:pt x="119" y="87"/>
                      </a:cubicBezTo>
                      <a:cubicBezTo>
                        <a:pt x="119" y="86"/>
                        <a:pt x="120" y="85"/>
                        <a:pt x="120" y="82"/>
                      </a:cubicBezTo>
                      <a:cubicBezTo>
                        <a:pt x="120" y="81"/>
                        <a:pt x="121" y="80"/>
                        <a:pt x="122" y="79"/>
                      </a:cubicBezTo>
                      <a:cubicBezTo>
                        <a:pt x="123" y="78"/>
                        <a:pt x="123" y="77"/>
                        <a:pt x="123" y="75"/>
                      </a:cubicBezTo>
                      <a:cubicBezTo>
                        <a:pt x="123" y="74"/>
                        <a:pt x="123" y="73"/>
                        <a:pt x="123" y="72"/>
                      </a:cubicBezTo>
                      <a:lnTo>
                        <a:pt x="123" y="67"/>
                      </a:lnTo>
                      <a:lnTo>
                        <a:pt x="123" y="63"/>
                      </a:lnTo>
                      <a:cubicBezTo>
                        <a:pt x="123" y="62"/>
                        <a:pt x="122" y="61"/>
                        <a:pt x="121" y="58"/>
                      </a:cubicBezTo>
                      <a:lnTo>
                        <a:pt x="121" y="54"/>
                      </a:lnTo>
                      <a:lnTo>
                        <a:pt x="121" y="49"/>
                      </a:lnTo>
                      <a:cubicBezTo>
                        <a:pt x="121" y="48"/>
                        <a:pt x="121" y="47"/>
                        <a:pt x="120" y="46"/>
                      </a:cubicBezTo>
                      <a:cubicBezTo>
                        <a:pt x="120" y="45"/>
                        <a:pt x="119" y="44"/>
                        <a:pt x="119" y="43"/>
                      </a:cubicBezTo>
                      <a:cubicBezTo>
                        <a:pt x="118" y="41"/>
                        <a:pt x="118" y="40"/>
                        <a:pt x="118" y="39"/>
                      </a:cubicBezTo>
                      <a:cubicBezTo>
                        <a:pt x="117" y="37"/>
                        <a:pt x="115" y="36"/>
                        <a:pt x="115" y="34"/>
                      </a:cubicBezTo>
                      <a:cubicBezTo>
                        <a:pt x="115" y="33"/>
                        <a:pt x="117" y="32"/>
                        <a:pt x="115" y="31"/>
                      </a:cubicBezTo>
                      <a:cubicBezTo>
                        <a:pt x="115" y="29"/>
                        <a:pt x="114" y="28"/>
                        <a:pt x="113" y="27"/>
                      </a:cubicBezTo>
                      <a:cubicBezTo>
                        <a:pt x="112" y="26"/>
                        <a:pt x="111" y="26"/>
                        <a:pt x="110" y="25"/>
                      </a:cubicBezTo>
                      <a:lnTo>
                        <a:pt x="108" y="21"/>
                      </a:lnTo>
                      <a:cubicBezTo>
                        <a:pt x="107" y="20"/>
                        <a:pt x="106" y="19"/>
                        <a:pt x="106" y="18"/>
                      </a:cubicBezTo>
                      <a:lnTo>
                        <a:pt x="103" y="15"/>
                      </a:lnTo>
                      <a:cubicBezTo>
                        <a:pt x="102" y="14"/>
                        <a:pt x="99" y="14"/>
                        <a:pt x="98" y="14"/>
                      </a:cubicBezTo>
                      <a:lnTo>
                        <a:pt x="95" y="11"/>
                      </a:lnTo>
                      <a:cubicBezTo>
                        <a:pt x="94" y="11"/>
                        <a:pt x="94" y="9"/>
                        <a:pt x="93" y="8"/>
                      </a:cubicBezTo>
                      <a:cubicBezTo>
                        <a:pt x="92" y="7"/>
                        <a:pt x="92" y="7"/>
                        <a:pt x="91" y="7"/>
                      </a:cubicBezTo>
                      <a:cubicBezTo>
                        <a:pt x="90" y="7"/>
                        <a:pt x="89" y="7"/>
                        <a:pt x="89" y="6"/>
                      </a:cubicBezTo>
                      <a:cubicBezTo>
                        <a:pt x="88" y="6"/>
                        <a:pt x="87" y="4"/>
                        <a:pt x="86" y="4"/>
                      </a:cubicBezTo>
                      <a:lnTo>
                        <a:pt x="81" y="4"/>
                      </a:lnTo>
                      <a:cubicBezTo>
                        <a:pt x="80" y="3"/>
                        <a:pt x="79" y="2"/>
                        <a:pt x="78" y="2"/>
                      </a:cubicBezTo>
                      <a:lnTo>
                        <a:pt x="74" y="2"/>
                      </a:lnTo>
                      <a:cubicBezTo>
                        <a:pt x="73" y="2"/>
                        <a:pt x="72" y="2"/>
                        <a:pt x="72" y="2"/>
                      </a:cubicBezTo>
                      <a:cubicBezTo>
                        <a:pt x="71" y="2"/>
                        <a:pt x="70" y="2"/>
                        <a:pt x="69" y="1"/>
                      </a:cubicBezTo>
                      <a:cubicBezTo>
                        <a:pt x="68" y="1"/>
                        <a:pt x="67" y="0"/>
                        <a:pt x="6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8" name="Google Shape;1288;p38"/>
                <p:cNvSpPr/>
                <p:nvPr/>
              </p:nvSpPr>
              <p:spPr>
                <a:xfrm>
                  <a:off x="2974098" y="2989393"/>
                  <a:ext cx="21690" cy="21940"/>
                </a:xfrm>
                <a:custGeom>
                  <a:rect b="b" l="l" r="r" t="t"/>
                  <a:pathLst>
                    <a:path extrusionOk="0" h="264" w="261">
                      <a:moveTo>
                        <a:pt x="140" y="1"/>
                      </a:moveTo>
                      <a:cubicBezTo>
                        <a:pt x="137" y="1"/>
                        <a:pt x="133" y="4"/>
                        <a:pt x="130" y="4"/>
                      </a:cubicBezTo>
                      <a:cubicBezTo>
                        <a:pt x="128" y="4"/>
                        <a:pt x="125" y="2"/>
                        <a:pt x="122" y="2"/>
                      </a:cubicBezTo>
                      <a:lnTo>
                        <a:pt x="113" y="2"/>
                      </a:lnTo>
                      <a:cubicBezTo>
                        <a:pt x="111" y="2"/>
                        <a:pt x="108" y="4"/>
                        <a:pt x="106" y="4"/>
                      </a:cubicBezTo>
                      <a:cubicBezTo>
                        <a:pt x="104" y="4"/>
                        <a:pt x="102" y="4"/>
                        <a:pt x="101" y="4"/>
                      </a:cubicBezTo>
                      <a:cubicBezTo>
                        <a:pt x="99" y="4"/>
                        <a:pt x="98" y="4"/>
                        <a:pt x="96" y="5"/>
                      </a:cubicBezTo>
                      <a:cubicBezTo>
                        <a:pt x="94" y="6"/>
                        <a:pt x="91" y="7"/>
                        <a:pt x="89" y="8"/>
                      </a:cubicBezTo>
                      <a:cubicBezTo>
                        <a:pt x="85" y="9"/>
                        <a:pt x="84" y="11"/>
                        <a:pt x="81" y="12"/>
                      </a:cubicBezTo>
                      <a:cubicBezTo>
                        <a:pt x="79" y="14"/>
                        <a:pt x="76" y="15"/>
                        <a:pt x="73" y="16"/>
                      </a:cubicBezTo>
                      <a:lnTo>
                        <a:pt x="65" y="19"/>
                      </a:lnTo>
                      <a:cubicBezTo>
                        <a:pt x="63" y="21"/>
                        <a:pt x="62" y="23"/>
                        <a:pt x="59" y="25"/>
                      </a:cubicBezTo>
                      <a:cubicBezTo>
                        <a:pt x="56" y="26"/>
                        <a:pt x="54" y="29"/>
                        <a:pt x="52" y="31"/>
                      </a:cubicBezTo>
                      <a:cubicBezTo>
                        <a:pt x="50" y="32"/>
                        <a:pt x="47" y="33"/>
                        <a:pt x="45" y="34"/>
                      </a:cubicBezTo>
                      <a:cubicBezTo>
                        <a:pt x="43" y="36"/>
                        <a:pt x="40" y="39"/>
                        <a:pt x="38" y="40"/>
                      </a:cubicBezTo>
                      <a:cubicBezTo>
                        <a:pt x="37" y="42"/>
                        <a:pt x="35" y="45"/>
                        <a:pt x="33" y="47"/>
                      </a:cubicBezTo>
                      <a:cubicBezTo>
                        <a:pt x="32" y="49"/>
                        <a:pt x="30" y="51"/>
                        <a:pt x="28" y="53"/>
                      </a:cubicBezTo>
                      <a:cubicBezTo>
                        <a:pt x="25" y="56"/>
                        <a:pt x="22" y="57"/>
                        <a:pt x="21" y="60"/>
                      </a:cubicBezTo>
                      <a:cubicBezTo>
                        <a:pt x="19" y="62"/>
                        <a:pt x="18" y="64"/>
                        <a:pt x="17" y="67"/>
                      </a:cubicBezTo>
                      <a:cubicBezTo>
                        <a:pt x="15" y="69"/>
                        <a:pt x="14" y="71"/>
                        <a:pt x="13" y="74"/>
                      </a:cubicBezTo>
                      <a:cubicBezTo>
                        <a:pt x="11" y="77"/>
                        <a:pt x="12" y="80"/>
                        <a:pt x="11" y="83"/>
                      </a:cubicBezTo>
                      <a:cubicBezTo>
                        <a:pt x="9" y="85"/>
                        <a:pt x="8" y="88"/>
                        <a:pt x="7" y="91"/>
                      </a:cubicBezTo>
                      <a:cubicBezTo>
                        <a:pt x="7" y="94"/>
                        <a:pt x="4" y="96"/>
                        <a:pt x="3" y="98"/>
                      </a:cubicBezTo>
                      <a:cubicBezTo>
                        <a:pt x="3" y="101"/>
                        <a:pt x="3" y="104"/>
                        <a:pt x="2" y="107"/>
                      </a:cubicBezTo>
                      <a:cubicBezTo>
                        <a:pt x="1" y="110"/>
                        <a:pt x="3" y="113"/>
                        <a:pt x="3" y="116"/>
                      </a:cubicBezTo>
                      <a:cubicBezTo>
                        <a:pt x="3" y="118"/>
                        <a:pt x="2" y="122"/>
                        <a:pt x="2" y="125"/>
                      </a:cubicBezTo>
                      <a:cubicBezTo>
                        <a:pt x="2" y="127"/>
                        <a:pt x="1" y="130"/>
                        <a:pt x="1" y="132"/>
                      </a:cubicBezTo>
                      <a:cubicBezTo>
                        <a:pt x="1" y="135"/>
                        <a:pt x="1" y="139"/>
                        <a:pt x="1" y="141"/>
                      </a:cubicBezTo>
                      <a:cubicBezTo>
                        <a:pt x="1" y="144"/>
                        <a:pt x="2" y="147"/>
                        <a:pt x="2" y="149"/>
                      </a:cubicBezTo>
                      <a:cubicBezTo>
                        <a:pt x="2" y="153"/>
                        <a:pt x="4" y="155"/>
                        <a:pt x="4" y="158"/>
                      </a:cubicBezTo>
                      <a:cubicBezTo>
                        <a:pt x="4" y="160"/>
                        <a:pt x="3" y="163"/>
                        <a:pt x="4" y="166"/>
                      </a:cubicBezTo>
                      <a:cubicBezTo>
                        <a:pt x="5" y="170"/>
                        <a:pt x="5" y="172"/>
                        <a:pt x="6" y="175"/>
                      </a:cubicBezTo>
                      <a:cubicBezTo>
                        <a:pt x="7" y="177"/>
                        <a:pt x="8" y="180"/>
                        <a:pt x="9" y="182"/>
                      </a:cubicBezTo>
                      <a:cubicBezTo>
                        <a:pt x="11" y="186"/>
                        <a:pt x="11" y="188"/>
                        <a:pt x="13" y="191"/>
                      </a:cubicBezTo>
                      <a:cubicBezTo>
                        <a:pt x="14" y="193"/>
                        <a:pt x="18" y="194"/>
                        <a:pt x="19" y="196"/>
                      </a:cubicBezTo>
                      <a:cubicBezTo>
                        <a:pt x="20" y="200"/>
                        <a:pt x="20" y="203"/>
                        <a:pt x="22" y="205"/>
                      </a:cubicBezTo>
                      <a:cubicBezTo>
                        <a:pt x="23" y="207"/>
                        <a:pt x="24" y="210"/>
                        <a:pt x="25" y="212"/>
                      </a:cubicBezTo>
                      <a:cubicBezTo>
                        <a:pt x="28" y="216"/>
                        <a:pt x="30" y="217"/>
                        <a:pt x="32" y="219"/>
                      </a:cubicBezTo>
                      <a:cubicBezTo>
                        <a:pt x="34" y="221"/>
                        <a:pt x="37" y="222"/>
                        <a:pt x="39" y="223"/>
                      </a:cubicBezTo>
                      <a:cubicBezTo>
                        <a:pt x="42" y="225"/>
                        <a:pt x="42" y="230"/>
                        <a:pt x="44" y="232"/>
                      </a:cubicBezTo>
                      <a:cubicBezTo>
                        <a:pt x="46" y="233"/>
                        <a:pt x="48" y="235"/>
                        <a:pt x="50" y="237"/>
                      </a:cubicBezTo>
                      <a:cubicBezTo>
                        <a:pt x="52" y="238"/>
                        <a:pt x="56" y="238"/>
                        <a:pt x="59" y="240"/>
                      </a:cubicBezTo>
                      <a:cubicBezTo>
                        <a:pt x="61" y="241"/>
                        <a:pt x="62" y="244"/>
                        <a:pt x="65" y="246"/>
                      </a:cubicBezTo>
                      <a:cubicBezTo>
                        <a:pt x="67" y="248"/>
                        <a:pt x="70" y="247"/>
                        <a:pt x="74" y="249"/>
                      </a:cubicBezTo>
                      <a:cubicBezTo>
                        <a:pt x="76" y="250"/>
                        <a:pt x="77" y="253"/>
                        <a:pt x="80" y="254"/>
                      </a:cubicBezTo>
                      <a:cubicBezTo>
                        <a:pt x="80" y="254"/>
                        <a:pt x="81" y="254"/>
                        <a:pt x="82" y="254"/>
                      </a:cubicBezTo>
                      <a:cubicBezTo>
                        <a:pt x="83" y="254"/>
                        <a:pt x="85" y="254"/>
                        <a:pt x="87" y="254"/>
                      </a:cubicBezTo>
                      <a:cubicBezTo>
                        <a:pt x="88" y="254"/>
                        <a:pt x="88" y="254"/>
                        <a:pt x="89" y="254"/>
                      </a:cubicBezTo>
                      <a:cubicBezTo>
                        <a:pt x="92" y="255"/>
                        <a:pt x="93" y="259"/>
                        <a:pt x="96" y="259"/>
                      </a:cubicBezTo>
                      <a:cubicBezTo>
                        <a:pt x="98" y="259"/>
                        <a:pt x="100" y="259"/>
                        <a:pt x="102" y="259"/>
                      </a:cubicBezTo>
                      <a:cubicBezTo>
                        <a:pt x="103" y="259"/>
                        <a:pt x="104" y="259"/>
                        <a:pt x="105" y="259"/>
                      </a:cubicBezTo>
                      <a:cubicBezTo>
                        <a:pt x="108" y="261"/>
                        <a:pt x="110" y="262"/>
                        <a:pt x="113" y="262"/>
                      </a:cubicBezTo>
                      <a:cubicBezTo>
                        <a:pt x="116" y="263"/>
                        <a:pt x="119" y="264"/>
                        <a:pt x="122" y="264"/>
                      </a:cubicBezTo>
                      <a:lnTo>
                        <a:pt x="130" y="264"/>
                      </a:lnTo>
                      <a:cubicBezTo>
                        <a:pt x="133" y="264"/>
                        <a:pt x="136" y="263"/>
                        <a:pt x="139" y="263"/>
                      </a:cubicBezTo>
                      <a:cubicBezTo>
                        <a:pt x="142" y="262"/>
                        <a:pt x="144" y="262"/>
                        <a:pt x="147" y="262"/>
                      </a:cubicBezTo>
                      <a:cubicBezTo>
                        <a:pt x="148" y="261"/>
                        <a:pt x="150" y="261"/>
                        <a:pt x="151" y="261"/>
                      </a:cubicBezTo>
                      <a:cubicBezTo>
                        <a:pt x="153" y="261"/>
                        <a:pt x="154" y="262"/>
                        <a:pt x="156" y="262"/>
                      </a:cubicBezTo>
                      <a:cubicBezTo>
                        <a:pt x="159" y="261"/>
                        <a:pt x="161" y="258"/>
                        <a:pt x="164" y="257"/>
                      </a:cubicBezTo>
                      <a:cubicBezTo>
                        <a:pt x="167" y="256"/>
                        <a:pt x="170" y="255"/>
                        <a:pt x="172" y="254"/>
                      </a:cubicBezTo>
                      <a:cubicBezTo>
                        <a:pt x="175" y="253"/>
                        <a:pt x="177" y="252"/>
                        <a:pt x="179" y="251"/>
                      </a:cubicBezTo>
                      <a:cubicBezTo>
                        <a:pt x="183" y="250"/>
                        <a:pt x="185" y="249"/>
                        <a:pt x="187" y="248"/>
                      </a:cubicBezTo>
                      <a:cubicBezTo>
                        <a:pt x="190" y="247"/>
                        <a:pt x="192" y="246"/>
                        <a:pt x="195" y="244"/>
                      </a:cubicBezTo>
                      <a:cubicBezTo>
                        <a:pt x="198" y="242"/>
                        <a:pt x="200" y="240"/>
                        <a:pt x="202" y="239"/>
                      </a:cubicBezTo>
                      <a:cubicBezTo>
                        <a:pt x="204" y="237"/>
                        <a:pt x="206" y="235"/>
                        <a:pt x="208" y="234"/>
                      </a:cubicBezTo>
                      <a:cubicBezTo>
                        <a:pt x="210" y="232"/>
                        <a:pt x="213" y="231"/>
                        <a:pt x="215" y="228"/>
                      </a:cubicBezTo>
                      <a:cubicBezTo>
                        <a:pt x="217" y="226"/>
                        <a:pt x="220" y="226"/>
                        <a:pt x="222" y="224"/>
                      </a:cubicBezTo>
                      <a:cubicBezTo>
                        <a:pt x="224" y="222"/>
                        <a:pt x="225" y="219"/>
                        <a:pt x="228" y="217"/>
                      </a:cubicBezTo>
                      <a:cubicBezTo>
                        <a:pt x="230" y="215"/>
                        <a:pt x="231" y="212"/>
                        <a:pt x="233" y="210"/>
                      </a:cubicBezTo>
                      <a:cubicBezTo>
                        <a:pt x="234" y="208"/>
                        <a:pt x="236" y="206"/>
                        <a:pt x="237" y="203"/>
                      </a:cubicBezTo>
                      <a:cubicBezTo>
                        <a:pt x="238" y="201"/>
                        <a:pt x="240" y="199"/>
                        <a:pt x="241" y="196"/>
                      </a:cubicBezTo>
                      <a:cubicBezTo>
                        <a:pt x="244" y="194"/>
                        <a:pt x="246" y="192"/>
                        <a:pt x="248" y="190"/>
                      </a:cubicBezTo>
                      <a:cubicBezTo>
                        <a:pt x="250" y="187"/>
                        <a:pt x="248" y="184"/>
                        <a:pt x="250" y="181"/>
                      </a:cubicBezTo>
                      <a:cubicBezTo>
                        <a:pt x="251" y="178"/>
                        <a:pt x="251" y="176"/>
                        <a:pt x="252" y="173"/>
                      </a:cubicBezTo>
                      <a:cubicBezTo>
                        <a:pt x="253" y="171"/>
                        <a:pt x="256" y="169"/>
                        <a:pt x="257" y="165"/>
                      </a:cubicBezTo>
                      <a:cubicBezTo>
                        <a:pt x="259" y="163"/>
                        <a:pt x="259" y="160"/>
                        <a:pt x="260" y="158"/>
                      </a:cubicBezTo>
                      <a:cubicBezTo>
                        <a:pt x="261" y="155"/>
                        <a:pt x="260" y="151"/>
                        <a:pt x="261" y="149"/>
                      </a:cubicBezTo>
                      <a:cubicBezTo>
                        <a:pt x="261" y="146"/>
                        <a:pt x="260" y="143"/>
                        <a:pt x="260" y="140"/>
                      </a:cubicBezTo>
                      <a:cubicBezTo>
                        <a:pt x="260" y="138"/>
                        <a:pt x="261" y="134"/>
                        <a:pt x="261" y="132"/>
                      </a:cubicBezTo>
                      <a:cubicBezTo>
                        <a:pt x="260" y="129"/>
                        <a:pt x="260" y="127"/>
                        <a:pt x="260" y="125"/>
                      </a:cubicBezTo>
                      <a:cubicBezTo>
                        <a:pt x="259" y="122"/>
                        <a:pt x="259" y="118"/>
                        <a:pt x="259" y="116"/>
                      </a:cubicBezTo>
                      <a:cubicBezTo>
                        <a:pt x="259" y="113"/>
                        <a:pt x="259" y="110"/>
                        <a:pt x="259" y="108"/>
                      </a:cubicBezTo>
                      <a:cubicBezTo>
                        <a:pt x="257" y="104"/>
                        <a:pt x="256" y="102"/>
                        <a:pt x="255" y="99"/>
                      </a:cubicBezTo>
                      <a:cubicBezTo>
                        <a:pt x="255" y="97"/>
                        <a:pt x="253" y="94"/>
                        <a:pt x="252" y="92"/>
                      </a:cubicBezTo>
                      <a:cubicBezTo>
                        <a:pt x="251" y="88"/>
                        <a:pt x="251" y="86"/>
                        <a:pt x="250" y="83"/>
                      </a:cubicBezTo>
                      <a:cubicBezTo>
                        <a:pt x="249" y="81"/>
                        <a:pt x="248" y="79"/>
                        <a:pt x="247" y="76"/>
                      </a:cubicBezTo>
                      <a:cubicBezTo>
                        <a:pt x="245" y="73"/>
                        <a:pt x="247" y="69"/>
                        <a:pt x="245" y="67"/>
                      </a:cubicBezTo>
                      <a:cubicBezTo>
                        <a:pt x="244" y="65"/>
                        <a:pt x="241" y="62"/>
                        <a:pt x="240" y="60"/>
                      </a:cubicBezTo>
                      <a:cubicBezTo>
                        <a:pt x="238" y="57"/>
                        <a:pt x="235" y="56"/>
                        <a:pt x="233" y="54"/>
                      </a:cubicBezTo>
                      <a:cubicBezTo>
                        <a:pt x="232" y="52"/>
                        <a:pt x="230" y="50"/>
                        <a:pt x="229" y="48"/>
                      </a:cubicBezTo>
                      <a:cubicBezTo>
                        <a:pt x="226" y="46"/>
                        <a:pt x="225" y="42"/>
                        <a:pt x="223" y="40"/>
                      </a:cubicBezTo>
                      <a:cubicBezTo>
                        <a:pt x="221" y="38"/>
                        <a:pt x="219" y="37"/>
                        <a:pt x="217" y="35"/>
                      </a:cubicBezTo>
                      <a:cubicBezTo>
                        <a:pt x="215" y="33"/>
                        <a:pt x="212" y="33"/>
                        <a:pt x="209" y="31"/>
                      </a:cubicBezTo>
                      <a:cubicBezTo>
                        <a:pt x="206" y="30"/>
                        <a:pt x="204" y="27"/>
                        <a:pt x="202" y="26"/>
                      </a:cubicBezTo>
                      <a:cubicBezTo>
                        <a:pt x="200" y="24"/>
                        <a:pt x="200" y="20"/>
                        <a:pt x="197" y="18"/>
                      </a:cubicBezTo>
                      <a:cubicBezTo>
                        <a:pt x="195" y="17"/>
                        <a:pt x="194" y="17"/>
                        <a:pt x="192" y="17"/>
                      </a:cubicBezTo>
                      <a:cubicBezTo>
                        <a:pt x="191" y="17"/>
                        <a:pt x="189" y="17"/>
                        <a:pt x="188" y="17"/>
                      </a:cubicBezTo>
                      <a:cubicBezTo>
                        <a:pt x="186" y="16"/>
                        <a:pt x="184" y="12"/>
                        <a:pt x="182" y="11"/>
                      </a:cubicBezTo>
                      <a:cubicBezTo>
                        <a:pt x="180" y="11"/>
                        <a:pt x="178" y="11"/>
                        <a:pt x="177" y="11"/>
                      </a:cubicBezTo>
                      <a:cubicBezTo>
                        <a:pt x="175" y="11"/>
                        <a:pt x="174" y="11"/>
                        <a:pt x="172" y="10"/>
                      </a:cubicBezTo>
                      <a:cubicBezTo>
                        <a:pt x="170" y="8"/>
                        <a:pt x="168" y="7"/>
                        <a:pt x="164" y="6"/>
                      </a:cubicBezTo>
                      <a:cubicBezTo>
                        <a:pt x="162" y="5"/>
                        <a:pt x="159" y="5"/>
                        <a:pt x="156" y="5"/>
                      </a:cubicBezTo>
                      <a:cubicBezTo>
                        <a:pt x="154" y="4"/>
                        <a:pt x="151" y="4"/>
                        <a:pt x="147" y="4"/>
                      </a:cubicBezTo>
                      <a:cubicBezTo>
                        <a:pt x="145" y="3"/>
                        <a:pt x="142" y="2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9" name="Google Shape;1289;p38"/>
                <p:cNvSpPr/>
                <p:nvPr/>
              </p:nvSpPr>
              <p:spPr>
                <a:xfrm>
                  <a:off x="2860078" y="3246353"/>
                  <a:ext cx="9640" cy="124824"/>
                </a:xfrm>
                <a:custGeom>
                  <a:rect b="b" l="l" r="r" t="t"/>
                  <a:pathLst>
                    <a:path extrusionOk="0" h="1502" w="116">
                      <a:moveTo>
                        <a:pt x="63" y="1"/>
                      </a:moveTo>
                      <a:cubicBezTo>
                        <a:pt x="54" y="1"/>
                        <a:pt x="45" y="6"/>
                        <a:pt x="43" y="15"/>
                      </a:cubicBezTo>
                      <a:cubicBezTo>
                        <a:pt x="10" y="254"/>
                        <a:pt x="12" y="501"/>
                        <a:pt x="6" y="740"/>
                      </a:cubicBezTo>
                      <a:cubicBezTo>
                        <a:pt x="2" y="863"/>
                        <a:pt x="0" y="985"/>
                        <a:pt x="1" y="1108"/>
                      </a:cubicBezTo>
                      <a:cubicBezTo>
                        <a:pt x="1" y="1169"/>
                        <a:pt x="2" y="1230"/>
                        <a:pt x="5" y="1291"/>
                      </a:cubicBezTo>
                      <a:cubicBezTo>
                        <a:pt x="7" y="1351"/>
                        <a:pt x="2" y="1416"/>
                        <a:pt x="23" y="1471"/>
                      </a:cubicBezTo>
                      <a:cubicBezTo>
                        <a:pt x="29" y="1490"/>
                        <a:pt x="48" y="1502"/>
                        <a:pt x="66" y="1502"/>
                      </a:cubicBezTo>
                      <a:cubicBezTo>
                        <a:pt x="83" y="1502"/>
                        <a:pt x="98" y="1492"/>
                        <a:pt x="103" y="1471"/>
                      </a:cubicBezTo>
                      <a:cubicBezTo>
                        <a:pt x="115" y="1413"/>
                        <a:pt x="105" y="1352"/>
                        <a:pt x="103" y="1291"/>
                      </a:cubicBezTo>
                      <a:cubicBezTo>
                        <a:pt x="101" y="1234"/>
                        <a:pt x="99" y="1179"/>
                        <a:pt x="98" y="1122"/>
                      </a:cubicBezTo>
                      <a:cubicBezTo>
                        <a:pt x="94" y="995"/>
                        <a:pt x="94" y="867"/>
                        <a:pt x="95" y="740"/>
                      </a:cubicBezTo>
                      <a:cubicBezTo>
                        <a:pt x="96" y="501"/>
                        <a:pt x="116" y="254"/>
                        <a:pt x="83" y="15"/>
                      </a:cubicBezTo>
                      <a:cubicBezTo>
                        <a:pt x="81" y="6"/>
                        <a:pt x="72" y="1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0" name="Google Shape;1290;p38"/>
                <p:cNvSpPr/>
                <p:nvPr/>
              </p:nvSpPr>
              <p:spPr>
                <a:xfrm>
                  <a:off x="2823180" y="3303696"/>
                  <a:ext cx="82856" cy="9142"/>
                </a:xfrm>
                <a:custGeom>
                  <a:rect b="b" l="l" r="r" t="t"/>
                  <a:pathLst>
                    <a:path extrusionOk="0" h="110" w="997">
                      <a:moveTo>
                        <a:pt x="200" y="0"/>
                      </a:moveTo>
                      <a:cubicBezTo>
                        <a:pt x="145" y="0"/>
                        <a:pt x="90" y="2"/>
                        <a:pt x="36" y="11"/>
                      </a:cubicBezTo>
                      <a:cubicBezTo>
                        <a:pt x="1" y="17"/>
                        <a:pt x="13" y="67"/>
                        <a:pt x="44" y="71"/>
                      </a:cubicBezTo>
                      <a:lnTo>
                        <a:pt x="45" y="71"/>
                      </a:lnTo>
                      <a:cubicBezTo>
                        <a:pt x="229" y="89"/>
                        <a:pt x="415" y="87"/>
                        <a:pt x="599" y="100"/>
                      </a:cubicBezTo>
                      <a:cubicBezTo>
                        <a:pt x="689" y="107"/>
                        <a:pt x="778" y="107"/>
                        <a:pt x="867" y="108"/>
                      </a:cubicBezTo>
                      <a:cubicBezTo>
                        <a:pt x="882" y="108"/>
                        <a:pt x="899" y="109"/>
                        <a:pt x="916" y="109"/>
                      </a:cubicBezTo>
                      <a:cubicBezTo>
                        <a:pt x="933" y="109"/>
                        <a:pt x="949" y="108"/>
                        <a:pt x="963" y="103"/>
                      </a:cubicBezTo>
                      <a:lnTo>
                        <a:pt x="963" y="103"/>
                      </a:lnTo>
                      <a:cubicBezTo>
                        <a:pt x="968" y="102"/>
                        <a:pt x="973" y="99"/>
                        <a:pt x="977" y="96"/>
                      </a:cubicBezTo>
                      <a:lnTo>
                        <a:pt x="977" y="96"/>
                      </a:lnTo>
                      <a:cubicBezTo>
                        <a:pt x="979" y="95"/>
                        <a:pt x="981" y="93"/>
                        <a:pt x="983" y="92"/>
                      </a:cubicBezTo>
                      <a:cubicBezTo>
                        <a:pt x="993" y="84"/>
                        <a:pt x="996" y="73"/>
                        <a:pt x="996" y="62"/>
                      </a:cubicBezTo>
                      <a:lnTo>
                        <a:pt x="996" y="62"/>
                      </a:lnTo>
                      <a:cubicBezTo>
                        <a:pt x="996" y="51"/>
                        <a:pt x="993" y="40"/>
                        <a:pt x="983" y="32"/>
                      </a:cubicBezTo>
                      <a:cubicBezTo>
                        <a:pt x="982" y="31"/>
                        <a:pt x="981" y="30"/>
                        <a:pt x="980" y="30"/>
                      </a:cubicBezTo>
                      <a:lnTo>
                        <a:pt x="980" y="30"/>
                      </a:lnTo>
                      <a:cubicBezTo>
                        <a:pt x="973" y="24"/>
                        <a:pt x="965" y="20"/>
                        <a:pt x="957" y="19"/>
                      </a:cubicBezTo>
                      <a:lnTo>
                        <a:pt x="957" y="19"/>
                      </a:lnTo>
                      <a:cubicBezTo>
                        <a:pt x="944" y="16"/>
                        <a:pt x="929" y="15"/>
                        <a:pt x="915" y="15"/>
                      </a:cubicBezTo>
                      <a:cubicBezTo>
                        <a:pt x="899" y="15"/>
                        <a:pt x="883" y="16"/>
                        <a:pt x="869" y="16"/>
                      </a:cubicBezTo>
                      <a:cubicBezTo>
                        <a:pt x="776" y="16"/>
                        <a:pt x="684" y="15"/>
                        <a:pt x="591" y="10"/>
                      </a:cubicBezTo>
                      <a:cubicBezTo>
                        <a:pt x="498" y="5"/>
                        <a:pt x="405" y="4"/>
                        <a:pt x="313" y="2"/>
                      </a:cubicBezTo>
                      <a:cubicBezTo>
                        <a:pt x="275" y="1"/>
                        <a:pt x="237" y="0"/>
                        <a:pt x="20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1" name="Google Shape;1291;p38"/>
                <p:cNvSpPr/>
                <p:nvPr/>
              </p:nvSpPr>
              <p:spPr>
                <a:xfrm>
                  <a:off x="2849607" y="3288321"/>
                  <a:ext cx="32993" cy="41220"/>
                </a:xfrm>
                <a:custGeom>
                  <a:rect b="b" l="l" r="r" t="t"/>
                  <a:pathLst>
                    <a:path extrusionOk="0" h="496" w="397">
                      <a:moveTo>
                        <a:pt x="13" y="1"/>
                      </a:moveTo>
                      <a:cubicBezTo>
                        <a:pt x="7" y="1"/>
                        <a:pt x="0" y="8"/>
                        <a:pt x="4" y="15"/>
                      </a:cubicBezTo>
                      <a:cubicBezTo>
                        <a:pt x="33" y="64"/>
                        <a:pt x="59" y="116"/>
                        <a:pt x="86" y="167"/>
                      </a:cubicBezTo>
                      <a:cubicBezTo>
                        <a:pt x="116" y="218"/>
                        <a:pt x="149" y="268"/>
                        <a:pt x="186" y="314"/>
                      </a:cubicBezTo>
                      <a:cubicBezTo>
                        <a:pt x="216" y="352"/>
                        <a:pt x="243" y="383"/>
                        <a:pt x="266" y="418"/>
                      </a:cubicBezTo>
                      <a:cubicBezTo>
                        <a:pt x="283" y="441"/>
                        <a:pt x="302" y="478"/>
                        <a:pt x="327" y="492"/>
                      </a:cubicBezTo>
                      <a:cubicBezTo>
                        <a:pt x="333" y="495"/>
                        <a:pt x="338" y="496"/>
                        <a:pt x="344" y="496"/>
                      </a:cubicBezTo>
                      <a:cubicBezTo>
                        <a:pt x="371" y="496"/>
                        <a:pt x="396" y="468"/>
                        <a:pt x="379" y="441"/>
                      </a:cubicBezTo>
                      <a:cubicBezTo>
                        <a:pt x="360" y="417"/>
                        <a:pt x="342" y="395"/>
                        <a:pt x="321" y="373"/>
                      </a:cubicBezTo>
                      <a:cubicBezTo>
                        <a:pt x="293" y="339"/>
                        <a:pt x="263" y="306"/>
                        <a:pt x="234" y="273"/>
                      </a:cubicBezTo>
                      <a:cubicBezTo>
                        <a:pt x="197" y="229"/>
                        <a:pt x="162" y="184"/>
                        <a:pt x="126" y="138"/>
                      </a:cubicBezTo>
                      <a:cubicBezTo>
                        <a:pt x="93" y="91"/>
                        <a:pt x="58" y="46"/>
                        <a:pt x="19" y="3"/>
                      </a:cubicBezTo>
                      <a:cubicBezTo>
                        <a:pt x="17" y="1"/>
                        <a:pt x="15" y="1"/>
                        <a:pt x="1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2" name="Google Shape;1292;p38"/>
                <p:cNvSpPr/>
                <p:nvPr/>
              </p:nvSpPr>
              <p:spPr>
                <a:xfrm>
                  <a:off x="2846699" y="3286077"/>
                  <a:ext cx="38228" cy="41719"/>
                </a:xfrm>
                <a:custGeom>
                  <a:rect b="b" l="l" r="r" t="t"/>
                  <a:pathLst>
                    <a:path extrusionOk="0" h="502" w="460">
                      <a:moveTo>
                        <a:pt x="411" y="1"/>
                      </a:moveTo>
                      <a:cubicBezTo>
                        <a:pt x="402" y="1"/>
                        <a:pt x="393" y="4"/>
                        <a:pt x="386" y="11"/>
                      </a:cubicBezTo>
                      <a:cubicBezTo>
                        <a:pt x="377" y="20"/>
                        <a:pt x="371" y="30"/>
                        <a:pt x="366" y="43"/>
                      </a:cubicBezTo>
                      <a:cubicBezTo>
                        <a:pt x="365" y="46"/>
                        <a:pt x="364" y="50"/>
                        <a:pt x="363" y="53"/>
                      </a:cubicBezTo>
                      <a:cubicBezTo>
                        <a:pt x="363" y="55"/>
                        <a:pt x="362" y="56"/>
                        <a:pt x="362" y="56"/>
                      </a:cubicBezTo>
                      <a:cubicBezTo>
                        <a:pt x="362" y="56"/>
                        <a:pt x="362" y="55"/>
                        <a:pt x="363" y="54"/>
                      </a:cubicBezTo>
                      <a:lnTo>
                        <a:pt x="363" y="54"/>
                      </a:lnTo>
                      <a:cubicBezTo>
                        <a:pt x="362" y="56"/>
                        <a:pt x="361" y="58"/>
                        <a:pt x="360" y="60"/>
                      </a:cubicBezTo>
                      <a:cubicBezTo>
                        <a:pt x="349" y="78"/>
                        <a:pt x="338" y="95"/>
                        <a:pt x="325" y="112"/>
                      </a:cubicBezTo>
                      <a:cubicBezTo>
                        <a:pt x="291" y="153"/>
                        <a:pt x="254" y="194"/>
                        <a:pt x="217" y="231"/>
                      </a:cubicBezTo>
                      <a:cubicBezTo>
                        <a:pt x="176" y="272"/>
                        <a:pt x="137" y="311"/>
                        <a:pt x="97" y="352"/>
                      </a:cubicBezTo>
                      <a:cubicBezTo>
                        <a:pt x="64" y="386"/>
                        <a:pt x="28" y="422"/>
                        <a:pt x="7" y="465"/>
                      </a:cubicBezTo>
                      <a:cubicBezTo>
                        <a:pt x="1" y="484"/>
                        <a:pt x="16" y="501"/>
                        <a:pt x="33" y="501"/>
                      </a:cubicBezTo>
                      <a:cubicBezTo>
                        <a:pt x="38" y="501"/>
                        <a:pt x="43" y="500"/>
                        <a:pt x="48" y="496"/>
                      </a:cubicBezTo>
                      <a:cubicBezTo>
                        <a:pt x="84" y="465"/>
                        <a:pt x="116" y="430"/>
                        <a:pt x="151" y="397"/>
                      </a:cubicBezTo>
                      <a:cubicBezTo>
                        <a:pt x="192" y="355"/>
                        <a:pt x="236" y="314"/>
                        <a:pt x="278" y="272"/>
                      </a:cubicBezTo>
                      <a:cubicBezTo>
                        <a:pt x="317" y="233"/>
                        <a:pt x="354" y="194"/>
                        <a:pt x="389" y="151"/>
                      </a:cubicBezTo>
                      <a:cubicBezTo>
                        <a:pt x="412" y="121"/>
                        <a:pt x="459" y="68"/>
                        <a:pt x="445" y="26"/>
                      </a:cubicBezTo>
                      <a:cubicBezTo>
                        <a:pt x="440" y="10"/>
                        <a:pt x="425" y="1"/>
                        <a:pt x="41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3" name="Google Shape;1293;p38"/>
                <p:cNvSpPr/>
                <p:nvPr/>
              </p:nvSpPr>
              <p:spPr>
                <a:xfrm>
                  <a:off x="2883680" y="2742072"/>
                  <a:ext cx="6233" cy="79116"/>
                </a:xfrm>
                <a:custGeom>
                  <a:rect b="b" l="l" r="r" t="t"/>
                  <a:pathLst>
                    <a:path extrusionOk="0" h="952" w="75">
                      <a:moveTo>
                        <a:pt x="41" y="0"/>
                      </a:moveTo>
                      <a:cubicBezTo>
                        <a:pt x="36" y="0"/>
                        <a:pt x="31" y="4"/>
                        <a:pt x="28" y="10"/>
                      </a:cubicBezTo>
                      <a:lnTo>
                        <a:pt x="28" y="9"/>
                      </a:lnTo>
                      <a:cubicBezTo>
                        <a:pt x="7" y="161"/>
                        <a:pt x="9" y="317"/>
                        <a:pt x="5" y="469"/>
                      </a:cubicBezTo>
                      <a:cubicBezTo>
                        <a:pt x="3" y="547"/>
                        <a:pt x="1" y="624"/>
                        <a:pt x="2" y="702"/>
                      </a:cubicBezTo>
                      <a:cubicBezTo>
                        <a:pt x="2" y="740"/>
                        <a:pt x="3" y="780"/>
                        <a:pt x="4" y="818"/>
                      </a:cubicBezTo>
                      <a:cubicBezTo>
                        <a:pt x="5" y="857"/>
                        <a:pt x="3" y="897"/>
                        <a:pt x="16" y="933"/>
                      </a:cubicBezTo>
                      <a:cubicBezTo>
                        <a:pt x="20" y="944"/>
                        <a:pt x="32" y="952"/>
                        <a:pt x="43" y="952"/>
                      </a:cubicBezTo>
                      <a:cubicBezTo>
                        <a:pt x="54" y="952"/>
                        <a:pt x="63" y="946"/>
                        <a:pt x="66" y="933"/>
                      </a:cubicBezTo>
                      <a:cubicBezTo>
                        <a:pt x="74" y="895"/>
                        <a:pt x="67" y="857"/>
                        <a:pt x="66" y="818"/>
                      </a:cubicBezTo>
                      <a:cubicBezTo>
                        <a:pt x="65" y="783"/>
                        <a:pt x="64" y="747"/>
                        <a:pt x="63" y="711"/>
                      </a:cubicBezTo>
                      <a:cubicBezTo>
                        <a:pt x="60" y="631"/>
                        <a:pt x="60" y="550"/>
                        <a:pt x="62" y="470"/>
                      </a:cubicBezTo>
                      <a:cubicBezTo>
                        <a:pt x="63" y="317"/>
                        <a:pt x="74" y="161"/>
                        <a:pt x="54" y="10"/>
                      </a:cubicBezTo>
                      <a:cubicBezTo>
                        <a:pt x="52" y="4"/>
                        <a:pt x="47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4" name="Google Shape;1294;p38"/>
                <p:cNvSpPr/>
                <p:nvPr/>
              </p:nvSpPr>
              <p:spPr>
                <a:xfrm>
                  <a:off x="2860328" y="2778306"/>
                  <a:ext cx="53520" cy="5900"/>
                </a:xfrm>
                <a:custGeom>
                  <a:rect b="b" l="l" r="r" t="t"/>
                  <a:pathLst>
                    <a:path extrusionOk="0" h="71" w="644">
                      <a:moveTo>
                        <a:pt x="139" y="1"/>
                      </a:moveTo>
                      <a:cubicBezTo>
                        <a:pt x="100" y="1"/>
                        <a:pt x="62" y="3"/>
                        <a:pt x="24" y="8"/>
                      </a:cubicBezTo>
                      <a:cubicBezTo>
                        <a:pt x="0" y="12"/>
                        <a:pt x="9" y="44"/>
                        <a:pt x="29" y="46"/>
                      </a:cubicBezTo>
                      <a:lnTo>
                        <a:pt x="29" y="47"/>
                      </a:lnTo>
                      <a:cubicBezTo>
                        <a:pt x="146" y="58"/>
                        <a:pt x="263" y="56"/>
                        <a:pt x="381" y="65"/>
                      </a:cubicBezTo>
                      <a:cubicBezTo>
                        <a:pt x="438" y="69"/>
                        <a:pt x="494" y="69"/>
                        <a:pt x="551" y="69"/>
                      </a:cubicBezTo>
                      <a:cubicBezTo>
                        <a:pt x="561" y="69"/>
                        <a:pt x="573" y="70"/>
                        <a:pt x="585" y="70"/>
                      </a:cubicBezTo>
                      <a:cubicBezTo>
                        <a:pt x="594" y="70"/>
                        <a:pt x="604" y="69"/>
                        <a:pt x="612" y="66"/>
                      </a:cubicBezTo>
                      <a:lnTo>
                        <a:pt x="612" y="66"/>
                      </a:lnTo>
                      <a:cubicBezTo>
                        <a:pt x="615" y="65"/>
                        <a:pt x="618" y="64"/>
                        <a:pt x="621" y="62"/>
                      </a:cubicBezTo>
                      <a:lnTo>
                        <a:pt x="621" y="62"/>
                      </a:lnTo>
                      <a:cubicBezTo>
                        <a:pt x="622" y="61"/>
                        <a:pt x="623" y="60"/>
                        <a:pt x="624" y="59"/>
                      </a:cubicBezTo>
                      <a:cubicBezTo>
                        <a:pt x="644" y="44"/>
                        <a:pt x="627" y="13"/>
                        <a:pt x="607" y="13"/>
                      </a:cubicBezTo>
                      <a:cubicBezTo>
                        <a:pt x="606" y="13"/>
                        <a:pt x="606" y="13"/>
                        <a:pt x="606" y="13"/>
                      </a:cubicBezTo>
                      <a:lnTo>
                        <a:pt x="606" y="13"/>
                      </a:lnTo>
                      <a:cubicBezTo>
                        <a:pt x="598" y="11"/>
                        <a:pt x="589" y="11"/>
                        <a:pt x="579" y="11"/>
                      </a:cubicBezTo>
                      <a:cubicBezTo>
                        <a:pt x="570" y="11"/>
                        <a:pt x="561" y="11"/>
                        <a:pt x="552" y="11"/>
                      </a:cubicBezTo>
                      <a:cubicBezTo>
                        <a:pt x="493" y="11"/>
                        <a:pt x="434" y="10"/>
                        <a:pt x="376" y="7"/>
                      </a:cubicBezTo>
                      <a:cubicBezTo>
                        <a:pt x="317" y="5"/>
                        <a:pt x="258" y="4"/>
                        <a:pt x="199" y="3"/>
                      </a:cubicBezTo>
                      <a:cubicBezTo>
                        <a:pt x="179" y="1"/>
                        <a:pt x="159" y="1"/>
                        <a:pt x="13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5" name="Google Shape;1295;p38"/>
                <p:cNvSpPr/>
                <p:nvPr/>
              </p:nvSpPr>
              <p:spPr>
                <a:xfrm>
                  <a:off x="2877115" y="2768583"/>
                  <a:ext cx="20942" cy="26178"/>
                </a:xfrm>
                <a:custGeom>
                  <a:rect b="b" l="l" r="r" t="t"/>
                  <a:pathLst>
                    <a:path extrusionOk="0" h="315" w="252">
                      <a:moveTo>
                        <a:pt x="8" y="1"/>
                      </a:moveTo>
                      <a:cubicBezTo>
                        <a:pt x="4" y="1"/>
                        <a:pt x="0" y="6"/>
                        <a:pt x="3" y="10"/>
                      </a:cubicBezTo>
                      <a:lnTo>
                        <a:pt x="3" y="11"/>
                      </a:lnTo>
                      <a:cubicBezTo>
                        <a:pt x="22" y="42"/>
                        <a:pt x="38" y="75"/>
                        <a:pt x="54" y="106"/>
                      </a:cubicBezTo>
                      <a:cubicBezTo>
                        <a:pt x="73" y="139"/>
                        <a:pt x="95" y="170"/>
                        <a:pt x="118" y="200"/>
                      </a:cubicBezTo>
                      <a:cubicBezTo>
                        <a:pt x="136" y="223"/>
                        <a:pt x="153" y="244"/>
                        <a:pt x="169" y="265"/>
                      </a:cubicBezTo>
                      <a:cubicBezTo>
                        <a:pt x="179" y="280"/>
                        <a:pt x="191" y="304"/>
                        <a:pt x="207" y="312"/>
                      </a:cubicBezTo>
                      <a:cubicBezTo>
                        <a:pt x="210" y="314"/>
                        <a:pt x="214" y="315"/>
                        <a:pt x="218" y="315"/>
                      </a:cubicBezTo>
                      <a:cubicBezTo>
                        <a:pt x="235" y="315"/>
                        <a:pt x="251" y="297"/>
                        <a:pt x="240" y="280"/>
                      </a:cubicBezTo>
                      <a:cubicBezTo>
                        <a:pt x="228" y="264"/>
                        <a:pt x="216" y="250"/>
                        <a:pt x="204" y="237"/>
                      </a:cubicBezTo>
                      <a:cubicBezTo>
                        <a:pt x="185" y="216"/>
                        <a:pt x="166" y="195"/>
                        <a:pt x="148" y="173"/>
                      </a:cubicBezTo>
                      <a:cubicBezTo>
                        <a:pt x="125" y="145"/>
                        <a:pt x="102" y="118"/>
                        <a:pt x="81" y="88"/>
                      </a:cubicBezTo>
                      <a:cubicBezTo>
                        <a:pt x="58" y="59"/>
                        <a:pt x="37" y="30"/>
                        <a:pt x="12" y="2"/>
                      </a:cubicBezTo>
                      <a:cubicBezTo>
                        <a:pt x="11" y="1"/>
                        <a:pt x="10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6" name="Google Shape;1296;p38"/>
                <p:cNvSpPr/>
                <p:nvPr/>
              </p:nvSpPr>
              <p:spPr>
                <a:xfrm>
                  <a:off x="2875037" y="2767253"/>
                  <a:ext cx="24516" cy="26510"/>
                </a:xfrm>
                <a:custGeom>
                  <a:rect b="b" l="l" r="r" t="t"/>
                  <a:pathLst>
                    <a:path extrusionOk="0" h="319" w="295">
                      <a:moveTo>
                        <a:pt x="263" y="0"/>
                      </a:moveTo>
                      <a:cubicBezTo>
                        <a:pt x="258" y="0"/>
                        <a:pt x="252" y="2"/>
                        <a:pt x="248" y="6"/>
                      </a:cubicBezTo>
                      <a:cubicBezTo>
                        <a:pt x="241" y="12"/>
                        <a:pt x="237" y="19"/>
                        <a:pt x="235" y="27"/>
                      </a:cubicBezTo>
                      <a:cubicBezTo>
                        <a:pt x="235" y="29"/>
                        <a:pt x="234" y="31"/>
                        <a:pt x="233" y="33"/>
                      </a:cubicBezTo>
                      <a:cubicBezTo>
                        <a:pt x="233" y="34"/>
                        <a:pt x="232" y="36"/>
                        <a:pt x="231" y="37"/>
                      </a:cubicBezTo>
                      <a:cubicBezTo>
                        <a:pt x="224" y="48"/>
                        <a:pt x="217" y="60"/>
                        <a:pt x="208" y="69"/>
                      </a:cubicBezTo>
                      <a:cubicBezTo>
                        <a:pt x="187" y="96"/>
                        <a:pt x="164" y="122"/>
                        <a:pt x="140" y="145"/>
                      </a:cubicBezTo>
                      <a:cubicBezTo>
                        <a:pt x="115" y="171"/>
                        <a:pt x="90" y="197"/>
                        <a:pt x="64" y="222"/>
                      </a:cubicBezTo>
                      <a:cubicBezTo>
                        <a:pt x="42" y="243"/>
                        <a:pt x="22" y="267"/>
                        <a:pt x="7" y="294"/>
                      </a:cubicBezTo>
                      <a:cubicBezTo>
                        <a:pt x="0" y="307"/>
                        <a:pt x="11" y="319"/>
                        <a:pt x="22" y="319"/>
                      </a:cubicBezTo>
                      <a:cubicBezTo>
                        <a:pt x="26" y="319"/>
                        <a:pt x="30" y="318"/>
                        <a:pt x="33" y="314"/>
                      </a:cubicBezTo>
                      <a:cubicBezTo>
                        <a:pt x="56" y="295"/>
                        <a:pt x="77" y="273"/>
                        <a:pt x="98" y="251"/>
                      </a:cubicBezTo>
                      <a:cubicBezTo>
                        <a:pt x="125" y="225"/>
                        <a:pt x="153" y="199"/>
                        <a:pt x="179" y="172"/>
                      </a:cubicBezTo>
                      <a:cubicBezTo>
                        <a:pt x="204" y="148"/>
                        <a:pt x="228" y="123"/>
                        <a:pt x="249" y="95"/>
                      </a:cubicBezTo>
                      <a:cubicBezTo>
                        <a:pt x="265" y="76"/>
                        <a:pt x="295" y="42"/>
                        <a:pt x="285" y="16"/>
                      </a:cubicBezTo>
                      <a:cubicBezTo>
                        <a:pt x="282" y="6"/>
                        <a:pt x="273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7" name="Google Shape;1297;p38"/>
                <p:cNvSpPr/>
                <p:nvPr/>
              </p:nvSpPr>
              <p:spPr>
                <a:xfrm>
                  <a:off x="2985733" y="3090698"/>
                  <a:ext cx="6233" cy="79116"/>
                </a:xfrm>
                <a:custGeom>
                  <a:rect b="b" l="l" r="r" t="t"/>
                  <a:pathLst>
                    <a:path extrusionOk="0" h="952" w="75">
                      <a:moveTo>
                        <a:pt x="41" y="0"/>
                      </a:moveTo>
                      <a:cubicBezTo>
                        <a:pt x="35" y="0"/>
                        <a:pt x="30" y="4"/>
                        <a:pt x="29" y="10"/>
                      </a:cubicBezTo>
                      <a:lnTo>
                        <a:pt x="28" y="9"/>
                      </a:lnTo>
                      <a:cubicBezTo>
                        <a:pt x="7" y="161"/>
                        <a:pt x="8" y="317"/>
                        <a:pt x="4" y="469"/>
                      </a:cubicBezTo>
                      <a:cubicBezTo>
                        <a:pt x="2" y="547"/>
                        <a:pt x="1" y="625"/>
                        <a:pt x="1" y="702"/>
                      </a:cubicBezTo>
                      <a:cubicBezTo>
                        <a:pt x="1" y="741"/>
                        <a:pt x="2" y="780"/>
                        <a:pt x="4" y="818"/>
                      </a:cubicBezTo>
                      <a:cubicBezTo>
                        <a:pt x="5" y="856"/>
                        <a:pt x="2" y="897"/>
                        <a:pt x="15" y="933"/>
                      </a:cubicBezTo>
                      <a:cubicBezTo>
                        <a:pt x="19" y="944"/>
                        <a:pt x="32" y="952"/>
                        <a:pt x="43" y="952"/>
                      </a:cubicBezTo>
                      <a:cubicBezTo>
                        <a:pt x="53" y="952"/>
                        <a:pt x="63" y="946"/>
                        <a:pt x="66" y="933"/>
                      </a:cubicBezTo>
                      <a:cubicBezTo>
                        <a:pt x="74" y="895"/>
                        <a:pt x="67" y="857"/>
                        <a:pt x="66" y="818"/>
                      </a:cubicBezTo>
                      <a:cubicBezTo>
                        <a:pt x="65" y="781"/>
                        <a:pt x="63" y="747"/>
                        <a:pt x="63" y="711"/>
                      </a:cubicBezTo>
                      <a:cubicBezTo>
                        <a:pt x="61" y="631"/>
                        <a:pt x="61" y="550"/>
                        <a:pt x="61" y="470"/>
                      </a:cubicBezTo>
                      <a:cubicBezTo>
                        <a:pt x="62" y="318"/>
                        <a:pt x="75" y="161"/>
                        <a:pt x="53" y="10"/>
                      </a:cubicBezTo>
                      <a:cubicBezTo>
                        <a:pt x="51" y="4"/>
                        <a:pt x="46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8" name="Google Shape;1298;p38"/>
                <p:cNvSpPr/>
                <p:nvPr/>
              </p:nvSpPr>
              <p:spPr>
                <a:xfrm>
                  <a:off x="2962381" y="3127014"/>
                  <a:ext cx="52772" cy="5817"/>
                </a:xfrm>
                <a:custGeom>
                  <a:rect b="b" l="l" r="r" t="t"/>
                  <a:pathLst>
                    <a:path extrusionOk="0" h="70" w="635">
                      <a:moveTo>
                        <a:pt x="138" y="0"/>
                      </a:moveTo>
                      <a:cubicBezTo>
                        <a:pt x="100" y="0"/>
                        <a:pt x="62" y="2"/>
                        <a:pt x="23" y="7"/>
                      </a:cubicBezTo>
                      <a:cubicBezTo>
                        <a:pt x="1" y="11"/>
                        <a:pt x="9" y="43"/>
                        <a:pt x="29" y="45"/>
                      </a:cubicBezTo>
                      <a:lnTo>
                        <a:pt x="29" y="46"/>
                      </a:lnTo>
                      <a:cubicBezTo>
                        <a:pt x="145" y="57"/>
                        <a:pt x="264" y="55"/>
                        <a:pt x="380" y="64"/>
                      </a:cubicBezTo>
                      <a:cubicBezTo>
                        <a:pt x="437" y="68"/>
                        <a:pt x="494" y="68"/>
                        <a:pt x="550" y="68"/>
                      </a:cubicBezTo>
                      <a:cubicBezTo>
                        <a:pt x="561" y="68"/>
                        <a:pt x="572" y="69"/>
                        <a:pt x="584" y="69"/>
                      </a:cubicBezTo>
                      <a:cubicBezTo>
                        <a:pt x="599" y="69"/>
                        <a:pt x="613" y="67"/>
                        <a:pt x="624" y="58"/>
                      </a:cubicBezTo>
                      <a:cubicBezTo>
                        <a:pt x="632" y="51"/>
                        <a:pt x="634" y="42"/>
                        <a:pt x="632" y="33"/>
                      </a:cubicBezTo>
                      <a:lnTo>
                        <a:pt x="632" y="33"/>
                      </a:lnTo>
                      <a:cubicBezTo>
                        <a:pt x="631" y="29"/>
                        <a:pt x="629" y="26"/>
                        <a:pt x="627" y="23"/>
                      </a:cubicBezTo>
                      <a:lnTo>
                        <a:pt x="627" y="23"/>
                      </a:lnTo>
                      <a:cubicBezTo>
                        <a:pt x="622" y="17"/>
                        <a:pt x="615" y="13"/>
                        <a:pt x="606" y="12"/>
                      </a:cubicBezTo>
                      <a:lnTo>
                        <a:pt x="606" y="12"/>
                      </a:lnTo>
                      <a:cubicBezTo>
                        <a:pt x="598" y="10"/>
                        <a:pt x="588" y="10"/>
                        <a:pt x="579" y="10"/>
                      </a:cubicBezTo>
                      <a:cubicBezTo>
                        <a:pt x="569" y="10"/>
                        <a:pt x="560" y="10"/>
                        <a:pt x="551" y="10"/>
                      </a:cubicBezTo>
                      <a:cubicBezTo>
                        <a:pt x="493" y="10"/>
                        <a:pt x="434" y="9"/>
                        <a:pt x="375" y="7"/>
                      </a:cubicBezTo>
                      <a:cubicBezTo>
                        <a:pt x="316" y="4"/>
                        <a:pt x="257" y="3"/>
                        <a:pt x="199" y="2"/>
                      </a:cubicBezTo>
                      <a:cubicBezTo>
                        <a:pt x="178" y="1"/>
                        <a:pt x="158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9" name="Google Shape;1299;p38"/>
                <p:cNvSpPr/>
                <p:nvPr/>
              </p:nvSpPr>
              <p:spPr>
                <a:xfrm>
                  <a:off x="2979168" y="3117291"/>
                  <a:ext cx="20859" cy="26178"/>
                </a:xfrm>
                <a:custGeom>
                  <a:rect b="b" l="l" r="r" t="t"/>
                  <a:pathLst>
                    <a:path extrusionOk="0" h="315" w="251">
                      <a:moveTo>
                        <a:pt x="8" y="0"/>
                      </a:moveTo>
                      <a:cubicBezTo>
                        <a:pt x="4" y="0"/>
                        <a:pt x="1" y="5"/>
                        <a:pt x="3" y="9"/>
                      </a:cubicBezTo>
                      <a:lnTo>
                        <a:pt x="3" y="10"/>
                      </a:lnTo>
                      <a:cubicBezTo>
                        <a:pt x="21" y="41"/>
                        <a:pt x="37" y="74"/>
                        <a:pt x="54" y="106"/>
                      </a:cubicBezTo>
                      <a:cubicBezTo>
                        <a:pt x="72" y="138"/>
                        <a:pt x="94" y="170"/>
                        <a:pt x="118" y="199"/>
                      </a:cubicBezTo>
                      <a:cubicBezTo>
                        <a:pt x="137" y="222"/>
                        <a:pt x="154" y="243"/>
                        <a:pt x="169" y="264"/>
                      </a:cubicBezTo>
                      <a:cubicBezTo>
                        <a:pt x="179" y="279"/>
                        <a:pt x="191" y="303"/>
                        <a:pt x="207" y="311"/>
                      </a:cubicBezTo>
                      <a:cubicBezTo>
                        <a:pt x="211" y="313"/>
                        <a:pt x="215" y="314"/>
                        <a:pt x="219" y="314"/>
                      </a:cubicBezTo>
                      <a:cubicBezTo>
                        <a:pt x="236" y="314"/>
                        <a:pt x="251" y="297"/>
                        <a:pt x="239" y="279"/>
                      </a:cubicBezTo>
                      <a:cubicBezTo>
                        <a:pt x="229" y="264"/>
                        <a:pt x="217" y="249"/>
                        <a:pt x="203" y="236"/>
                      </a:cubicBezTo>
                      <a:cubicBezTo>
                        <a:pt x="186" y="215"/>
                        <a:pt x="167" y="194"/>
                        <a:pt x="148" y="172"/>
                      </a:cubicBezTo>
                      <a:cubicBezTo>
                        <a:pt x="125" y="144"/>
                        <a:pt x="102" y="117"/>
                        <a:pt x="80" y="87"/>
                      </a:cubicBezTo>
                      <a:cubicBezTo>
                        <a:pt x="59" y="58"/>
                        <a:pt x="37" y="29"/>
                        <a:pt x="13" y="2"/>
                      </a:cubicBezTo>
                      <a:cubicBezTo>
                        <a:pt x="11" y="1"/>
                        <a:pt x="10" y="0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0" name="Google Shape;1300;p38"/>
                <p:cNvSpPr/>
                <p:nvPr/>
              </p:nvSpPr>
              <p:spPr>
                <a:xfrm>
                  <a:off x="2977090" y="3115878"/>
                  <a:ext cx="24516" cy="26510"/>
                </a:xfrm>
                <a:custGeom>
                  <a:rect b="b" l="l" r="r" t="t"/>
                  <a:pathLst>
                    <a:path extrusionOk="0" h="319" w="295">
                      <a:moveTo>
                        <a:pt x="263" y="0"/>
                      </a:moveTo>
                      <a:cubicBezTo>
                        <a:pt x="258" y="0"/>
                        <a:pt x="252" y="2"/>
                        <a:pt x="247" y="6"/>
                      </a:cubicBezTo>
                      <a:cubicBezTo>
                        <a:pt x="242" y="12"/>
                        <a:pt x="238" y="19"/>
                        <a:pt x="235" y="27"/>
                      </a:cubicBezTo>
                      <a:cubicBezTo>
                        <a:pt x="235" y="29"/>
                        <a:pt x="234" y="31"/>
                        <a:pt x="233" y="33"/>
                      </a:cubicBezTo>
                      <a:cubicBezTo>
                        <a:pt x="232" y="34"/>
                        <a:pt x="231" y="35"/>
                        <a:pt x="231" y="37"/>
                      </a:cubicBezTo>
                      <a:cubicBezTo>
                        <a:pt x="224" y="48"/>
                        <a:pt x="216" y="59"/>
                        <a:pt x="209" y="69"/>
                      </a:cubicBezTo>
                      <a:cubicBezTo>
                        <a:pt x="187" y="96"/>
                        <a:pt x="164" y="122"/>
                        <a:pt x="140" y="145"/>
                      </a:cubicBezTo>
                      <a:cubicBezTo>
                        <a:pt x="115" y="171"/>
                        <a:pt x="89" y="197"/>
                        <a:pt x="64" y="222"/>
                      </a:cubicBezTo>
                      <a:cubicBezTo>
                        <a:pt x="42" y="243"/>
                        <a:pt x="23" y="267"/>
                        <a:pt x="8" y="294"/>
                      </a:cubicBezTo>
                      <a:cubicBezTo>
                        <a:pt x="0" y="307"/>
                        <a:pt x="11" y="319"/>
                        <a:pt x="22" y="319"/>
                      </a:cubicBezTo>
                      <a:cubicBezTo>
                        <a:pt x="26" y="319"/>
                        <a:pt x="30" y="318"/>
                        <a:pt x="33" y="314"/>
                      </a:cubicBezTo>
                      <a:cubicBezTo>
                        <a:pt x="56" y="295"/>
                        <a:pt x="76" y="273"/>
                        <a:pt x="97" y="251"/>
                      </a:cubicBezTo>
                      <a:cubicBezTo>
                        <a:pt x="124" y="225"/>
                        <a:pt x="152" y="199"/>
                        <a:pt x="179" y="172"/>
                      </a:cubicBezTo>
                      <a:cubicBezTo>
                        <a:pt x="203" y="149"/>
                        <a:pt x="227" y="123"/>
                        <a:pt x="249" y="96"/>
                      </a:cubicBezTo>
                      <a:cubicBezTo>
                        <a:pt x="264" y="76"/>
                        <a:pt x="294" y="43"/>
                        <a:pt x="285" y="16"/>
                      </a:cubicBezTo>
                      <a:cubicBezTo>
                        <a:pt x="282" y="6"/>
                        <a:pt x="273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01" name="Google Shape;1301;p38"/>
              <p:cNvSpPr/>
              <p:nvPr/>
            </p:nvSpPr>
            <p:spPr>
              <a:xfrm>
                <a:off x="7827238" y="2068843"/>
                <a:ext cx="482648" cy="823290"/>
              </a:xfrm>
              <a:custGeom>
                <a:rect b="b" l="l" r="r" t="t"/>
                <a:pathLst>
                  <a:path extrusionOk="0" h="6615" w="3878">
                    <a:moveTo>
                      <a:pt x="2148" y="0"/>
                    </a:moveTo>
                    <a:cubicBezTo>
                      <a:pt x="2148" y="0"/>
                      <a:pt x="1637" y="1535"/>
                      <a:pt x="1432" y="1944"/>
                    </a:cubicBezTo>
                    <a:cubicBezTo>
                      <a:pt x="1228" y="2353"/>
                      <a:pt x="1274" y="2490"/>
                      <a:pt x="1274" y="2490"/>
                    </a:cubicBezTo>
                    <a:cubicBezTo>
                      <a:pt x="1274" y="2490"/>
                      <a:pt x="205" y="5014"/>
                      <a:pt x="102" y="5116"/>
                    </a:cubicBezTo>
                    <a:cubicBezTo>
                      <a:pt x="0" y="5218"/>
                      <a:pt x="67" y="5409"/>
                      <a:pt x="102" y="5730"/>
                    </a:cubicBezTo>
                    <a:cubicBezTo>
                      <a:pt x="140" y="6073"/>
                      <a:pt x="548" y="6615"/>
                      <a:pt x="753" y="6615"/>
                    </a:cubicBezTo>
                    <a:cubicBezTo>
                      <a:pt x="823" y="6615"/>
                      <a:pt x="869" y="6552"/>
                      <a:pt x="869" y="6395"/>
                    </a:cubicBezTo>
                    <a:cubicBezTo>
                      <a:pt x="869" y="6246"/>
                      <a:pt x="920" y="6198"/>
                      <a:pt x="1005" y="6198"/>
                    </a:cubicBezTo>
                    <a:cubicBezTo>
                      <a:pt x="1159" y="6198"/>
                      <a:pt x="1426" y="6358"/>
                      <a:pt x="1710" y="6358"/>
                    </a:cubicBezTo>
                    <a:cubicBezTo>
                      <a:pt x="1805" y="6358"/>
                      <a:pt x="1901" y="6340"/>
                      <a:pt x="1995" y="6293"/>
                    </a:cubicBezTo>
                    <a:cubicBezTo>
                      <a:pt x="2609" y="5985"/>
                      <a:pt x="1893" y="5576"/>
                      <a:pt x="2353" y="5116"/>
                    </a:cubicBezTo>
                    <a:cubicBezTo>
                      <a:pt x="2368" y="5101"/>
                      <a:pt x="2380" y="5095"/>
                      <a:pt x="2390" y="5095"/>
                    </a:cubicBezTo>
                    <a:cubicBezTo>
                      <a:pt x="2457" y="5095"/>
                      <a:pt x="2484" y="5336"/>
                      <a:pt x="2764" y="5516"/>
                    </a:cubicBezTo>
                    <a:cubicBezTo>
                      <a:pt x="2811" y="5546"/>
                      <a:pt x="2835" y="5560"/>
                      <a:pt x="2846" y="5560"/>
                    </a:cubicBezTo>
                    <a:cubicBezTo>
                      <a:pt x="2897" y="5560"/>
                      <a:pt x="2691" y="5285"/>
                      <a:pt x="3056" y="4898"/>
                    </a:cubicBezTo>
                    <a:cubicBezTo>
                      <a:pt x="3304" y="4633"/>
                      <a:pt x="3878" y="4804"/>
                      <a:pt x="3781" y="4193"/>
                    </a:cubicBezTo>
                    <a:cubicBezTo>
                      <a:pt x="3683" y="3581"/>
                      <a:pt x="3070" y="3070"/>
                      <a:pt x="3070" y="2456"/>
                    </a:cubicBezTo>
                    <a:cubicBezTo>
                      <a:pt x="3070" y="1841"/>
                      <a:pt x="3070" y="1125"/>
                      <a:pt x="2660" y="716"/>
                    </a:cubicBezTo>
                    <a:cubicBezTo>
                      <a:pt x="2251" y="307"/>
                      <a:pt x="2148" y="0"/>
                      <a:pt x="21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38"/>
              <p:cNvSpPr/>
              <p:nvPr/>
            </p:nvSpPr>
            <p:spPr>
              <a:xfrm>
                <a:off x="7218763" y="1960440"/>
                <a:ext cx="713269" cy="879421"/>
              </a:xfrm>
              <a:custGeom>
                <a:rect b="b" l="l" r="r" t="t"/>
                <a:pathLst>
                  <a:path extrusionOk="0" h="7066" w="5731">
                    <a:moveTo>
                      <a:pt x="2868" y="1"/>
                    </a:moveTo>
                    <a:cubicBezTo>
                      <a:pt x="1520" y="1"/>
                      <a:pt x="401" y="914"/>
                      <a:pt x="191" y="2110"/>
                    </a:cubicBezTo>
                    <a:cubicBezTo>
                      <a:pt x="1" y="2543"/>
                      <a:pt x="323" y="2893"/>
                      <a:pt x="323" y="3416"/>
                    </a:cubicBezTo>
                    <a:cubicBezTo>
                      <a:pt x="323" y="5305"/>
                      <a:pt x="1376" y="7023"/>
                      <a:pt x="3573" y="7065"/>
                    </a:cubicBezTo>
                    <a:cubicBezTo>
                      <a:pt x="3578" y="7065"/>
                      <a:pt x="3582" y="7065"/>
                      <a:pt x="3587" y="7065"/>
                    </a:cubicBezTo>
                    <a:cubicBezTo>
                      <a:pt x="4288" y="7065"/>
                      <a:pt x="5330" y="6094"/>
                      <a:pt x="5592" y="4881"/>
                    </a:cubicBezTo>
                    <a:cubicBezTo>
                      <a:pt x="5731" y="4237"/>
                      <a:pt x="5532" y="3816"/>
                      <a:pt x="5555" y="3471"/>
                    </a:cubicBezTo>
                    <a:cubicBezTo>
                      <a:pt x="5622" y="2488"/>
                      <a:pt x="5540" y="1670"/>
                      <a:pt x="5398" y="1340"/>
                    </a:cubicBezTo>
                    <a:cubicBezTo>
                      <a:pt x="5178" y="832"/>
                      <a:pt x="4765" y="637"/>
                      <a:pt x="4258" y="356"/>
                    </a:cubicBezTo>
                    <a:cubicBezTo>
                      <a:pt x="3831" y="123"/>
                      <a:pt x="3353" y="1"/>
                      <a:pt x="2868" y="1"/>
                    </a:cubicBezTo>
                    <a:close/>
                  </a:path>
                </a:pathLst>
              </a:custGeom>
              <a:solidFill>
                <a:srgbClr val="EDAF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38"/>
              <p:cNvSpPr/>
              <p:nvPr/>
            </p:nvSpPr>
            <p:spPr>
              <a:xfrm>
                <a:off x="7317707" y="1826772"/>
                <a:ext cx="547864" cy="420793"/>
              </a:xfrm>
              <a:custGeom>
                <a:rect b="b" l="l" r="r" t="t"/>
                <a:pathLst>
                  <a:path extrusionOk="0" h="3381" w="4402">
                    <a:moveTo>
                      <a:pt x="2457" y="1"/>
                    </a:moveTo>
                    <a:cubicBezTo>
                      <a:pt x="2457" y="1"/>
                      <a:pt x="615" y="1638"/>
                      <a:pt x="308" y="2048"/>
                    </a:cubicBezTo>
                    <a:cubicBezTo>
                      <a:pt x="1" y="2457"/>
                      <a:pt x="206" y="2764"/>
                      <a:pt x="206" y="2764"/>
                    </a:cubicBezTo>
                    <a:cubicBezTo>
                      <a:pt x="206" y="2764"/>
                      <a:pt x="1229" y="2252"/>
                      <a:pt x="1536" y="2048"/>
                    </a:cubicBezTo>
                    <a:cubicBezTo>
                      <a:pt x="1707" y="1933"/>
                      <a:pt x="1878" y="1756"/>
                      <a:pt x="1996" y="1621"/>
                    </a:cubicBezTo>
                    <a:lnTo>
                      <a:pt x="1996" y="1621"/>
                    </a:lnTo>
                    <a:cubicBezTo>
                      <a:pt x="1994" y="1724"/>
                      <a:pt x="2060" y="1830"/>
                      <a:pt x="2000" y="1921"/>
                    </a:cubicBezTo>
                    <a:cubicBezTo>
                      <a:pt x="1933" y="2023"/>
                      <a:pt x="1800" y="2070"/>
                      <a:pt x="1696" y="2126"/>
                    </a:cubicBezTo>
                    <a:cubicBezTo>
                      <a:pt x="1593" y="2181"/>
                      <a:pt x="1489" y="2250"/>
                      <a:pt x="1429" y="2352"/>
                    </a:cubicBezTo>
                    <a:cubicBezTo>
                      <a:pt x="1363" y="2465"/>
                      <a:pt x="1371" y="2590"/>
                      <a:pt x="1406" y="2711"/>
                    </a:cubicBezTo>
                    <a:cubicBezTo>
                      <a:pt x="1440" y="2834"/>
                      <a:pt x="1506" y="2967"/>
                      <a:pt x="1398" y="3074"/>
                    </a:cubicBezTo>
                    <a:cubicBezTo>
                      <a:pt x="1310" y="3162"/>
                      <a:pt x="1164" y="3215"/>
                      <a:pt x="1040" y="3217"/>
                    </a:cubicBezTo>
                    <a:cubicBezTo>
                      <a:pt x="1040" y="3217"/>
                      <a:pt x="1039" y="3217"/>
                      <a:pt x="1039" y="3217"/>
                    </a:cubicBezTo>
                    <a:cubicBezTo>
                      <a:pt x="1013" y="3217"/>
                      <a:pt x="917" y="3191"/>
                      <a:pt x="850" y="3191"/>
                    </a:cubicBezTo>
                    <a:cubicBezTo>
                      <a:pt x="810" y="3191"/>
                      <a:pt x="780" y="3200"/>
                      <a:pt x="780" y="3229"/>
                    </a:cubicBezTo>
                    <a:cubicBezTo>
                      <a:pt x="780" y="3333"/>
                      <a:pt x="960" y="3364"/>
                      <a:pt x="1040" y="3374"/>
                    </a:cubicBezTo>
                    <a:cubicBezTo>
                      <a:pt x="1071" y="3378"/>
                      <a:pt x="1102" y="3380"/>
                      <a:pt x="1132" y="3380"/>
                    </a:cubicBezTo>
                    <a:cubicBezTo>
                      <a:pt x="1235" y="3380"/>
                      <a:pt x="1334" y="3357"/>
                      <a:pt x="1426" y="3301"/>
                    </a:cubicBezTo>
                    <a:cubicBezTo>
                      <a:pt x="1535" y="3234"/>
                      <a:pt x="1623" y="3129"/>
                      <a:pt x="1639" y="2998"/>
                    </a:cubicBezTo>
                    <a:cubicBezTo>
                      <a:pt x="1655" y="2862"/>
                      <a:pt x="1591" y="2739"/>
                      <a:pt x="1571" y="2608"/>
                    </a:cubicBezTo>
                    <a:cubicBezTo>
                      <a:pt x="1549" y="2465"/>
                      <a:pt x="1638" y="2389"/>
                      <a:pt x="1755" y="2327"/>
                    </a:cubicBezTo>
                    <a:cubicBezTo>
                      <a:pt x="1869" y="2266"/>
                      <a:pt x="1984" y="2223"/>
                      <a:pt x="2080" y="2134"/>
                    </a:cubicBezTo>
                    <a:cubicBezTo>
                      <a:pt x="2169" y="2053"/>
                      <a:pt x="2233" y="1940"/>
                      <a:pt x="2219" y="1817"/>
                    </a:cubicBezTo>
                    <a:cubicBezTo>
                      <a:pt x="2213" y="1756"/>
                      <a:pt x="2172" y="1694"/>
                      <a:pt x="2186" y="1633"/>
                    </a:cubicBezTo>
                    <a:cubicBezTo>
                      <a:pt x="2194" y="1602"/>
                      <a:pt x="2212" y="1575"/>
                      <a:pt x="2238" y="1558"/>
                    </a:cubicBezTo>
                    <a:cubicBezTo>
                      <a:pt x="2385" y="1758"/>
                      <a:pt x="2700" y="2160"/>
                      <a:pt x="3071" y="2456"/>
                    </a:cubicBezTo>
                    <a:cubicBezTo>
                      <a:pt x="3413" y="2730"/>
                      <a:pt x="3892" y="2775"/>
                      <a:pt x="4172" y="2775"/>
                    </a:cubicBezTo>
                    <a:cubicBezTo>
                      <a:pt x="4311" y="2775"/>
                      <a:pt x="4401" y="2764"/>
                      <a:pt x="4401" y="2764"/>
                    </a:cubicBezTo>
                    <a:lnTo>
                      <a:pt x="24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38"/>
              <p:cNvSpPr/>
              <p:nvPr/>
            </p:nvSpPr>
            <p:spPr>
              <a:xfrm>
                <a:off x="7153298" y="1575366"/>
                <a:ext cx="957580" cy="988944"/>
              </a:xfrm>
              <a:custGeom>
                <a:rect b="b" l="l" r="r" t="t"/>
                <a:pathLst>
                  <a:path extrusionOk="0" h="7946" w="7694">
                    <a:moveTo>
                      <a:pt x="3693" y="1"/>
                    </a:moveTo>
                    <a:cubicBezTo>
                      <a:pt x="2977" y="1"/>
                      <a:pt x="2257" y="214"/>
                      <a:pt x="1869" y="819"/>
                    </a:cubicBezTo>
                    <a:cubicBezTo>
                      <a:pt x="1708" y="888"/>
                      <a:pt x="1552" y="967"/>
                      <a:pt x="1402" y="1058"/>
                    </a:cubicBezTo>
                    <a:cubicBezTo>
                      <a:pt x="1309" y="1114"/>
                      <a:pt x="1214" y="1175"/>
                      <a:pt x="1138" y="1253"/>
                    </a:cubicBezTo>
                    <a:cubicBezTo>
                      <a:pt x="1056" y="1337"/>
                      <a:pt x="1020" y="1449"/>
                      <a:pt x="982" y="1558"/>
                    </a:cubicBezTo>
                    <a:cubicBezTo>
                      <a:pt x="928" y="1710"/>
                      <a:pt x="848" y="1853"/>
                      <a:pt x="802" y="2008"/>
                    </a:cubicBezTo>
                    <a:cubicBezTo>
                      <a:pt x="779" y="2086"/>
                      <a:pt x="733" y="2227"/>
                      <a:pt x="773" y="2311"/>
                    </a:cubicBezTo>
                    <a:cubicBezTo>
                      <a:pt x="643" y="2417"/>
                      <a:pt x="516" y="2533"/>
                      <a:pt x="421" y="2671"/>
                    </a:cubicBezTo>
                    <a:cubicBezTo>
                      <a:pt x="272" y="2885"/>
                      <a:pt x="158" y="3178"/>
                      <a:pt x="237" y="3438"/>
                    </a:cubicBezTo>
                    <a:cubicBezTo>
                      <a:pt x="188" y="3572"/>
                      <a:pt x="151" y="3713"/>
                      <a:pt x="112" y="3861"/>
                    </a:cubicBezTo>
                    <a:cubicBezTo>
                      <a:pt x="66" y="4029"/>
                      <a:pt x="26" y="4177"/>
                      <a:pt x="53" y="4352"/>
                    </a:cubicBezTo>
                    <a:cubicBezTo>
                      <a:pt x="76" y="4506"/>
                      <a:pt x="129" y="4654"/>
                      <a:pt x="114" y="4812"/>
                    </a:cubicBezTo>
                    <a:cubicBezTo>
                      <a:pt x="100" y="4945"/>
                      <a:pt x="49" y="5074"/>
                      <a:pt x="26" y="5206"/>
                    </a:cubicBezTo>
                    <a:cubicBezTo>
                      <a:pt x="9" y="5316"/>
                      <a:pt x="1" y="5429"/>
                      <a:pt x="2" y="5541"/>
                    </a:cubicBezTo>
                    <a:cubicBezTo>
                      <a:pt x="5" y="5784"/>
                      <a:pt x="53" y="6025"/>
                      <a:pt x="143" y="6252"/>
                    </a:cubicBezTo>
                    <a:cubicBezTo>
                      <a:pt x="148" y="6263"/>
                      <a:pt x="158" y="6270"/>
                      <a:pt x="170" y="6270"/>
                    </a:cubicBezTo>
                    <a:cubicBezTo>
                      <a:pt x="171" y="6270"/>
                      <a:pt x="172" y="6270"/>
                      <a:pt x="173" y="6270"/>
                    </a:cubicBezTo>
                    <a:lnTo>
                      <a:pt x="173" y="6270"/>
                    </a:lnTo>
                    <a:cubicBezTo>
                      <a:pt x="169" y="6371"/>
                      <a:pt x="171" y="6471"/>
                      <a:pt x="178" y="6566"/>
                    </a:cubicBezTo>
                    <a:cubicBezTo>
                      <a:pt x="191" y="6744"/>
                      <a:pt x="256" y="6890"/>
                      <a:pt x="347" y="7042"/>
                    </a:cubicBezTo>
                    <a:cubicBezTo>
                      <a:pt x="539" y="7363"/>
                      <a:pt x="787" y="7689"/>
                      <a:pt x="1070" y="7937"/>
                    </a:cubicBezTo>
                    <a:cubicBezTo>
                      <a:pt x="1076" y="7942"/>
                      <a:pt x="1085" y="7945"/>
                      <a:pt x="1094" y="7945"/>
                    </a:cubicBezTo>
                    <a:cubicBezTo>
                      <a:pt x="1112" y="7945"/>
                      <a:pt x="1131" y="7934"/>
                      <a:pt x="1128" y="7913"/>
                    </a:cubicBezTo>
                    <a:cubicBezTo>
                      <a:pt x="1076" y="7517"/>
                      <a:pt x="1044" y="7106"/>
                      <a:pt x="1050" y="6706"/>
                    </a:cubicBezTo>
                    <a:cubicBezTo>
                      <a:pt x="1054" y="6497"/>
                      <a:pt x="1070" y="6285"/>
                      <a:pt x="1119" y="6081"/>
                    </a:cubicBezTo>
                    <a:cubicBezTo>
                      <a:pt x="1166" y="5880"/>
                      <a:pt x="1255" y="5698"/>
                      <a:pt x="1354" y="5517"/>
                    </a:cubicBezTo>
                    <a:cubicBezTo>
                      <a:pt x="1458" y="5327"/>
                      <a:pt x="1569" y="5141"/>
                      <a:pt x="1691" y="4962"/>
                    </a:cubicBezTo>
                    <a:cubicBezTo>
                      <a:pt x="1790" y="4816"/>
                      <a:pt x="1918" y="4681"/>
                      <a:pt x="1994" y="4521"/>
                    </a:cubicBezTo>
                    <a:cubicBezTo>
                      <a:pt x="2100" y="4298"/>
                      <a:pt x="2150" y="4038"/>
                      <a:pt x="2262" y="3815"/>
                    </a:cubicBezTo>
                    <a:cubicBezTo>
                      <a:pt x="2330" y="3765"/>
                      <a:pt x="2398" y="3713"/>
                      <a:pt x="2468" y="3662"/>
                    </a:cubicBezTo>
                    <a:cubicBezTo>
                      <a:pt x="2797" y="3414"/>
                      <a:pt x="3134" y="3215"/>
                      <a:pt x="3528" y="3089"/>
                    </a:cubicBezTo>
                    <a:cubicBezTo>
                      <a:pt x="3566" y="3077"/>
                      <a:pt x="3605" y="3066"/>
                      <a:pt x="3645" y="3056"/>
                    </a:cubicBezTo>
                    <a:cubicBezTo>
                      <a:pt x="3816" y="3589"/>
                      <a:pt x="4401" y="3823"/>
                      <a:pt x="4791" y="4169"/>
                    </a:cubicBezTo>
                    <a:cubicBezTo>
                      <a:pt x="5163" y="4499"/>
                      <a:pt x="5492" y="4848"/>
                      <a:pt x="5700" y="5284"/>
                    </a:cubicBezTo>
                    <a:cubicBezTo>
                      <a:pt x="5716" y="5330"/>
                      <a:pt x="5733" y="5376"/>
                      <a:pt x="5747" y="5422"/>
                    </a:cubicBezTo>
                    <a:cubicBezTo>
                      <a:pt x="5797" y="5589"/>
                      <a:pt x="5838" y="5758"/>
                      <a:pt x="5869" y="5929"/>
                    </a:cubicBezTo>
                    <a:cubicBezTo>
                      <a:pt x="5905" y="6139"/>
                      <a:pt x="5910" y="6348"/>
                      <a:pt x="5925" y="6559"/>
                    </a:cubicBezTo>
                    <a:cubicBezTo>
                      <a:pt x="5938" y="6746"/>
                      <a:pt x="5981" y="6929"/>
                      <a:pt x="6052" y="7101"/>
                    </a:cubicBezTo>
                    <a:cubicBezTo>
                      <a:pt x="6133" y="7295"/>
                      <a:pt x="6224" y="7477"/>
                      <a:pt x="6212" y="7692"/>
                    </a:cubicBezTo>
                    <a:cubicBezTo>
                      <a:pt x="6213" y="7714"/>
                      <a:pt x="6231" y="7730"/>
                      <a:pt x="6251" y="7730"/>
                    </a:cubicBezTo>
                    <a:cubicBezTo>
                      <a:pt x="6258" y="7730"/>
                      <a:pt x="6264" y="7729"/>
                      <a:pt x="6271" y="7725"/>
                    </a:cubicBezTo>
                    <a:cubicBezTo>
                      <a:pt x="6539" y="7565"/>
                      <a:pt x="6569" y="7228"/>
                      <a:pt x="6562" y="6920"/>
                    </a:cubicBezTo>
                    <a:lnTo>
                      <a:pt x="6562" y="6920"/>
                    </a:lnTo>
                    <a:cubicBezTo>
                      <a:pt x="6563" y="6920"/>
                      <a:pt x="6564" y="6920"/>
                      <a:pt x="6565" y="6920"/>
                    </a:cubicBezTo>
                    <a:cubicBezTo>
                      <a:pt x="6565" y="6920"/>
                      <a:pt x="6565" y="6920"/>
                      <a:pt x="6566" y="6920"/>
                    </a:cubicBezTo>
                    <a:cubicBezTo>
                      <a:pt x="6636" y="6882"/>
                      <a:pt x="6681" y="6795"/>
                      <a:pt x="6722" y="6729"/>
                    </a:cubicBezTo>
                    <a:cubicBezTo>
                      <a:pt x="6770" y="6650"/>
                      <a:pt x="6813" y="6567"/>
                      <a:pt x="6850" y="6483"/>
                    </a:cubicBezTo>
                    <a:cubicBezTo>
                      <a:pt x="6927" y="6303"/>
                      <a:pt x="6984" y="6111"/>
                      <a:pt x="7001" y="5916"/>
                    </a:cubicBezTo>
                    <a:cubicBezTo>
                      <a:pt x="7010" y="5795"/>
                      <a:pt x="6998" y="5675"/>
                      <a:pt x="6962" y="5560"/>
                    </a:cubicBezTo>
                    <a:cubicBezTo>
                      <a:pt x="6963" y="5553"/>
                      <a:pt x="6963" y="5545"/>
                      <a:pt x="6964" y="5538"/>
                    </a:cubicBezTo>
                    <a:cubicBezTo>
                      <a:pt x="6980" y="5456"/>
                      <a:pt x="7009" y="5378"/>
                      <a:pt x="7049" y="5306"/>
                    </a:cubicBezTo>
                    <a:cubicBezTo>
                      <a:pt x="7137" y="5143"/>
                      <a:pt x="7261" y="5002"/>
                      <a:pt x="7379" y="4861"/>
                    </a:cubicBezTo>
                    <a:cubicBezTo>
                      <a:pt x="7493" y="4725"/>
                      <a:pt x="7614" y="4577"/>
                      <a:pt x="7693" y="4414"/>
                    </a:cubicBezTo>
                    <a:cubicBezTo>
                      <a:pt x="7683" y="4309"/>
                      <a:pt x="7675" y="4204"/>
                      <a:pt x="7674" y="4098"/>
                    </a:cubicBezTo>
                    <a:cubicBezTo>
                      <a:pt x="7621" y="4029"/>
                      <a:pt x="7572" y="3957"/>
                      <a:pt x="7527" y="3883"/>
                    </a:cubicBezTo>
                    <a:cubicBezTo>
                      <a:pt x="7401" y="3673"/>
                      <a:pt x="7302" y="3450"/>
                      <a:pt x="7212" y="3222"/>
                    </a:cubicBezTo>
                    <a:cubicBezTo>
                      <a:pt x="7037" y="2781"/>
                      <a:pt x="6906" y="2323"/>
                      <a:pt x="6722" y="1886"/>
                    </a:cubicBezTo>
                    <a:cubicBezTo>
                      <a:pt x="6547" y="1473"/>
                      <a:pt x="6315" y="1083"/>
                      <a:pt x="5976" y="785"/>
                    </a:cubicBezTo>
                    <a:cubicBezTo>
                      <a:pt x="5631" y="483"/>
                      <a:pt x="5209" y="277"/>
                      <a:pt x="4771" y="152"/>
                    </a:cubicBezTo>
                    <a:cubicBezTo>
                      <a:pt x="4445" y="60"/>
                      <a:pt x="4070" y="1"/>
                      <a:pt x="36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38"/>
              <p:cNvSpPr/>
              <p:nvPr/>
            </p:nvSpPr>
            <p:spPr>
              <a:xfrm>
                <a:off x="7531775" y="1751101"/>
                <a:ext cx="173121" cy="68576"/>
              </a:xfrm>
              <a:custGeom>
                <a:rect b="b" l="l" r="r" t="t"/>
                <a:pathLst>
                  <a:path extrusionOk="0" h="551" w="1391">
                    <a:moveTo>
                      <a:pt x="734" y="1"/>
                    </a:moveTo>
                    <a:cubicBezTo>
                      <a:pt x="658" y="1"/>
                      <a:pt x="581" y="8"/>
                      <a:pt x="506" y="16"/>
                    </a:cubicBezTo>
                    <a:cubicBezTo>
                      <a:pt x="432" y="22"/>
                      <a:pt x="360" y="37"/>
                      <a:pt x="290" y="59"/>
                    </a:cubicBezTo>
                    <a:cubicBezTo>
                      <a:pt x="230" y="79"/>
                      <a:pt x="169" y="111"/>
                      <a:pt x="106" y="111"/>
                    </a:cubicBezTo>
                    <a:cubicBezTo>
                      <a:pt x="89" y="111"/>
                      <a:pt x="73" y="109"/>
                      <a:pt x="57" y="104"/>
                    </a:cubicBezTo>
                    <a:cubicBezTo>
                      <a:pt x="54" y="103"/>
                      <a:pt x="51" y="103"/>
                      <a:pt x="49" y="103"/>
                    </a:cubicBezTo>
                    <a:cubicBezTo>
                      <a:pt x="19" y="103"/>
                      <a:pt x="1" y="150"/>
                      <a:pt x="32" y="164"/>
                    </a:cubicBezTo>
                    <a:cubicBezTo>
                      <a:pt x="66" y="178"/>
                      <a:pt x="99" y="184"/>
                      <a:pt x="132" y="184"/>
                    </a:cubicBezTo>
                    <a:cubicBezTo>
                      <a:pt x="210" y="184"/>
                      <a:pt x="285" y="152"/>
                      <a:pt x="364" y="132"/>
                    </a:cubicBezTo>
                    <a:cubicBezTo>
                      <a:pt x="460" y="109"/>
                      <a:pt x="566" y="100"/>
                      <a:pt x="669" y="100"/>
                    </a:cubicBezTo>
                    <a:cubicBezTo>
                      <a:pt x="703" y="100"/>
                      <a:pt x="738" y="101"/>
                      <a:pt x="771" y="103"/>
                    </a:cubicBezTo>
                    <a:cubicBezTo>
                      <a:pt x="897" y="110"/>
                      <a:pt x="1027" y="140"/>
                      <a:pt x="1119" y="232"/>
                    </a:cubicBezTo>
                    <a:cubicBezTo>
                      <a:pt x="1158" y="270"/>
                      <a:pt x="1186" y="316"/>
                      <a:pt x="1200" y="367"/>
                    </a:cubicBezTo>
                    <a:cubicBezTo>
                      <a:pt x="1214" y="420"/>
                      <a:pt x="1189" y="475"/>
                      <a:pt x="1214" y="524"/>
                    </a:cubicBezTo>
                    <a:cubicBezTo>
                      <a:pt x="1225" y="541"/>
                      <a:pt x="1243" y="551"/>
                      <a:pt x="1262" y="551"/>
                    </a:cubicBezTo>
                    <a:cubicBezTo>
                      <a:pt x="1271" y="551"/>
                      <a:pt x="1280" y="549"/>
                      <a:pt x="1288" y="544"/>
                    </a:cubicBezTo>
                    <a:cubicBezTo>
                      <a:pt x="1391" y="479"/>
                      <a:pt x="1318" y="296"/>
                      <a:pt x="1262" y="222"/>
                    </a:cubicBezTo>
                    <a:cubicBezTo>
                      <a:pt x="1184" y="115"/>
                      <a:pt x="1068" y="50"/>
                      <a:pt x="940" y="22"/>
                    </a:cubicBezTo>
                    <a:cubicBezTo>
                      <a:pt x="872" y="6"/>
                      <a:pt x="803" y="1"/>
                      <a:pt x="7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38"/>
              <p:cNvSpPr/>
              <p:nvPr/>
            </p:nvSpPr>
            <p:spPr>
              <a:xfrm>
                <a:off x="7577327" y="1800138"/>
                <a:ext cx="129810" cy="72435"/>
              </a:xfrm>
              <a:custGeom>
                <a:rect b="b" l="l" r="r" t="t"/>
                <a:pathLst>
                  <a:path extrusionOk="0" h="582" w="1043">
                    <a:moveTo>
                      <a:pt x="651" y="1"/>
                    </a:moveTo>
                    <a:cubicBezTo>
                      <a:pt x="588" y="1"/>
                      <a:pt x="526" y="6"/>
                      <a:pt x="468" y="8"/>
                    </a:cubicBezTo>
                    <a:cubicBezTo>
                      <a:pt x="394" y="10"/>
                      <a:pt x="320" y="15"/>
                      <a:pt x="248" y="20"/>
                    </a:cubicBezTo>
                    <a:cubicBezTo>
                      <a:pt x="211" y="22"/>
                      <a:pt x="173" y="23"/>
                      <a:pt x="137" y="28"/>
                    </a:cubicBezTo>
                    <a:cubicBezTo>
                      <a:pt x="98" y="37"/>
                      <a:pt x="60" y="47"/>
                      <a:pt x="22" y="58"/>
                    </a:cubicBezTo>
                    <a:cubicBezTo>
                      <a:pt x="1" y="65"/>
                      <a:pt x="7" y="94"/>
                      <a:pt x="27" y="96"/>
                    </a:cubicBezTo>
                    <a:lnTo>
                      <a:pt x="26" y="96"/>
                    </a:lnTo>
                    <a:cubicBezTo>
                      <a:pt x="87" y="103"/>
                      <a:pt x="148" y="107"/>
                      <a:pt x="210" y="107"/>
                    </a:cubicBezTo>
                    <a:cubicBezTo>
                      <a:pt x="268" y="104"/>
                      <a:pt x="327" y="103"/>
                      <a:pt x="384" y="103"/>
                    </a:cubicBezTo>
                    <a:cubicBezTo>
                      <a:pt x="430" y="103"/>
                      <a:pt x="476" y="102"/>
                      <a:pt x="523" y="102"/>
                    </a:cubicBezTo>
                    <a:cubicBezTo>
                      <a:pt x="591" y="102"/>
                      <a:pt x="659" y="104"/>
                      <a:pt x="727" y="111"/>
                    </a:cubicBezTo>
                    <a:cubicBezTo>
                      <a:pt x="820" y="120"/>
                      <a:pt x="892" y="162"/>
                      <a:pt x="914" y="259"/>
                    </a:cubicBezTo>
                    <a:cubicBezTo>
                      <a:pt x="926" y="324"/>
                      <a:pt x="936" y="450"/>
                      <a:pt x="867" y="486"/>
                    </a:cubicBezTo>
                    <a:cubicBezTo>
                      <a:pt x="816" y="514"/>
                      <a:pt x="848" y="582"/>
                      <a:pt x="895" y="582"/>
                    </a:cubicBezTo>
                    <a:cubicBezTo>
                      <a:pt x="903" y="582"/>
                      <a:pt x="912" y="580"/>
                      <a:pt x="920" y="576"/>
                    </a:cubicBezTo>
                    <a:cubicBezTo>
                      <a:pt x="1017" y="528"/>
                      <a:pt x="1043" y="396"/>
                      <a:pt x="1035" y="297"/>
                    </a:cubicBezTo>
                    <a:cubicBezTo>
                      <a:pt x="1027" y="185"/>
                      <a:pt x="970" y="79"/>
                      <a:pt x="863" y="35"/>
                    </a:cubicBezTo>
                    <a:cubicBezTo>
                      <a:pt x="798" y="8"/>
                      <a:pt x="725" y="1"/>
                      <a:pt x="6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38"/>
              <p:cNvSpPr/>
              <p:nvPr/>
            </p:nvSpPr>
            <p:spPr>
              <a:xfrm>
                <a:off x="7230213" y="1863113"/>
                <a:ext cx="459997" cy="335290"/>
              </a:xfrm>
              <a:custGeom>
                <a:rect b="b" l="l" r="r" t="t"/>
                <a:pathLst>
                  <a:path extrusionOk="0" h="2694" w="3696">
                    <a:moveTo>
                      <a:pt x="3235" y="1"/>
                    </a:moveTo>
                    <a:cubicBezTo>
                      <a:pt x="2978" y="1"/>
                      <a:pt x="2712" y="41"/>
                      <a:pt x="2469" y="97"/>
                    </a:cubicBezTo>
                    <a:cubicBezTo>
                      <a:pt x="2450" y="101"/>
                      <a:pt x="2453" y="132"/>
                      <a:pt x="2472" y="132"/>
                    </a:cubicBezTo>
                    <a:cubicBezTo>
                      <a:pt x="2473" y="132"/>
                      <a:pt x="2474" y="132"/>
                      <a:pt x="2474" y="132"/>
                    </a:cubicBezTo>
                    <a:cubicBezTo>
                      <a:pt x="2694" y="112"/>
                      <a:pt x="2917" y="94"/>
                      <a:pt x="3138" y="92"/>
                    </a:cubicBezTo>
                    <a:cubicBezTo>
                      <a:pt x="3172" y="92"/>
                      <a:pt x="3206" y="92"/>
                      <a:pt x="3240" y="92"/>
                    </a:cubicBezTo>
                    <a:cubicBezTo>
                      <a:pt x="3313" y="92"/>
                      <a:pt x="3386" y="93"/>
                      <a:pt x="3459" y="100"/>
                    </a:cubicBezTo>
                    <a:cubicBezTo>
                      <a:pt x="3665" y="117"/>
                      <a:pt x="3549" y="273"/>
                      <a:pt x="3463" y="352"/>
                    </a:cubicBezTo>
                    <a:cubicBezTo>
                      <a:pt x="3440" y="375"/>
                      <a:pt x="3444" y="411"/>
                      <a:pt x="3463" y="433"/>
                    </a:cubicBezTo>
                    <a:cubicBezTo>
                      <a:pt x="3513" y="492"/>
                      <a:pt x="3196" y="554"/>
                      <a:pt x="3171" y="559"/>
                    </a:cubicBezTo>
                    <a:cubicBezTo>
                      <a:pt x="3085" y="582"/>
                      <a:pt x="2999" y="604"/>
                      <a:pt x="2913" y="630"/>
                    </a:cubicBezTo>
                    <a:cubicBezTo>
                      <a:pt x="2736" y="681"/>
                      <a:pt x="2564" y="746"/>
                      <a:pt x="2398" y="824"/>
                    </a:cubicBezTo>
                    <a:cubicBezTo>
                      <a:pt x="2079" y="975"/>
                      <a:pt x="1817" y="1215"/>
                      <a:pt x="1535" y="1422"/>
                    </a:cubicBezTo>
                    <a:cubicBezTo>
                      <a:pt x="1398" y="1523"/>
                      <a:pt x="1257" y="1619"/>
                      <a:pt x="1106" y="1696"/>
                    </a:cubicBezTo>
                    <a:cubicBezTo>
                      <a:pt x="944" y="1779"/>
                      <a:pt x="769" y="1825"/>
                      <a:pt x="602" y="1896"/>
                    </a:cubicBezTo>
                    <a:cubicBezTo>
                      <a:pt x="292" y="2026"/>
                      <a:pt x="160" y="2263"/>
                      <a:pt x="28" y="2568"/>
                    </a:cubicBezTo>
                    <a:cubicBezTo>
                      <a:pt x="3" y="2627"/>
                      <a:pt x="0" y="2693"/>
                      <a:pt x="21" y="2693"/>
                    </a:cubicBezTo>
                    <a:cubicBezTo>
                      <a:pt x="29" y="2693"/>
                      <a:pt x="38" y="2686"/>
                      <a:pt x="51" y="2668"/>
                    </a:cubicBezTo>
                    <a:cubicBezTo>
                      <a:pt x="160" y="2509"/>
                      <a:pt x="239" y="2336"/>
                      <a:pt x="381" y="2203"/>
                    </a:cubicBezTo>
                    <a:cubicBezTo>
                      <a:pt x="537" y="2056"/>
                      <a:pt x="739" y="2001"/>
                      <a:pt x="934" y="1927"/>
                    </a:cubicBezTo>
                    <a:cubicBezTo>
                      <a:pt x="1284" y="1793"/>
                      <a:pt x="1564" y="1562"/>
                      <a:pt x="1862" y="1340"/>
                    </a:cubicBezTo>
                    <a:cubicBezTo>
                      <a:pt x="2186" y="1096"/>
                      <a:pt x="2519" y="902"/>
                      <a:pt x="2907" y="778"/>
                    </a:cubicBezTo>
                    <a:cubicBezTo>
                      <a:pt x="3088" y="719"/>
                      <a:pt x="3296" y="695"/>
                      <a:pt x="3468" y="614"/>
                    </a:cubicBezTo>
                    <a:cubicBezTo>
                      <a:pt x="3556" y="573"/>
                      <a:pt x="3608" y="486"/>
                      <a:pt x="3576" y="403"/>
                    </a:cubicBezTo>
                    <a:lnTo>
                      <a:pt x="3576" y="403"/>
                    </a:lnTo>
                    <a:cubicBezTo>
                      <a:pt x="3637" y="339"/>
                      <a:pt x="3695" y="257"/>
                      <a:pt x="3682" y="166"/>
                    </a:cubicBezTo>
                    <a:cubicBezTo>
                      <a:pt x="3669" y="70"/>
                      <a:pt x="3589" y="27"/>
                      <a:pt x="3499" y="16"/>
                    </a:cubicBezTo>
                    <a:cubicBezTo>
                      <a:pt x="3413" y="6"/>
                      <a:pt x="3325" y="1"/>
                      <a:pt x="32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38"/>
              <p:cNvSpPr/>
              <p:nvPr/>
            </p:nvSpPr>
            <p:spPr>
              <a:xfrm>
                <a:off x="7172340" y="2033870"/>
                <a:ext cx="270323" cy="530316"/>
              </a:xfrm>
              <a:custGeom>
                <a:rect b="b" l="l" r="r" t="t"/>
                <a:pathLst>
                  <a:path extrusionOk="0" h="4261" w="2172">
                    <a:moveTo>
                      <a:pt x="2139" y="1"/>
                    </a:moveTo>
                    <a:cubicBezTo>
                      <a:pt x="2134" y="1"/>
                      <a:pt x="2129" y="3"/>
                      <a:pt x="2125" y="7"/>
                    </a:cubicBezTo>
                    <a:lnTo>
                      <a:pt x="2126" y="9"/>
                    </a:lnTo>
                    <a:cubicBezTo>
                      <a:pt x="1938" y="222"/>
                      <a:pt x="1893" y="547"/>
                      <a:pt x="1768" y="799"/>
                    </a:cubicBezTo>
                    <a:cubicBezTo>
                      <a:pt x="1690" y="955"/>
                      <a:pt x="1558" y="1088"/>
                      <a:pt x="1458" y="1230"/>
                    </a:cubicBezTo>
                    <a:cubicBezTo>
                      <a:pt x="1319" y="1425"/>
                      <a:pt x="1192" y="1628"/>
                      <a:pt x="1079" y="1840"/>
                    </a:cubicBezTo>
                    <a:cubicBezTo>
                      <a:pt x="889" y="2196"/>
                      <a:pt x="803" y="2560"/>
                      <a:pt x="797" y="2962"/>
                    </a:cubicBezTo>
                    <a:cubicBezTo>
                      <a:pt x="790" y="3357"/>
                      <a:pt x="855" y="3740"/>
                      <a:pt x="897" y="4131"/>
                    </a:cubicBezTo>
                    <a:lnTo>
                      <a:pt x="897" y="4131"/>
                    </a:lnTo>
                    <a:cubicBezTo>
                      <a:pt x="676" y="3892"/>
                      <a:pt x="464" y="3639"/>
                      <a:pt x="290" y="3362"/>
                    </a:cubicBezTo>
                    <a:cubicBezTo>
                      <a:pt x="194" y="3209"/>
                      <a:pt x="121" y="3063"/>
                      <a:pt x="103" y="2882"/>
                    </a:cubicBezTo>
                    <a:cubicBezTo>
                      <a:pt x="74" y="2585"/>
                      <a:pt x="128" y="2298"/>
                      <a:pt x="130" y="2003"/>
                    </a:cubicBezTo>
                    <a:cubicBezTo>
                      <a:pt x="129" y="1993"/>
                      <a:pt x="122" y="1988"/>
                      <a:pt x="114" y="1988"/>
                    </a:cubicBezTo>
                    <a:cubicBezTo>
                      <a:pt x="108" y="1988"/>
                      <a:pt x="102" y="1991"/>
                      <a:pt x="100" y="1999"/>
                    </a:cubicBezTo>
                    <a:cubicBezTo>
                      <a:pt x="20" y="2283"/>
                      <a:pt x="0" y="2613"/>
                      <a:pt x="27" y="2907"/>
                    </a:cubicBezTo>
                    <a:cubicBezTo>
                      <a:pt x="42" y="3076"/>
                      <a:pt x="109" y="3219"/>
                      <a:pt x="197" y="3362"/>
                    </a:cubicBezTo>
                    <a:cubicBezTo>
                      <a:pt x="390" y="3682"/>
                      <a:pt x="635" y="4006"/>
                      <a:pt x="917" y="4252"/>
                    </a:cubicBezTo>
                    <a:cubicBezTo>
                      <a:pt x="923" y="4257"/>
                      <a:pt x="932" y="4260"/>
                      <a:pt x="941" y="4260"/>
                    </a:cubicBezTo>
                    <a:cubicBezTo>
                      <a:pt x="959" y="4260"/>
                      <a:pt x="977" y="4249"/>
                      <a:pt x="974" y="4228"/>
                    </a:cubicBezTo>
                    <a:cubicBezTo>
                      <a:pt x="921" y="3835"/>
                      <a:pt x="895" y="3439"/>
                      <a:pt x="897" y="3044"/>
                    </a:cubicBezTo>
                    <a:cubicBezTo>
                      <a:pt x="898" y="2837"/>
                      <a:pt x="913" y="2629"/>
                      <a:pt x="958" y="2427"/>
                    </a:cubicBezTo>
                    <a:cubicBezTo>
                      <a:pt x="1005" y="2213"/>
                      <a:pt x="1096" y="2023"/>
                      <a:pt x="1200" y="1832"/>
                    </a:cubicBezTo>
                    <a:cubicBezTo>
                      <a:pt x="1307" y="1635"/>
                      <a:pt x="1424" y="1443"/>
                      <a:pt x="1551" y="1258"/>
                    </a:cubicBezTo>
                    <a:cubicBezTo>
                      <a:pt x="1648" y="1116"/>
                      <a:pt x="1772" y="986"/>
                      <a:pt x="1845" y="828"/>
                    </a:cubicBezTo>
                    <a:cubicBezTo>
                      <a:pt x="1962" y="575"/>
                      <a:pt x="2012" y="275"/>
                      <a:pt x="2161" y="36"/>
                    </a:cubicBezTo>
                    <a:cubicBezTo>
                      <a:pt x="2171" y="19"/>
                      <a:pt x="2155" y="1"/>
                      <a:pt x="2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38"/>
              <p:cNvSpPr/>
              <p:nvPr/>
            </p:nvSpPr>
            <p:spPr>
              <a:xfrm>
                <a:off x="7153049" y="1816068"/>
                <a:ext cx="276546" cy="539650"/>
              </a:xfrm>
              <a:custGeom>
                <a:rect b="b" l="l" r="r" t="t"/>
                <a:pathLst>
                  <a:path extrusionOk="0" h="4336" w="2222">
                    <a:moveTo>
                      <a:pt x="2153" y="0"/>
                    </a:moveTo>
                    <a:cubicBezTo>
                      <a:pt x="2146" y="0"/>
                      <a:pt x="2139" y="2"/>
                      <a:pt x="2131" y="6"/>
                    </a:cubicBezTo>
                    <a:cubicBezTo>
                      <a:pt x="1580" y="315"/>
                      <a:pt x="968" y="598"/>
                      <a:pt x="517" y="1050"/>
                    </a:cubicBezTo>
                    <a:cubicBezTo>
                      <a:pt x="268" y="1299"/>
                      <a:pt x="204" y="1596"/>
                      <a:pt x="114" y="1927"/>
                    </a:cubicBezTo>
                    <a:cubicBezTo>
                      <a:pt x="69" y="2095"/>
                      <a:pt x="28" y="2243"/>
                      <a:pt x="55" y="2417"/>
                    </a:cubicBezTo>
                    <a:cubicBezTo>
                      <a:pt x="82" y="2595"/>
                      <a:pt x="142" y="2759"/>
                      <a:pt x="106" y="2941"/>
                    </a:cubicBezTo>
                    <a:cubicBezTo>
                      <a:pt x="62" y="3169"/>
                      <a:pt x="0" y="3374"/>
                      <a:pt x="4" y="3608"/>
                    </a:cubicBezTo>
                    <a:cubicBezTo>
                      <a:pt x="8" y="3851"/>
                      <a:pt x="56" y="4091"/>
                      <a:pt x="146" y="4317"/>
                    </a:cubicBezTo>
                    <a:cubicBezTo>
                      <a:pt x="151" y="4330"/>
                      <a:pt x="162" y="4336"/>
                      <a:pt x="174" y="4336"/>
                    </a:cubicBezTo>
                    <a:cubicBezTo>
                      <a:pt x="190" y="4336"/>
                      <a:pt x="206" y="4323"/>
                      <a:pt x="199" y="4302"/>
                    </a:cubicBezTo>
                    <a:lnTo>
                      <a:pt x="199" y="4302"/>
                    </a:lnTo>
                    <a:lnTo>
                      <a:pt x="200" y="4303"/>
                    </a:lnTo>
                    <a:cubicBezTo>
                      <a:pt x="57" y="3878"/>
                      <a:pt x="65" y="3456"/>
                      <a:pt x="179" y="3026"/>
                    </a:cubicBezTo>
                    <a:cubicBezTo>
                      <a:pt x="214" y="2889"/>
                      <a:pt x="216" y="2743"/>
                      <a:pt x="186" y="2604"/>
                    </a:cubicBezTo>
                    <a:cubicBezTo>
                      <a:pt x="154" y="2440"/>
                      <a:pt x="117" y="2290"/>
                      <a:pt x="155" y="2122"/>
                    </a:cubicBezTo>
                    <a:cubicBezTo>
                      <a:pt x="232" y="1782"/>
                      <a:pt x="307" y="1411"/>
                      <a:pt x="550" y="1149"/>
                    </a:cubicBezTo>
                    <a:cubicBezTo>
                      <a:pt x="764" y="918"/>
                      <a:pt x="1030" y="738"/>
                      <a:pt x="1298" y="574"/>
                    </a:cubicBezTo>
                    <a:cubicBezTo>
                      <a:pt x="1585" y="399"/>
                      <a:pt x="1882" y="246"/>
                      <a:pt x="2177" y="87"/>
                    </a:cubicBezTo>
                    <a:cubicBezTo>
                      <a:pt x="2222" y="63"/>
                      <a:pt x="2194" y="0"/>
                      <a:pt x="2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38"/>
              <p:cNvSpPr/>
              <p:nvPr/>
            </p:nvSpPr>
            <p:spPr>
              <a:xfrm>
                <a:off x="7172091" y="1770517"/>
                <a:ext cx="226389" cy="236346"/>
              </a:xfrm>
              <a:custGeom>
                <a:rect b="b" l="l" r="r" t="t"/>
                <a:pathLst>
                  <a:path extrusionOk="0" h="1899" w="1819">
                    <a:moveTo>
                      <a:pt x="1778" y="0"/>
                    </a:moveTo>
                    <a:cubicBezTo>
                      <a:pt x="1705" y="0"/>
                      <a:pt x="1626" y="66"/>
                      <a:pt x="1566" y="101"/>
                    </a:cubicBezTo>
                    <a:cubicBezTo>
                      <a:pt x="1468" y="159"/>
                      <a:pt x="1371" y="217"/>
                      <a:pt x="1275" y="278"/>
                    </a:cubicBezTo>
                    <a:cubicBezTo>
                      <a:pt x="1074" y="404"/>
                      <a:pt x="880" y="540"/>
                      <a:pt x="693" y="686"/>
                    </a:cubicBezTo>
                    <a:cubicBezTo>
                      <a:pt x="539" y="807"/>
                      <a:pt x="383" y="940"/>
                      <a:pt x="270" y="1103"/>
                    </a:cubicBezTo>
                    <a:cubicBezTo>
                      <a:pt x="118" y="1322"/>
                      <a:pt x="0" y="1624"/>
                      <a:pt x="90" y="1888"/>
                    </a:cubicBezTo>
                    <a:cubicBezTo>
                      <a:pt x="92" y="1895"/>
                      <a:pt x="99" y="1898"/>
                      <a:pt x="106" y="1898"/>
                    </a:cubicBezTo>
                    <a:cubicBezTo>
                      <a:pt x="114" y="1898"/>
                      <a:pt x="121" y="1893"/>
                      <a:pt x="120" y="1884"/>
                    </a:cubicBezTo>
                    <a:lnTo>
                      <a:pt x="120" y="1884"/>
                    </a:lnTo>
                    <a:lnTo>
                      <a:pt x="120" y="1885"/>
                    </a:lnTo>
                    <a:cubicBezTo>
                      <a:pt x="62" y="1375"/>
                      <a:pt x="433" y="990"/>
                      <a:pt x="806" y="709"/>
                    </a:cubicBezTo>
                    <a:cubicBezTo>
                      <a:pt x="986" y="573"/>
                      <a:pt x="1173" y="449"/>
                      <a:pt x="1363" y="332"/>
                    </a:cubicBezTo>
                    <a:cubicBezTo>
                      <a:pt x="1449" y="278"/>
                      <a:pt x="1535" y="227"/>
                      <a:pt x="1623" y="177"/>
                    </a:cubicBezTo>
                    <a:cubicBezTo>
                      <a:pt x="1681" y="144"/>
                      <a:pt x="1782" y="111"/>
                      <a:pt x="1811" y="48"/>
                    </a:cubicBezTo>
                    <a:cubicBezTo>
                      <a:pt x="1819" y="32"/>
                      <a:pt x="1814" y="5"/>
                      <a:pt x="1792" y="1"/>
                    </a:cubicBezTo>
                    <a:cubicBezTo>
                      <a:pt x="1787" y="1"/>
                      <a:pt x="1782" y="0"/>
                      <a:pt x="17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38"/>
              <p:cNvSpPr/>
              <p:nvPr/>
            </p:nvSpPr>
            <p:spPr>
              <a:xfrm>
                <a:off x="7636320" y="1719613"/>
                <a:ext cx="76168" cy="86623"/>
              </a:xfrm>
              <a:custGeom>
                <a:rect b="b" l="l" r="r" t="t"/>
                <a:pathLst>
                  <a:path extrusionOk="0" h="696" w="612">
                    <a:moveTo>
                      <a:pt x="116" y="0"/>
                    </a:moveTo>
                    <a:cubicBezTo>
                      <a:pt x="86" y="0"/>
                      <a:pt x="56" y="6"/>
                      <a:pt x="28" y="18"/>
                    </a:cubicBezTo>
                    <a:cubicBezTo>
                      <a:pt x="0" y="31"/>
                      <a:pt x="8" y="79"/>
                      <a:pt x="38" y="84"/>
                    </a:cubicBezTo>
                    <a:cubicBezTo>
                      <a:pt x="78" y="92"/>
                      <a:pt x="120" y="93"/>
                      <a:pt x="162" y="104"/>
                    </a:cubicBezTo>
                    <a:cubicBezTo>
                      <a:pt x="201" y="113"/>
                      <a:pt x="240" y="126"/>
                      <a:pt x="277" y="143"/>
                    </a:cubicBezTo>
                    <a:cubicBezTo>
                      <a:pt x="344" y="174"/>
                      <a:pt x="405" y="218"/>
                      <a:pt x="456" y="272"/>
                    </a:cubicBezTo>
                    <a:cubicBezTo>
                      <a:pt x="504" y="325"/>
                      <a:pt x="536" y="389"/>
                      <a:pt x="547" y="460"/>
                    </a:cubicBezTo>
                    <a:cubicBezTo>
                      <a:pt x="557" y="535"/>
                      <a:pt x="534" y="606"/>
                      <a:pt x="501" y="673"/>
                    </a:cubicBezTo>
                    <a:cubicBezTo>
                      <a:pt x="495" y="685"/>
                      <a:pt x="504" y="696"/>
                      <a:pt x="513" y="696"/>
                    </a:cubicBezTo>
                    <a:cubicBezTo>
                      <a:pt x="517" y="696"/>
                      <a:pt x="520" y="694"/>
                      <a:pt x="523" y="692"/>
                    </a:cubicBezTo>
                    <a:cubicBezTo>
                      <a:pt x="540" y="680"/>
                      <a:pt x="555" y="664"/>
                      <a:pt x="567" y="647"/>
                    </a:cubicBezTo>
                    <a:cubicBezTo>
                      <a:pt x="578" y="628"/>
                      <a:pt x="586" y="609"/>
                      <a:pt x="594" y="589"/>
                    </a:cubicBezTo>
                    <a:cubicBezTo>
                      <a:pt x="606" y="550"/>
                      <a:pt x="612" y="510"/>
                      <a:pt x="612" y="469"/>
                    </a:cubicBezTo>
                    <a:cubicBezTo>
                      <a:pt x="607" y="384"/>
                      <a:pt x="576" y="301"/>
                      <a:pt x="522" y="234"/>
                    </a:cubicBezTo>
                    <a:cubicBezTo>
                      <a:pt x="467" y="162"/>
                      <a:pt x="397" y="105"/>
                      <a:pt x="318" y="62"/>
                    </a:cubicBezTo>
                    <a:cubicBezTo>
                      <a:pt x="259" y="29"/>
                      <a:pt x="186" y="0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38"/>
              <p:cNvSpPr/>
              <p:nvPr/>
            </p:nvSpPr>
            <p:spPr>
              <a:xfrm>
                <a:off x="7613046" y="1688374"/>
                <a:ext cx="114004" cy="121720"/>
              </a:xfrm>
              <a:custGeom>
                <a:rect b="b" l="l" r="r" t="t"/>
                <a:pathLst>
                  <a:path extrusionOk="0" h="978" w="916">
                    <a:moveTo>
                      <a:pt x="32" y="1"/>
                    </a:moveTo>
                    <a:cubicBezTo>
                      <a:pt x="25" y="1"/>
                      <a:pt x="17" y="1"/>
                      <a:pt x="10" y="2"/>
                    </a:cubicBezTo>
                    <a:cubicBezTo>
                      <a:pt x="4" y="2"/>
                      <a:pt x="0" y="10"/>
                      <a:pt x="7" y="14"/>
                    </a:cubicBezTo>
                    <a:cubicBezTo>
                      <a:pt x="60" y="40"/>
                      <a:pt x="122" y="49"/>
                      <a:pt x="179" y="66"/>
                    </a:cubicBezTo>
                    <a:cubicBezTo>
                      <a:pt x="241" y="84"/>
                      <a:pt x="303" y="104"/>
                      <a:pt x="365" y="127"/>
                    </a:cubicBezTo>
                    <a:cubicBezTo>
                      <a:pt x="483" y="170"/>
                      <a:pt x="611" y="219"/>
                      <a:pt x="715" y="291"/>
                    </a:cubicBezTo>
                    <a:cubicBezTo>
                      <a:pt x="823" y="366"/>
                      <a:pt x="840" y="491"/>
                      <a:pt x="799" y="610"/>
                    </a:cubicBezTo>
                    <a:cubicBezTo>
                      <a:pt x="756" y="726"/>
                      <a:pt x="660" y="811"/>
                      <a:pt x="577" y="898"/>
                    </a:cubicBezTo>
                    <a:cubicBezTo>
                      <a:pt x="545" y="932"/>
                      <a:pt x="576" y="978"/>
                      <a:pt x="613" y="978"/>
                    </a:cubicBezTo>
                    <a:cubicBezTo>
                      <a:pt x="623" y="978"/>
                      <a:pt x="634" y="974"/>
                      <a:pt x="644" y="965"/>
                    </a:cubicBezTo>
                    <a:cubicBezTo>
                      <a:pt x="743" y="872"/>
                      <a:pt x="839" y="764"/>
                      <a:pt x="880" y="633"/>
                    </a:cubicBezTo>
                    <a:cubicBezTo>
                      <a:pt x="915" y="517"/>
                      <a:pt x="895" y="382"/>
                      <a:pt x="808" y="295"/>
                    </a:cubicBezTo>
                    <a:cubicBezTo>
                      <a:pt x="713" y="200"/>
                      <a:pt x="565" y="151"/>
                      <a:pt x="442" y="107"/>
                    </a:cubicBezTo>
                    <a:cubicBezTo>
                      <a:pt x="372" y="81"/>
                      <a:pt x="302" y="58"/>
                      <a:pt x="231" y="40"/>
                    </a:cubicBezTo>
                    <a:cubicBezTo>
                      <a:pt x="167" y="24"/>
                      <a:pt x="98" y="1"/>
                      <a:pt x="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38"/>
              <p:cNvSpPr/>
              <p:nvPr/>
            </p:nvSpPr>
            <p:spPr>
              <a:xfrm>
                <a:off x="7697055" y="1788563"/>
                <a:ext cx="211330" cy="94464"/>
              </a:xfrm>
              <a:custGeom>
                <a:rect b="b" l="l" r="r" t="t"/>
                <a:pathLst>
                  <a:path extrusionOk="0" h="759" w="1698">
                    <a:moveTo>
                      <a:pt x="467" y="1"/>
                    </a:moveTo>
                    <a:cubicBezTo>
                      <a:pt x="300" y="1"/>
                      <a:pt x="133" y="40"/>
                      <a:pt x="10" y="145"/>
                    </a:cubicBezTo>
                    <a:cubicBezTo>
                      <a:pt x="1" y="153"/>
                      <a:pt x="8" y="169"/>
                      <a:pt x="19" y="169"/>
                    </a:cubicBezTo>
                    <a:cubicBezTo>
                      <a:pt x="20" y="169"/>
                      <a:pt x="22" y="169"/>
                      <a:pt x="23" y="169"/>
                    </a:cubicBezTo>
                    <a:lnTo>
                      <a:pt x="24" y="169"/>
                    </a:lnTo>
                    <a:cubicBezTo>
                      <a:pt x="153" y="115"/>
                      <a:pt x="270" y="74"/>
                      <a:pt x="411" y="73"/>
                    </a:cubicBezTo>
                    <a:cubicBezTo>
                      <a:pt x="551" y="73"/>
                      <a:pt x="689" y="99"/>
                      <a:pt x="820" y="151"/>
                    </a:cubicBezTo>
                    <a:cubicBezTo>
                      <a:pt x="953" y="206"/>
                      <a:pt x="1081" y="274"/>
                      <a:pt x="1198" y="358"/>
                    </a:cubicBezTo>
                    <a:cubicBezTo>
                      <a:pt x="1319" y="440"/>
                      <a:pt x="1439" y="529"/>
                      <a:pt x="1526" y="646"/>
                    </a:cubicBezTo>
                    <a:cubicBezTo>
                      <a:pt x="1542" y="669"/>
                      <a:pt x="1605" y="758"/>
                      <a:pt x="1649" y="758"/>
                    </a:cubicBezTo>
                    <a:cubicBezTo>
                      <a:pt x="1665" y="758"/>
                      <a:pt x="1678" y="747"/>
                      <a:pt x="1686" y="718"/>
                    </a:cubicBezTo>
                    <a:cubicBezTo>
                      <a:pt x="1697" y="673"/>
                      <a:pt x="1659" y="629"/>
                      <a:pt x="1633" y="597"/>
                    </a:cubicBezTo>
                    <a:cubicBezTo>
                      <a:pt x="1588" y="541"/>
                      <a:pt x="1539" y="489"/>
                      <a:pt x="1484" y="442"/>
                    </a:cubicBezTo>
                    <a:cubicBezTo>
                      <a:pt x="1284" y="272"/>
                      <a:pt x="1045" y="119"/>
                      <a:pt x="791" y="47"/>
                    </a:cubicBezTo>
                    <a:cubicBezTo>
                      <a:pt x="692" y="19"/>
                      <a:pt x="580" y="1"/>
                      <a:pt x="4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38"/>
              <p:cNvSpPr/>
              <p:nvPr/>
            </p:nvSpPr>
            <p:spPr>
              <a:xfrm>
                <a:off x="7746341" y="1674560"/>
                <a:ext cx="38458" cy="115622"/>
              </a:xfrm>
              <a:custGeom>
                <a:rect b="b" l="l" r="r" t="t"/>
                <a:pathLst>
                  <a:path extrusionOk="0" h="929" w="309">
                    <a:moveTo>
                      <a:pt x="119" y="1"/>
                    </a:moveTo>
                    <a:cubicBezTo>
                      <a:pt x="108" y="1"/>
                      <a:pt x="99" y="7"/>
                      <a:pt x="97" y="18"/>
                    </a:cubicBezTo>
                    <a:cubicBezTo>
                      <a:pt x="86" y="87"/>
                      <a:pt x="150" y="157"/>
                      <a:pt x="175" y="218"/>
                    </a:cubicBezTo>
                    <a:cubicBezTo>
                      <a:pt x="210" y="305"/>
                      <a:pt x="198" y="386"/>
                      <a:pt x="178" y="476"/>
                    </a:cubicBezTo>
                    <a:cubicBezTo>
                      <a:pt x="163" y="551"/>
                      <a:pt x="143" y="625"/>
                      <a:pt x="119" y="698"/>
                    </a:cubicBezTo>
                    <a:cubicBezTo>
                      <a:pt x="106" y="735"/>
                      <a:pt x="90" y="770"/>
                      <a:pt x="70" y="804"/>
                    </a:cubicBezTo>
                    <a:cubicBezTo>
                      <a:pt x="55" y="831"/>
                      <a:pt x="38" y="870"/>
                      <a:pt x="7" y="881"/>
                    </a:cubicBezTo>
                    <a:cubicBezTo>
                      <a:pt x="4" y="882"/>
                      <a:pt x="1" y="886"/>
                      <a:pt x="1" y="889"/>
                    </a:cubicBezTo>
                    <a:lnTo>
                      <a:pt x="1" y="890"/>
                    </a:lnTo>
                    <a:lnTo>
                      <a:pt x="0" y="900"/>
                    </a:lnTo>
                    <a:cubicBezTo>
                      <a:pt x="0" y="908"/>
                      <a:pt x="5" y="915"/>
                      <a:pt x="11" y="919"/>
                    </a:cubicBezTo>
                    <a:cubicBezTo>
                      <a:pt x="20" y="925"/>
                      <a:pt x="30" y="928"/>
                      <a:pt x="39" y="928"/>
                    </a:cubicBezTo>
                    <a:cubicBezTo>
                      <a:pt x="96" y="928"/>
                      <a:pt x="150" y="824"/>
                      <a:pt x="168" y="788"/>
                    </a:cubicBezTo>
                    <a:cubicBezTo>
                      <a:pt x="210" y="704"/>
                      <a:pt x="242" y="614"/>
                      <a:pt x="262" y="522"/>
                    </a:cubicBezTo>
                    <a:cubicBezTo>
                      <a:pt x="286" y="424"/>
                      <a:pt x="308" y="328"/>
                      <a:pt x="279" y="227"/>
                    </a:cubicBezTo>
                    <a:cubicBezTo>
                      <a:pt x="267" y="180"/>
                      <a:pt x="246" y="136"/>
                      <a:pt x="221" y="95"/>
                    </a:cubicBezTo>
                    <a:cubicBezTo>
                      <a:pt x="198" y="58"/>
                      <a:pt x="169" y="12"/>
                      <a:pt x="125" y="2"/>
                    </a:cubicBezTo>
                    <a:cubicBezTo>
                      <a:pt x="123" y="1"/>
                      <a:pt x="121" y="1"/>
                      <a:pt x="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38"/>
              <p:cNvSpPr/>
              <p:nvPr/>
            </p:nvSpPr>
            <p:spPr>
              <a:xfrm>
                <a:off x="7603961" y="1943638"/>
                <a:ext cx="284387" cy="337655"/>
              </a:xfrm>
              <a:custGeom>
                <a:rect b="b" l="l" r="r" t="t"/>
                <a:pathLst>
                  <a:path extrusionOk="0" h="2713" w="2285">
                    <a:moveTo>
                      <a:pt x="39" y="0"/>
                    </a:moveTo>
                    <a:cubicBezTo>
                      <a:pt x="20" y="0"/>
                      <a:pt x="0" y="16"/>
                      <a:pt x="7" y="41"/>
                    </a:cubicBezTo>
                    <a:cubicBezTo>
                      <a:pt x="73" y="302"/>
                      <a:pt x="252" y="509"/>
                      <a:pt x="454" y="677"/>
                    </a:cubicBezTo>
                    <a:cubicBezTo>
                      <a:pt x="565" y="770"/>
                      <a:pt x="685" y="842"/>
                      <a:pt x="805" y="921"/>
                    </a:cubicBezTo>
                    <a:cubicBezTo>
                      <a:pt x="939" y="1007"/>
                      <a:pt x="1060" y="1113"/>
                      <a:pt x="1180" y="1218"/>
                    </a:cubicBezTo>
                    <a:cubicBezTo>
                      <a:pt x="1645" y="1633"/>
                      <a:pt x="2047" y="2077"/>
                      <a:pt x="2217" y="2689"/>
                    </a:cubicBezTo>
                    <a:cubicBezTo>
                      <a:pt x="2221" y="2705"/>
                      <a:pt x="2233" y="2712"/>
                      <a:pt x="2246" y="2712"/>
                    </a:cubicBezTo>
                    <a:cubicBezTo>
                      <a:pt x="2265" y="2712"/>
                      <a:pt x="2284" y="2696"/>
                      <a:pt x="2280" y="2672"/>
                    </a:cubicBezTo>
                    <a:cubicBezTo>
                      <a:pt x="2171" y="2123"/>
                      <a:pt x="1783" y="1618"/>
                      <a:pt x="1367" y="1260"/>
                    </a:cubicBezTo>
                    <a:cubicBezTo>
                      <a:pt x="1150" y="1072"/>
                      <a:pt x="922" y="894"/>
                      <a:pt x="697" y="715"/>
                    </a:cubicBezTo>
                    <a:cubicBezTo>
                      <a:pt x="449" y="520"/>
                      <a:pt x="171" y="340"/>
                      <a:pt x="69" y="24"/>
                    </a:cubicBezTo>
                    <a:cubicBezTo>
                      <a:pt x="64" y="7"/>
                      <a:pt x="52" y="0"/>
                      <a:pt x="39" y="0"/>
                    </a:cubicBezTo>
                    <a:close/>
                  </a:path>
                </a:pathLst>
              </a:custGeom>
              <a:solidFill>
                <a:srgbClr val="A9C2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38"/>
              <p:cNvSpPr/>
              <p:nvPr/>
            </p:nvSpPr>
            <p:spPr>
              <a:xfrm>
                <a:off x="7722320" y="2010596"/>
                <a:ext cx="256384" cy="526955"/>
              </a:xfrm>
              <a:custGeom>
                <a:rect b="b" l="l" r="r" t="t"/>
                <a:pathLst>
                  <a:path extrusionOk="0" h="4234" w="2060">
                    <a:moveTo>
                      <a:pt x="11" y="1"/>
                    </a:moveTo>
                    <a:cubicBezTo>
                      <a:pt x="5" y="1"/>
                      <a:pt x="1" y="8"/>
                      <a:pt x="6" y="13"/>
                    </a:cubicBezTo>
                    <a:cubicBezTo>
                      <a:pt x="542" y="546"/>
                      <a:pt x="951" y="1192"/>
                      <a:pt x="1172" y="1918"/>
                    </a:cubicBezTo>
                    <a:cubicBezTo>
                      <a:pt x="1284" y="2289"/>
                      <a:pt x="1327" y="2653"/>
                      <a:pt x="1351" y="3038"/>
                    </a:cubicBezTo>
                    <a:cubicBezTo>
                      <a:pt x="1363" y="3233"/>
                      <a:pt x="1406" y="3424"/>
                      <a:pt x="1480" y="3604"/>
                    </a:cubicBezTo>
                    <a:cubicBezTo>
                      <a:pt x="1561" y="3798"/>
                      <a:pt x="1650" y="3980"/>
                      <a:pt x="1640" y="4195"/>
                    </a:cubicBezTo>
                    <a:cubicBezTo>
                      <a:pt x="1640" y="4218"/>
                      <a:pt x="1659" y="4234"/>
                      <a:pt x="1679" y="4234"/>
                    </a:cubicBezTo>
                    <a:cubicBezTo>
                      <a:pt x="1685" y="4234"/>
                      <a:pt x="1691" y="4232"/>
                      <a:pt x="1698" y="4229"/>
                    </a:cubicBezTo>
                    <a:cubicBezTo>
                      <a:pt x="2060" y="4012"/>
                      <a:pt x="1988" y="3475"/>
                      <a:pt x="1981" y="3122"/>
                    </a:cubicBezTo>
                    <a:cubicBezTo>
                      <a:pt x="1970" y="2615"/>
                      <a:pt x="1949" y="2031"/>
                      <a:pt x="1691" y="1581"/>
                    </a:cubicBezTo>
                    <a:cubicBezTo>
                      <a:pt x="1687" y="1574"/>
                      <a:pt x="1681" y="1572"/>
                      <a:pt x="1675" y="1572"/>
                    </a:cubicBezTo>
                    <a:cubicBezTo>
                      <a:pt x="1664" y="1572"/>
                      <a:pt x="1652" y="1582"/>
                      <a:pt x="1656" y="1596"/>
                    </a:cubicBezTo>
                    <a:cubicBezTo>
                      <a:pt x="1726" y="1827"/>
                      <a:pt x="1801" y="2055"/>
                      <a:pt x="1842" y="2294"/>
                    </a:cubicBezTo>
                    <a:cubicBezTo>
                      <a:pt x="1882" y="2529"/>
                      <a:pt x="1901" y="2769"/>
                      <a:pt x="1910" y="3007"/>
                    </a:cubicBezTo>
                    <a:cubicBezTo>
                      <a:pt x="1918" y="3217"/>
                      <a:pt x="1928" y="3431"/>
                      <a:pt x="1918" y="3640"/>
                    </a:cubicBezTo>
                    <a:cubicBezTo>
                      <a:pt x="1908" y="3825"/>
                      <a:pt x="1875" y="4013"/>
                      <a:pt x="1725" y="4121"/>
                    </a:cubicBezTo>
                    <a:lnTo>
                      <a:pt x="1725" y="4121"/>
                    </a:lnTo>
                    <a:cubicBezTo>
                      <a:pt x="1733" y="3970"/>
                      <a:pt x="1685" y="3824"/>
                      <a:pt x="1625" y="3684"/>
                    </a:cubicBezTo>
                    <a:cubicBezTo>
                      <a:pt x="1532" y="3463"/>
                      <a:pt x="1464" y="3257"/>
                      <a:pt x="1448" y="3015"/>
                    </a:cubicBezTo>
                    <a:cubicBezTo>
                      <a:pt x="1422" y="2626"/>
                      <a:pt x="1387" y="2244"/>
                      <a:pt x="1271" y="1869"/>
                    </a:cubicBezTo>
                    <a:cubicBezTo>
                      <a:pt x="1041" y="1140"/>
                      <a:pt x="605" y="491"/>
                      <a:pt x="16" y="3"/>
                    </a:cubicBezTo>
                    <a:cubicBezTo>
                      <a:pt x="14" y="2"/>
                      <a:pt x="13" y="1"/>
                      <a:pt x="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38"/>
              <p:cNvSpPr/>
              <p:nvPr/>
            </p:nvSpPr>
            <p:spPr>
              <a:xfrm>
                <a:off x="7965387" y="2190065"/>
                <a:ext cx="63349" cy="246800"/>
              </a:xfrm>
              <a:custGeom>
                <a:rect b="b" l="l" r="r" t="t"/>
                <a:pathLst>
                  <a:path extrusionOk="0" h="1983" w="509">
                    <a:moveTo>
                      <a:pt x="11" y="1"/>
                    </a:moveTo>
                    <a:cubicBezTo>
                      <a:pt x="6" y="1"/>
                      <a:pt x="0" y="7"/>
                      <a:pt x="4" y="13"/>
                    </a:cubicBezTo>
                    <a:cubicBezTo>
                      <a:pt x="88" y="155"/>
                      <a:pt x="191" y="284"/>
                      <a:pt x="274" y="427"/>
                    </a:cubicBezTo>
                    <a:cubicBezTo>
                      <a:pt x="373" y="592"/>
                      <a:pt x="417" y="785"/>
                      <a:pt x="402" y="977"/>
                    </a:cubicBezTo>
                    <a:cubicBezTo>
                      <a:pt x="387" y="1162"/>
                      <a:pt x="334" y="1346"/>
                      <a:pt x="262" y="1517"/>
                    </a:cubicBezTo>
                    <a:cubicBezTo>
                      <a:pt x="228" y="1600"/>
                      <a:pt x="188" y="1681"/>
                      <a:pt x="144" y="1759"/>
                    </a:cubicBezTo>
                    <a:cubicBezTo>
                      <a:pt x="105" y="1827"/>
                      <a:pt x="45" y="1893"/>
                      <a:pt x="28" y="1971"/>
                    </a:cubicBezTo>
                    <a:cubicBezTo>
                      <a:pt x="26" y="1978"/>
                      <a:pt x="31" y="1983"/>
                      <a:pt x="36" y="1983"/>
                    </a:cubicBezTo>
                    <a:cubicBezTo>
                      <a:pt x="38" y="1983"/>
                      <a:pt x="40" y="1982"/>
                      <a:pt x="42" y="1981"/>
                    </a:cubicBezTo>
                    <a:lnTo>
                      <a:pt x="42" y="1981"/>
                    </a:lnTo>
                    <a:lnTo>
                      <a:pt x="41" y="1982"/>
                    </a:lnTo>
                    <a:cubicBezTo>
                      <a:pt x="111" y="1943"/>
                      <a:pt x="155" y="1856"/>
                      <a:pt x="197" y="1790"/>
                    </a:cubicBezTo>
                    <a:cubicBezTo>
                      <a:pt x="245" y="1711"/>
                      <a:pt x="288" y="1628"/>
                      <a:pt x="324" y="1544"/>
                    </a:cubicBezTo>
                    <a:cubicBezTo>
                      <a:pt x="401" y="1364"/>
                      <a:pt x="458" y="1172"/>
                      <a:pt x="475" y="977"/>
                    </a:cubicBezTo>
                    <a:cubicBezTo>
                      <a:pt x="509" y="589"/>
                      <a:pt x="304" y="247"/>
                      <a:pt x="17" y="3"/>
                    </a:cubicBezTo>
                    <a:cubicBezTo>
                      <a:pt x="15" y="2"/>
                      <a:pt x="13" y="1"/>
                      <a:pt x="11" y="1"/>
                    </a:cubicBezTo>
                    <a:close/>
                  </a:path>
                </a:pathLst>
              </a:custGeom>
              <a:solidFill>
                <a:srgbClr val="A9C2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38"/>
              <p:cNvSpPr/>
              <p:nvPr/>
            </p:nvSpPr>
            <p:spPr>
              <a:xfrm>
                <a:off x="7763640" y="1958075"/>
                <a:ext cx="161422" cy="141260"/>
              </a:xfrm>
              <a:custGeom>
                <a:rect b="b" l="l" r="r" t="t"/>
                <a:pathLst>
                  <a:path extrusionOk="0" h="1135" w="1297">
                    <a:moveTo>
                      <a:pt x="7" y="1"/>
                    </a:moveTo>
                    <a:cubicBezTo>
                      <a:pt x="1" y="1"/>
                      <a:pt x="0" y="7"/>
                      <a:pt x="5" y="10"/>
                    </a:cubicBezTo>
                    <a:cubicBezTo>
                      <a:pt x="122" y="90"/>
                      <a:pt x="244" y="157"/>
                      <a:pt x="353" y="250"/>
                    </a:cubicBezTo>
                    <a:cubicBezTo>
                      <a:pt x="470" y="348"/>
                      <a:pt x="581" y="453"/>
                      <a:pt x="694" y="554"/>
                    </a:cubicBezTo>
                    <a:cubicBezTo>
                      <a:pt x="799" y="649"/>
                      <a:pt x="905" y="740"/>
                      <a:pt x="1002" y="843"/>
                    </a:cubicBezTo>
                    <a:cubicBezTo>
                      <a:pt x="1051" y="892"/>
                      <a:pt x="1095" y="947"/>
                      <a:pt x="1135" y="1005"/>
                    </a:cubicBezTo>
                    <a:cubicBezTo>
                      <a:pt x="1165" y="1048"/>
                      <a:pt x="1191" y="1115"/>
                      <a:pt x="1244" y="1134"/>
                    </a:cubicBezTo>
                    <a:cubicBezTo>
                      <a:pt x="1246" y="1134"/>
                      <a:pt x="1248" y="1135"/>
                      <a:pt x="1250" y="1135"/>
                    </a:cubicBezTo>
                    <a:cubicBezTo>
                      <a:pt x="1262" y="1135"/>
                      <a:pt x="1272" y="1127"/>
                      <a:pt x="1275" y="1116"/>
                    </a:cubicBezTo>
                    <a:cubicBezTo>
                      <a:pt x="1296" y="1060"/>
                      <a:pt x="1246" y="990"/>
                      <a:pt x="1216" y="946"/>
                    </a:cubicBezTo>
                    <a:cubicBezTo>
                      <a:pt x="1175" y="887"/>
                      <a:pt x="1130" y="830"/>
                      <a:pt x="1081" y="779"/>
                    </a:cubicBezTo>
                    <a:cubicBezTo>
                      <a:pt x="976" y="668"/>
                      <a:pt x="857" y="573"/>
                      <a:pt x="740" y="474"/>
                    </a:cubicBezTo>
                    <a:cubicBezTo>
                      <a:pt x="621" y="375"/>
                      <a:pt x="504" y="274"/>
                      <a:pt x="380" y="181"/>
                    </a:cubicBezTo>
                    <a:cubicBezTo>
                      <a:pt x="272" y="100"/>
                      <a:pt x="145" y="11"/>
                      <a:pt x="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38"/>
              <p:cNvSpPr/>
              <p:nvPr/>
            </p:nvSpPr>
            <p:spPr>
              <a:xfrm>
                <a:off x="7676271" y="1896717"/>
                <a:ext cx="52646" cy="48539"/>
              </a:xfrm>
              <a:custGeom>
                <a:rect b="b" l="l" r="r" t="t"/>
                <a:pathLst>
                  <a:path extrusionOk="0" h="390" w="423">
                    <a:moveTo>
                      <a:pt x="12" y="0"/>
                    </a:moveTo>
                    <a:cubicBezTo>
                      <a:pt x="6" y="0"/>
                      <a:pt x="1" y="6"/>
                      <a:pt x="2" y="13"/>
                    </a:cubicBezTo>
                    <a:lnTo>
                      <a:pt x="3" y="13"/>
                    </a:lnTo>
                    <a:cubicBezTo>
                      <a:pt x="8" y="35"/>
                      <a:pt x="18" y="55"/>
                      <a:pt x="30" y="75"/>
                    </a:cubicBezTo>
                    <a:cubicBezTo>
                      <a:pt x="42" y="94"/>
                      <a:pt x="53" y="113"/>
                      <a:pt x="67" y="131"/>
                    </a:cubicBezTo>
                    <a:cubicBezTo>
                      <a:pt x="95" y="170"/>
                      <a:pt x="125" y="205"/>
                      <a:pt x="159" y="238"/>
                    </a:cubicBezTo>
                    <a:cubicBezTo>
                      <a:pt x="192" y="271"/>
                      <a:pt x="229" y="301"/>
                      <a:pt x="267" y="328"/>
                    </a:cubicBezTo>
                    <a:cubicBezTo>
                      <a:pt x="286" y="342"/>
                      <a:pt x="306" y="355"/>
                      <a:pt x="326" y="366"/>
                    </a:cubicBezTo>
                    <a:cubicBezTo>
                      <a:pt x="343" y="377"/>
                      <a:pt x="363" y="390"/>
                      <a:pt x="384" y="390"/>
                    </a:cubicBezTo>
                    <a:cubicBezTo>
                      <a:pt x="390" y="390"/>
                      <a:pt x="395" y="389"/>
                      <a:pt x="401" y="387"/>
                    </a:cubicBezTo>
                    <a:cubicBezTo>
                      <a:pt x="415" y="382"/>
                      <a:pt x="422" y="370"/>
                      <a:pt x="419" y="356"/>
                    </a:cubicBezTo>
                    <a:cubicBezTo>
                      <a:pt x="412" y="330"/>
                      <a:pt x="389" y="318"/>
                      <a:pt x="368" y="307"/>
                    </a:cubicBezTo>
                    <a:cubicBezTo>
                      <a:pt x="346" y="295"/>
                      <a:pt x="330" y="284"/>
                      <a:pt x="311" y="271"/>
                    </a:cubicBezTo>
                    <a:cubicBezTo>
                      <a:pt x="275" y="247"/>
                      <a:pt x="238" y="220"/>
                      <a:pt x="204" y="191"/>
                    </a:cubicBezTo>
                    <a:cubicBezTo>
                      <a:pt x="171" y="163"/>
                      <a:pt x="139" y="133"/>
                      <a:pt x="109" y="101"/>
                    </a:cubicBezTo>
                    <a:cubicBezTo>
                      <a:pt x="94" y="85"/>
                      <a:pt x="79" y="68"/>
                      <a:pt x="64" y="51"/>
                    </a:cubicBezTo>
                    <a:cubicBezTo>
                      <a:pt x="50" y="34"/>
                      <a:pt x="34" y="18"/>
                      <a:pt x="18" y="3"/>
                    </a:cubicBezTo>
                    <a:cubicBezTo>
                      <a:pt x="16" y="1"/>
                      <a:pt x="14" y="0"/>
                      <a:pt x="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38"/>
              <p:cNvSpPr/>
              <p:nvPr/>
            </p:nvSpPr>
            <p:spPr>
              <a:xfrm>
                <a:off x="7701785" y="1839342"/>
                <a:ext cx="116493" cy="47419"/>
              </a:xfrm>
              <a:custGeom>
                <a:rect b="b" l="l" r="r" t="t"/>
                <a:pathLst>
                  <a:path extrusionOk="0" h="381" w="936">
                    <a:moveTo>
                      <a:pt x="19" y="1"/>
                    </a:moveTo>
                    <a:cubicBezTo>
                      <a:pt x="9" y="1"/>
                      <a:pt x="0" y="13"/>
                      <a:pt x="9" y="22"/>
                    </a:cubicBezTo>
                    <a:lnTo>
                      <a:pt x="8" y="22"/>
                    </a:lnTo>
                    <a:cubicBezTo>
                      <a:pt x="38" y="91"/>
                      <a:pt x="125" y="127"/>
                      <a:pt x="190" y="149"/>
                    </a:cubicBezTo>
                    <a:cubicBezTo>
                      <a:pt x="274" y="175"/>
                      <a:pt x="360" y="191"/>
                      <a:pt x="445" y="212"/>
                    </a:cubicBezTo>
                    <a:cubicBezTo>
                      <a:pt x="526" y="231"/>
                      <a:pt x="607" y="253"/>
                      <a:pt x="687" y="281"/>
                    </a:cubicBezTo>
                    <a:cubicBezTo>
                      <a:pt x="766" y="309"/>
                      <a:pt x="836" y="357"/>
                      <a:pt x="916" y="381"/>
                    </a:cubicBezTo>
                    <a:cubicBezTo>
                      <a:pt x="917" y="381"/>
                      <a:pt x="918" y="381"/>
                      <a:pt x="919" y="381"/>
                    </a:cubicBezTo>
                    <a:cubicBezTo>
                      <a:pt x="928" y="381"/>
                      <a:pt x="935" y="371"/>
                      <a:pt x="931" y="361"/>
                    </a:cubicBezTo>
                    <a:cubicBezTo>
                      <a:pt x="896" y="293"/>
                      <a:pt x="824" y="253"/>
                      <a:pt x="757" y="222"/>
                    </a:cubicBezTo>
                    <a:cubicBezTo>
                      <a:pt x="680" y="187"/>
                      <a:pt x="600" y="159"/>
                      <a:pt x="518" y="140"/>
                    </a:cubicBezTo>
                    <a:cubicBezTo>
                      <a:pt x="435" y="120"/>
                      <a:pt x="352" y="103"/>
                      <a:pt x="270" y="82"/>
                    </a:cubicBezTo>
                    <a:cubicBezTo>
                      <a:pt x="187" y="63"/>
                      <a:pt x="106" y="36"/>
                      <a:pt x="28" y="4"/>
                    </a:cubicBezTo>
                    <a:cubicBezTo>
                      <a:pt x="25" y="2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38"/>
              <p:cNvSpPr/>
              <p:nvPr/>
            </p:nvSpPr>
            <p:spPr>
              <a:xfrm>
                <a:off x="7881253" y="1933681"/>
                <a:ext cx="131428" cy="313510"/>
              </a:xfrm>
              <a:custGeom>
                <a:rect b="b" l="l" r="r" t="t"/>
                <a:pathLst>
                  <a:path extrusionOk="0" h="2519" w="1056">
                    <a:moveTo>
                      <a:pt x="25" y="1"/>
                    </a:moveTo>
                    <a:cubicBezTo>
                      <a:pt x="10" y="1"/>
                      <a:pt x="1" y="19"/>
                      <a:pt x="12" y="32"/>
                    </a:cubicBezTo>
                    <a:lnTo>
                      <a:pt x="11" y="32"/>
                    </a:lnTo>
                    <a:cubicBezTo>
                      <a:pt x="169" y="195"/>
                      <a:pt x="357" y="323"/>
                      <a:pt x="511" y="493"/>
                    </a:cubicBezTo>
                    <a:cubicBezTo>
                      <a:pt x="687" y="687"/>
                      <a:pt x="794" y="914"/>
                      <a:pt x="846" y="1170"/>
                    </a:cubicBezTo>
                    <a:cubicBezTo>
                      <a:pt x="896" y="1415"/>
                      <a:pt x="892" y="1668"/>
                      <a:pt x="895" y="1917"/>
                    </a:cubicBezTo>
                    <a:cubicBezTo>
                      <a:pt x="896" y="2039"/>
                      <a:pt x="898" y="2159"/>
                      <a:pt x="909" y="2281"/>
                    </a:cubicBezTo>
                    <a:cubicBezTo>
                      <a:pt x="915" y="2356"/>
                      <a:pt x="906" y="2462"/>
                      <a:pt x="970" y="2512"/>
                    </a:cubicBezTo>
                    <a:cubicBezTo>
                      <a:pt x="977" y="2517"/>
                      <a:pt x="984" y="2519"/>
                      <a:pt x="992" y="2519"/>
                    </a:cubicBezTo>
                    <a:cubicBezTo>
                      <a:pt x="1003" y="2519"/>
                      <a:pt x="1013" y="2516"/>
                      <a:pt x="1021" y="2512"/>
                    </a:cubicBezTo>
                    <a:cubicBezTo>
                      <a:pt x="1038" y="2505"/>
                      <a:pt x="1047" y="2487"/>
                      <a:pt x="1046" y="2470"/>
                    </a:cubicBezTo>
                    <a:lnTo>
                      <a:pt x="1046" y="2470"/>
                    </a:lnTo>
                    <a:cubicBezTo>
                      <a:pt x="1055" y="2368"/>
                      <a:pt x="1029" y="2257"/>
                      <a:pt x="1023" y="2153"/>
                    </a:cubicBezTo>
                    <a:cubicBezTo>
                      <a:pt x="1017" y="2025"/>
                      <a:pt x="1015" y="1895"/>
                      <a:pt x="1011" y="1767"/>
                    </a:cubicBezTo>
                    <a:cubicBezTo>
                      <a:pt x="1004" y="1518"/>
                      <a:pt x="994" y="1259"/>
                      <a:pt x="918" y="1021"/>
                    </a:cubicBezTo>
                    <a:cubicBezTo>
                      <a:pt x="849" y="807"/>
                      <a:pt x="728" y="620"/>
                      <a:pt x="580" y="453"/>
                    </a:cubicBezTo>
                    <a:cubicBezTo>
                      <a:pt x="428" y="284"/>
                      <a:pt x="236" y="111"/>
                      <a:pt x="34" y="3"/>
                    </a:cubicBezTo>
                    <a:cubicBezTo>
                      <a:pt x="30" y="2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38"/>
              <p:cNvSpPr/>
              <p:nvPr/>
            </p:nvSpPr>
            <p:spPr>
              <a:xfrm>
                <a:off x="7242908" y="1652282"/>
                <a:ext cx="288618" cy="215312"/>
              </a:xfrm>
              <a:custGeom>
                <a:rect b="b" l="l" r="r" t="t"/>
                <a:pathLst>
                  <a:path extrusionOk="0" h="1730" w="2319">
                    <a:moveTo>
                      <a:pt x="2152" y="1"/>
                    </a:moveTo>
                    <a:cubicBezTo>
                      <a:pt x="2105" y="1"/>
                      <a:pt x="2057" y="4"/>
                      <a:pt x="2013" y="5"/>
                    </a:cubicBezTo>
                    <a:cubicBezTo>
                      <a:pt x="1916" y="7"/>
                      <a:pt x="1818" y="14"/>
                      <a:pt x="1722" y="27"/>
                    </a:cubicBezTo>
                    <a:cubicBezTo>
                      <a:pt x="1597" y="44"/>
                      <a:pt x="1475" y="75"/>
                      <a:pt x="1357" y="119"/>
                    </a:cubicBezTo>
                    <a:cubicBezTo>
                      <a:pt x="1121" y="203"/>
                      <a:pt x="896" y="311"/>
                      <a:pt x="682" y="440"/>
                    </a:cubicBezTo>
                    <a:cubicBezTo>
                      <a:pt x="589" y="496"/>
                      <a:pt x="493" y="557"/>
                      <a:pt x="418" y="635"/>
                    </a:cubicBezTo>
                    <a:cubicBezTo>
                      <a:pt x="336" y="719"/>
                      <a:pt x="300" y="831"/>
                      <a:pt x="262" y="940"/>
                    </a:cubicBezTo>
                    <a:cubicBezTo>
                      <a:pt x="208" y="1092"/>
                      <a:pt x="128" y="1234"/>
                      <a:pt x="81" y="1390"/>
                    </a:cubicBezTo>
                    <a:cubicBezTo>
                      <a:pt x="56" y="1478"/>
                      <a:pt x="0" y="1649"/>
                      <a:pt x="76" y="1723"/>
                    </a:cubicBezTo>
                    <a:cubicBezTo>
                      <a:pt x="80" y="1727"/>
                      <a:pt x="85" y="1729"/>
                      <a:pt x="90" y="1729"/>
                    </a:cubicBezTo>
                    <a:cubicBezTo>
                      <a:pt x="98" y="1729"/>
                      <a:pt x="107" y="1724"/>
                      <a:pt x="110" y="1715"/>
                    </a:cubicBezTo>
                    <a:lnTo>
                      <a:pt x="110" y="1716"/>
                    </a:lnTo>
                    <a:cubicBezTo>
                      <a:pt x="129" y="1659"/>
                      <a:pt x="117" y="1593"/>
                      <a:pt x="128" y="1533"/>
                    </a:cubicBezTo>
                    <a:cubicBezTo>
                      <a:pt x="141" y="1471"/>
                      <a:pt x="159" y="1411"/>
                      <a:pt x="182" y="1352"/>
                    </a:cubicBezTo>
                    <a:cubicBezTo>
                      <a:pt x="232" y="1220"/>
                      <a:pt x="304" y="1098"/>
                      <a:pt x="353" y="964"/>
                    </a:cubicBezTo>
                    <a:cubicBezTo>
                      <a:pt x="396" y="848"/>
                      <a:pt x="436" y="748"/>
                      <a:pt x="530" y="667"/>
                    </a:cubicBezTo>
                    <a:cubicBezTo>
                      <a:pt x="615" y="598"/>
                      <a:pt x="705" y="536"/>
                      <a:pt x="800" y="482"/>
                    </a:cubicBezTo>
                    <a:cubicBezTo>
                      <a:pt x="996" y="364"/>
                      <a:pt x="1203" y="263"/>
                      <a:pt x="1417" y="176"/>
                    </a:cubicBezTo>
                    <a:cubicBezTo>
                      <a:pt x="1541" y="128"/>
                      <a:pt x="1672" y="95"/>
                      <a:pt x="1805" y="80"/>
                    </a:cubicBezTo>
                    <a:cubicBezTo>
                      <a:pt x="1888" y="70"/>
                      <a:pt x="1971" y="65"/>
                      <a:pt x="2055" y="63"/>
                    </a:cubicBezTo>
                    <a:cubicBezTo>
                      <a:pt x="2061" y="63"/>
                      <a:pt x="2067" y="63"/>
                      <a:pt x="2073" y="63"/>
                    </a:cubicBezTo>
                    <a:cubicBezTo>
                      <a:pt x="2108" y="63"/>
                      <a:pt x="2145" y="65"/>
                      <a:pt x="2181" y="65"/>
                    </a:cubicBezTo>
                    <a:cubicBezTo>
                      <a:pt x="2225" y="65"/>
                      <a:pt x="2268" y="62"/>
                      <a:pt x="2308" y="47"/>
                    </a:cubicBezTo>
                    <a:cubicBezTo>
                      <a:pt x="2319" y="44"/>
                      <a:pt x="2319" y="29"/>
                      <a:pt x="2308" y="26"/>
                    </a:cubicBezTo>
                    <a:cubicBezTo>
                      <a:pt x="2261" y="6"/>
                      <a:pt x="2207" y="1"/>
                      <a:pt x="21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38"/>
              <p:cNvSpPr/>
              <p:nvPr/>
            </p:nvSpPr>
            <p:spPr>
              <a:xfrm>
                <a:off x="7552311" y="1600383"/>
                <a:ext cx="166525" cy="49285"/>
              </a:xfrm>
              <a:custGeom>
                <a:rect b="b" l="l" r="r" t="t"/>
                <a:pathLst>
                  <a:path extrusionOk="0" h="396" w="1338">
                    <a:moveTo>
                      <a:pt x="247" y="1"/>
                    </a:moveTo>
                    <a:cubicBezTo>
                      <a:pt x="169" y="1"/>
                      <a:pt x="91" y="7"/>
                      <a:pt x="20" y="29"/>
                    </a:cubicBezTo>
                    <a:cubicBezTo>
                      <a:pt x="1" y="34"/>
                      <a:pt x="4" y="62"/>
                      <a:pt x="24" y="62"/>
                    </a:cubicBezTo>
                    <a:cubicBezTo>
                      <a:pt x="52" y="64"/>
                      <a:pt x="80" y="64"/>
                      <a:pt x="107" y="64"/>
                    </a:cubicBezTo>
                    <a:cubicBezTo>
                      <a:pt x="157" y="64"/>
                      <a:pt x="207" y="62"/>
                      <a:pt x="257" y="62"/>
                    </a:cubicBezTo>
                    <a:cubicBezTo>
                      <a:pt x="291" y="62"/>
                      <a:pt x="324" y="63"/>
                      <a:pt x="358" y="66"/>
                    </a:cubicBezTo>
                    <a:cubicBezTo>
                      <a:pt x="473" y="76"/>
                      <a:pt x="588" y="96"/>
                      <a:pt x="700" y="125"/>
                    </a:cubicBezTo>
                    <a:cubicBezTo>
                      <a:pt x="906" y="181"/>
                      <a:pt x="1102" y="270"/>
                      <a:pt x="1277" y="390"/>
                    </a:cubicBezTo>
                    <a:cubicBezTo>
                      <a:pt x="1283" y="394"/>
                      <a:pt x="1289" y="396"/>
                      <a:pt x="1294" y="396"/>
                    </a:cubicBezTo>
                    <a:cubicBezTo>
                      <a:pt x="1320" y="396"/>
                      <a:pt x="1338" y="355"/>
                      <a:pt x="1309" y="336"/>
                    </a:cubicBezTo>
                    <a:cubicBezTo>
                      <a:pt x="1126" y="207"/>
                      <a:pt x="923" y="112"/>
                      <a:pt x="707" y="56"/>
                    </a:cubicBezTo>
                    <a:cubicBezTo>
                      <a:pt x="596" y="27"/>
                      <a:pt x="483" y="10"/>
                      <a:pt x="369" y="4"/>
                    </a:cubicBezTo>
                    <a:cubicBezTo>
                      <a:pt x="330" y="2"/>
                      <a:pt x="288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38"/>
              <p:cNvSpPr/>
              <p:nvPr/>
            </p:nvSpPr>
            <p:spPr>
              <a:xfrm>
                <a:off x="7383670" y="1575491"/>
                <a:ext cx="923230" cy="1186334"/>
              </a:xfrm>
              <a:custGeom>
                <a:rect b="b" l="l" r="r" t="t"/>
                <a:pathLst>
                  <a:path extrusionOk="0" h="9532" w="7418">
                    <a:moveTo>
                      <a:pt x="1839" y="0"/>
                    </a:moveTo>
                    <a:cubicBezTo>
                      <a:pt x="1117" y="0"/>
                      <a:pt x="390" y="218"/>
                      <a:pt x="5" y="837"/>
                    </a:cubicBezTo>
                    <a:cubicBezTo>
                      <a:pt x="1" y="846"/>
                      <a:pt x="8" y="855"/>
                      <a:pt x="16" y="855"/>
                    </a:cubicBezTo>
                    <a:cubicBezTo>
                      <a:pt x="18" y="855"/>
                      <a:pt x="21" y="854"/>
                      <a:pt x="24" y="851"/>
                    </a:cubicBezTo>
                    <a:lnTo>
                      <a:pt x="24" y="850"/>
                    </a:lnTo>
                    <a:cubicBezTo>
                      <a:pt x="362" y="497"/>
                      <a:pt x="761" y="232"/>
                      <a:pt x="1249" y="142"/>
                    </a:cubicBezTo>
                    <a:cubicBezTo>
                      <a:pt x="1417" y="111"/>
                      <a:pt x="1591" y="98"/>
                      <a:pt x="1766" y="98"/>
                    </a:cubicBezTo>
                    <a:cubicBezTo>
                      <a:pt x="2102" y="98"/>
                      <a:pt x="2442" y="149"/>
                      <a:pt x="2758" y="231"/>
                    </a:cubicBezTo>
                    <a:cubicBezTo>
                      <a:pt x="3206" y="346"/>
                      <a:pt x="3638" y="542"/>
                      <a:pt x="3993" y="842"/>
                    </a:cubicBezTo>
                    <a:cubicBezTo>
                      <a:pt x="4345" y="1141"/>
                      <a:pt x="4590" y="1523"/>
                      <a:pt x="4772" y="1944"/>
                    </a:cubicBezTo>
                    <a:cubicBezTo>
                      <a:pt x="4955" y="2364"/>
                      <a:pt x="5073" y="2811"/>
                      <a:pt x="5236" y="3238"/>
                    </a:cubicBezTo>
                    <a:cubicBezTo>
                      <a:pt x="5389" y="3647"/>
                      <a:pt x="5609" y="4026"/>
                      <a:pt x="5888" y="4361"/>
                    </a:cubicBezTo>
                    <a:cubicBezTo>
                      <a:pt x="6226" y="4764"/>
                      <a:pt x="6575" y="5130"/>
                      <a:pt x="6641" y="5677"/>
                    </a:cubicBezTo>
                    <a:cubicBezTo>
                      <a:pt x="6673" y="5945"/>
                      <a:pt x="6623" y="6211"/>
                      <a:pt x="6639" y="6481"/>
                    </a:cubicBezTo>
                    <a:cubicBezTo>
                      <a:pt x="6655" y="6729"/>
                      <a:pt x="6759" y="6931"/>
                      <a:pt x="6892" y="7135"/>
                    </a:cubicBezTo>
                    <a:cubicBezTo>
                      <a:pt x="7046" y="7372"/>
                      <a:pt x="7193" y="7612"/>
                      <a:pt x="7257" y="7891"/>
                    </a:cubicBezTo>
                    <a:cubicBezTo>
                      <a:pt x="7291" y="8044"/>
                      <a:pt x="7300" y="8202"/>
                      <a:pt x="7268" y="8355"/>
                    </a:cubicBezTo>
                    <a:cubicBezTo>
                      <a:pt x="7252" y="8431"/>
                      <a:pt x="7229" y="8527"/>
                      <a:pt x="7160" y="8573"/>
                    </a:cubicBezTo>
                    <a:cubicBezTo>
                      <a:pt x="7104" y="8609"/>
                      <a:pt x="7029" y="8606"/>
                      <a:pt x="6966" y="8618"/>
                    </a:cubicBezTo>
                    <a:cubicBezTo>
                      <a:pt x="6575" y="8687"/>
                      <a:pt x="6286" y="9106"/>
                      <a:pt x="6407" y="9494"/>
                    </a:cubicBezTo>
                    <a:cubicBezTo>
                      <a:pt x="6415" y="9520"/>
                      <a:pt x="6436" y="9532"/>
                      <a:pt x="6458" y="9532"/>
                    </a:cubicBezTo>
                    <a:cubicBezTo>
                      <a:pt x="6490" y="9532"/>
                      <a:pt x="6523" y="9506"/>
                      <a:pt x="6511" y="9467"/>
                    </a:cubicBezTo>
                    <a:cubicBezTo>
                      <a:pt x="6441" y="9246"/>
                      <a:pt x="6523" y="9015"/>
                      <a:pt x="6692" y="8865"/>
                    </a:cubicBezTo>
                    <a:cubicBezTo>
                      <a:pt x="6773" y="8792"/>
                      <a:pt x="6871" y="8743"/>
                      <a:pt x="6977" y="8721"/>
                    </a:cubicBezTo>
                    <a:cubicBezTo>
                      <a:pt x="7082" y="8701"/>
                      <a:pt x="7188" y="8712"/>
                      <a:pt x="7269" y="8630"/>
                    </a:cubicBezTo>
                    <a:cubicBezTo>
                      <a:pt x="7416" y="8481"/>
                      <a:pt x="7417" y="8192"/>
                      <a:pt x="7393" y="8000"/>
                    </a:cubicBezTo>
                    <a:cubicBezTo>
                      <a:pt x="7363" y="7764"/>
                      <a:pt x="7272" y="7537"/>
                      <a:pt x="7154" y="7331"/>
                    </a:cubicBezTo>
                    <a:cubicBezTo>
                      <a:pt x="7025" y="7102"/>
                      <a:pt x="6834" y="6892"/>
                      <a:pt x="6777" y="6629"/>
                    </a:cubicBezTo>
                    <a:cubicBezTo>
                      <a:pt x="6716" y="6346"/>
                      <a:pt x="6789" y="6050"/>
                      <a:pt x="6766" y="5763"/>
                    </a:cubicBezTo>
                    <a:cubicBezTo>
                      <a:pt x="6747" y="5515"/>
                      <a:pt x="6685" y="5272"/>
                      <a:pt x="6567" y="5052"/>
                    </a:cubicBezTo>
                    <a:cubicBezTo>
                      <a:pt x="6450" y="4832"/>
                      <a:pt x="6284" y="4643"/>
                      <a:pt x="6120" y="4458"/>
                    </a:cubicBezTo>
                    <a:cubicBezTo>
                      <a:pt x="5952" y="4267"/>
                      <a:pt x="5789" y="4074"/>
                      <a:pt x="5659" y="3854"/>
                    </a:cubicBezTo>
                    <a:cubicBezTo>
                      <a:pt x="5538" y="3648"/>
                      <a:pt x="5443" y="3429"/>
                      <a:pt x="5355" y="3207"/>
                    </a:cubicBezTo>
                    <a:cubicBezTo>
                      <a:pt x="5185" y="2775"/>
                      <a:pt x="5056" y="2328"/>
                      <a:pt x="4877" y="1901"/>
                    </a:cubicBezTo>
                    <a:cubicBezTo>
                      <a:pt x="4701" y="1479"/>
                      <a:pt x="4462" y="1078"/>
                      <a:pt x="4114" y="776"/>
                    </a:cubicBezTo>
                    <a:cubicBezTo>
                      <a:pt x="3773" y="480"/>
                      <a:pt x="3357" y="277"/>
                      <a:pt x="2924" y="154"/>
                    </a:cubicBezTo>
                    <a:cubicBezTo>
                      <a:pt x="2597" y="61"/>
                      <a:pt x="2219" y="0"/>
                      <a:pt x="18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38"/>
              <p:cNvSpPr/>
              <p:nvPr/>
            </p:nvSpPr>
            <p:spPr>
              <a:xfrm>
                <a:off x="7831594" y="2696111"/>
                <a:ext cx="354083" cy="200377"/>
              </a:xfrm>
              <a:custGeom>
                <a:rect b="b" l="l" r="r" t="t"/>
                <a:pathLst>
                  <a:path extrusionOk="0" h="1610" w="2845">
                    <a:moveTo>
                      <a:pt x="2335" y="1"/>
                    </a:moveTo>
                    <a:cubicBezTo>
                      <a:pt x="2325" y="1"/>
                      <a:pt x="2316" y="5"/>
                      <a:pt x="2308" y="13"/>
                    </a:cubicBezTo>
                    <a:cubicBezTo>
                      <a:pt x="2204" y="116"/>
                      <a:pt x="2134" y="246"/>
                      <a:pt x="2117" y="393"/>
                    </a:cubicBezTo>
                    <a:cubicBezTo>
                      <a:pt x="2100" y="546"/>
                      <a:pt x="2158" y="669"/>
                      <a:pt x="2195" y="813"/>
                    </a:cubicBezTo>
                    <a:cubicBezTo>
                      <a:pt x="2233" y="954"/>
                      <a:pt x="2190" y="1036"/>
                      <a:pt x="2076" y="1116"/>
                    </a:cubicBezTo>
                    <a:cubicBezTo>
                      <a:pt x="2005" y="1167"/>
                      <a:pt x="1930" y="1212"/>
                      <a:pt x="1852" y="1250"/>
                    </a:cubicBezTo>
                    <a:cubicBezTo>
                      <a:pt x="1775" y="1287"/>
                      <a:pt x="1690" y="1315"/>
                      <a:pt x="1606" y="1315"/>
                    </a:cubicBezTo>
                    <a:cubicBezTo>
                      <a:pt x="1574" y="1315"/>
                      <a:pt x="1542" y="1311"/>
                      <a:pt x="1510" y="1302"/>
                    </a:cubicBezTo>
                    <a:cubicBezTo>
                      <a:pt x="1415" y="1274"/>
                      <a:pt x="1345" y="1205"/>
                      <a:pt x="1263" y="1153"/>
                    </a:cubicBezTo>
                    <a:cubicBezTo>
                      <a:pt x="1197" y="1112"/>
                      <a:pt x="1114" y="1079"/>
                      <a:pt x="1033" y="1079"/>
                    </a:cubicBezTo>
                    <a:cubicBezTo>
                      <a:pt x="998" y="1079"/>
                      <a:pt x="964" y="1085"/>
                      <a:pt x="931" y="1100"/>
                    </a:cubicBezTo>
                    <a:cubicBezTo>
                      <a:pt x="826" y="1147"/>
                      <a:pt x="808" y="1248"/>
                      <a:pt x="792" y="1351"/>
                    </a:cubicBezTo>
                    <a:cubicBezTo>
                      <a:pt x="787" y="1383"/>
                      <a:pt x="786" y="1439"/>
                      <a:pt x="764" y="1466"/>
                    </a:cubicBezTo>
                    <a:cubicBezTo>
                      <a:pt x="739" y="1497"/>
                      <a:pt x="711" y="1508"/>
                      <a:pt x="681" y="1508"/>
                    </a:cubicBezTo>
                    <a:cubicBezTo>
                      <a:pt x="628" y="1508"/>
                      <a:pt x="573" y="1473"/>
                      <a:pt x="535" y="1446"/>
                    </a:cubicBezTo>
                    <a:cubicBezTo>
                      <a:pt x="461" y="1391"/>
                      <a:pt x="396" y="1326"/>
                      <a:pt x="338" y="1255"/>
                    </a:cubicBezTo>
                    <a:cubicBezTo>
                      <a:pt x="217" y="1110"/>
                      <a:pt x="155" y="948"/>
                      <a:pt x="70" y="782"/>
                    </a:cubicBezTo>
                    <a:cubicBezTo>
                      <a:pt x="63" y="769"/>
                      <a:pt x="53" y="764"/>
                      <a:pt x="43" y="764"/>
                    </a:cubicBezTo>
                    <a:cubicBezTo>
                      <a:pt x="22" y="764"/>
                      <a:pt x="0" y="785"/>
                      <a:pt x="4" y="810"/>
                    </a:cubicBezTo>
                    <a:cubicBezTo>
                      <a:pt x="29" y="984"/>
                      <a:pt x="137" y="1155"/>
                      <a:pt x="244" y="1292"/>
                    </a:cubicBezTo>
                    <a:cubicBezTo>
                      <a:pt x="338" y="1413"/>
                      <a:pt x="468" y="1566"/>
                      <a:pt x="624" y="1602"/>
                    </a:cubicBezTo>
                    <a:cubicBezTo>
                      <a:pt x="644" y="1607"/>
                      <a:pt x="664" y="1609"/>
                      <a:pt x="683" y="1609"/>
                    </a:cubicBezTo>
                    <a:cubicBezTo>
                      <a:pt x="788" y="1609"/>
                      <a:pt x="863" y="1536"/>
                      <a:pt x="886" y="1426"/>
                    </a:cubicBezTo>
                    <a:cubicBezTo>
                      <a:pt x="904" y="1338"/>
                      <a:pt x="886" y="1224"/>
                      <a:pt x="994" y="1187"/>
                    </a:cubicBezTo>
                    <a:cubicBezTo>
                      <a:pt x="1010" y="1182"/>
                      <a:pt x="1026" y="1180"/>
                      <a:pt x="1043" y="1180"/>
                    </a:cubicBezTo>
                    <a:cubicBezTo>
                      <a:pt x="1135" y="1180"/>
                      <a:pt x="1225" y="1255"/>
                      <a:pt x="1292" y="1304"/>
                    </a:cubicBezTo>
                    <a:cubicBezTo>
                      <a:pt x="1397" y="1379"/>
                      <a:pt x="1503" y="1423"/>
                      <a:pt x="1618" y="1423"/>
                    </a:cubicBezTo>
                    <a:cubicBezTo>
                      <a:pt x="1668" y="1423"/>
                      <a:pt x="1719" y="1415"/>
                      <a:pt x="1773" y="1397"/>
                    </a:cubicBezTo>
                    <a:cubicBezTo>
                      <a:pt x="1933" y="1345"/>
                      <a:pt x="2118" y="1240"/>
                      <a:pt x="2233" y="1115"/>
                    </a:cubicBezTo>
                    <a:cubicBezTo>
                      <a:pt x="2347" y="990"/>
                      <a:pt x="2303" y="836"/>
                      <a:pt x="2253" y="690"/>
                    </a:cubicBezTo>
                    <a:cubicBezTo>
                      <a:pt x="2182" y="483"/>
                      <a:pt x="2186" y="285"/>
                      <a:pt x="2321" y="113"/>
                    </a:cubicBezTo>
                    <a:lnTo>
                      <a:pt x="2321" y="113"/>
                    </a:lnTo>
                    <a:cubicBezTo>
                      <a:pt x="2407" y="312"/>
                      <a:pt x="2597" y="518"/>
                      <a:pt x="2820" y="527"/>
                    </a:cubicBezTo>
                    <a:cubicBezTo>
                      <a:pt x="2838" y="526"/>
                      <a:pt x="2844" y="501"/>
                      <a:pt x="2828" y="491"/>
                    </a:cubicBezTo>
                    <a:cubicBezTo>
                      <a:pt x="2733" y="433"/>
                      <a:pt x="2635" y="398"/>
                      <a:pt x="2550" y="319"/>
                    </a:cubicBezTo>
                    <a:cubicBezTo>
                      <a:pt x="2467" y="240"/>
                      <a:pt x="2405" y="140"/>
                      <a:pt x="2373" y="30"/>
                    </a:cubicBezTo>
                    <a:cubicBezTo>
                      <a:pt x="2367" y="11"/>
                      <a:pt x="2352" y="1"/>
                      <a:pt x="2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38"/>
              <p:cNvSpPr/>
              <p:nvPr/>
            </p:nvSpPr>
            <p:spPr>
              <a:xfrm>
                <a:off x="7917470" y="2710050"/>
                <a:ext cx="39329" cy="107905"/>
              </a:xfrm>
              <a:custGeom>
                <a:rect b="b" l="l" r="r" t="t"/>
                <a:pathLst>
                  <a:path extrusionOk="0" h="867" w="316">
                    <a:moveTo>
                      <a:pt x="39" y="1"/>
                    </a:moveTo>
                    <a:cubicBezTo>
                      <a:pt x="33" y="1"/>
                      <a:pt x="26" y="4"/>
                      <a:pt x="24" y="12"/>
                    </a:cubicBezTo>
                    <a:cubicBezTo>
                      <a:pt x="0" y="82"/>
                      <a:pt x="22" y="169"/>
                      <a:pt x="32" y="242"/>
                    </a:cubicBezTo>
                    <a:cubicBezTo>
                      <a:pt x="43" y="325"/>
                      <a:pt x="59" y="407"/>
                      <a:pt x="81" y="489"/>
                    </a:cubicBezTo>
                    <a:cubicBezTo>
                      <a:pt x="102" y="564"/>
                      <a:pt x="131" y="637"/>
                      <a:pt x="168" y="708"/>
                    </a:cubicBezTo>
                    <a:cubicBezTo>
                      <a:pt x="185" y="740"/>
                      <a:pt x="204" y="771"/>
                      <a:pt x="227" y="801"/>
                    </a:cubicBezTo>
                    <a:cubicBezTo>
                      <a:pt x="248" y="832"/>
                      <a:pt x="277" y="854"/>
                      <a:pt x="312" y="867"/>
                    </a:cubicBezTo>
                    <a:cubicBezTo>
                      <a:pt x="313" y="867"/>
                      <a:pt x="316" y="866"/>
                      <a:pt x="314" y="864"/>
                    </a:cubicBezTo>
                    <a:cubicBezTo>
                      <a:pt x="306" y="832"/>
                      <a:pt x="291" y="802"/>
                      <a:pt x="272" y="775"/>
                    </a:cubicBezTo>
                    <a:cubicBezTo>
                      <a:pt x="250" y="742"/>
                      <a:pt x="230" y="708"/>
                      <a:pt x="213" y="673"/>
                    </a:cubicBezTo>
                    <a:cubicBezTo>
                      <a:pt x="178" y="603"/>
                      <a:pt x="151" y="529"/>
                      <a:pt x="133" y="453"/>
                    </a:cubicBezTo>
                    <a:cubicBezTo>
                      <a:pt x="113" y="378"/>
                      <a:pt x="100" y="302"/>
                      <a:pt x="91" y="227"/>
                    </a:cubicBezTo>
                    <a:cubicBezTo>
                      <a:pt x="82" y="156"/>
                      <a:pt x="86" y="72"/>
                      <a:pt x="51" y="7"/>
                    </a:cubicBezTo>
                    <a:cubicBezTo>
                      <a:pt x="49" y="3"/>
                      <a:pt x="44" y="1"/>
                      <a:pt x="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38"/>
              <p:cNvSpPr/>
              <p:nvPr/>
            </p:nvSpPr>
            <p:spPr>
              <a:xfrm>
                <a:off x="8010067" y="2371027"/>
                <a:ext cx="46672" cy="239084"/>
              </a:xfrm>
              <a:custGeom>
                <a:rect b="b" l="l" r="r" t="t"/>
                <a:pathLst>
                  <a:path extrusionOk="0" h="1921" w="375">
                    <a:moveTo>
                      <a:pt x="22" y="0"/>
                    </a:moveTo>
                    <a:cubicBezTo>
                      <a:pt x="17" y="0"/>
                      <a:pt x="12" y="4"/>
                      <a:pt x="12" y="11"/>
                    </a:cubicBezTo>
                    <a:cubicBezTo>
                      <a:pt x="0" y="183"/>
                      <a:pt x="3" y="354"/>
                      <a:pt x="6" y="527"/>
                    </a:cubicBezTo>
                    <a:cubicBezTo>
                      <a:pt x="8" y="691"/>
                      <a:pt x="10" y="854"/>
                      <a:pt x="38" y="1017"/>
                    </a:cubicBezTo>
                    <a:cubicBezTo>
                      <a:pt x="92" y="1337"/>
                      <a:pt x="274" y="1610"/>
                      <a:pt x="366" y="1918"/>
                    </a:cubicBezTo>
                    <a:cubicBezTo>
                      <a:pt x="366" y="1920"/>
                      <a:pt x="369" y="1921"/>
                      <a:pt x="371" y="1921"/>
                    </a:cubicBezTo>
                    <a:cubicBezTo>
                      <a:pt x="373" y="1921"/>
                      <a:pt x="375" y="1920"/>
                      <a:pt x="374" y="1917"/>
                    </a:cubicBezTo>
                    <a:cubicBezTo>
                      <a:pt x="335" y="1612"/>
                      <a:pt x="183" y="1346"/>
                      <a:pt x="118" y="1050"/>
                    </a:cubicBezTo>
                    <a:cubicBezTo>
                      <a:pt x="44" y="711"/>
                      <a:pt x="78" y="354"/>
                      <a:pt x="32" y="11"/>
                    </a:cubicBezTo>
                    <a:cubicBezTo>
                      <a:pt x="32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38"/>
              <p:cNvSpPr/>
              <p:nvPr/>
            </p:nvSpPr>
            <p:spPr>
              <a:xfrm>
                <a:off x="8002600" y="2631517"/>
                <a:ext cx="66336" cy="218548"/>
              </a:xfrm>
              <a:custGeom>
                <a:rect b="b" l="l" r="r" t="t"/>
                <a:pathLst>
                  <a:path extrusionOk="0" h="1756" w="533">
                    <a:moveTo>
                      <a:pt x="25" y="1"/>
                    </a:moveTo>
                    <a:cubicBezTo>
                      <a:pt x="20" y="1"/>
                      <a:pt x="14" y="4"/>
                      <a:pt x="14" y="12"/>
                    </a:cubicBezTo>
                    <a:lnTo>
                      <a:pt x="15" y="11"/>
                    </a:lnTo>
                    <a:lnTo>
                      <a:pt x="15" y="11"/>
                    </a:lnTo>
                    <a:cubicBezTo>
                      <a:pt x="0" y="147"/>
                      <a:pt x="58" y="261"/>
                      <a:pt x="122" y="378"/>
                    </a:cubicBezTo>
                    <a:cubicBezTo>
                      <a:pt x="200" y="520"/>
                      <a:pt x="272" y="661"/>
                      <a:pt x="323" y="815"/>
                    </a:cubicBezTo>
                    <a:cubicBezTo>
                      <a:pt x="420" y="1107"/>
                      <a:pt x="463" y="1411"/>
                      <a:pt x="435" y="1717"/>
                    </a:cubicBezTo>
                    <a:lnTo>
                      <a:pt x="435" y="1717"/>
                    </a:lnTo>
                    <a:cubicBezTo>
                      <a:pt x="427" y="1740"/>
                      <a:pt x="447" y="1755"/>
                      <a:pt x="466" y="1755"/>
                    </a:cubicBezTo>
                    <a:cubicBezTo>
                      <a:pt x="481" y="1755"/>
                      <a:pt x="496" y="1746"/>
                      <a:pt x="499" y="1725"/>
                    </a:cubicBezTo>
                    <a:cubicBezTo>
                      <a:pt x="533" y="1431"/>
                      <a:pt x="505" y="1133"/>
                      <a:pt x="417" y="851"/>
                    </a:cubicBezTo>
                    <a:cubicBezTo>
                      <a:pt x="373" y="715"/>
                      <a:pt x="316" y="585"/>
                      <a:pt x="244" y="462"/>
                    </a:cubicBezTo>
                    <a:cubicBezTo>
                      <a:pt x="162" y="319"/>
                      <a:pt x="54" y="182"/>
                      <a:pt x="37" y="12"/>
                    </a:cubicBezTo>
                    <a:cubicBezTo>
                      <a:pt x="37" y="4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rgbClr val="A9C2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38"/>
              <p:cNvSpPr/>
              <p:nvPr/>
            </p:nvSpPr>
            <p:spPr>
              <a:xfrm>
                <a:off x="8118097" y="2220930"/>
                <a:ext cx="124707" cy="403244"/>
              </a:xfrm>
              <a:custGeom>
                <a:rect b="b" l="l" r="r" t="t"/>
                <a:pathLst>
                  <a:path extrusionOk="0" h="3240" w="1002">
                    <a:moveTo>
                      <a:pt x="15" y="0"/>
                    </a:moveTo>
                    <a:cubicBezTo>
                      <a:pt x="7" y="0"/>
                      <a:pt x="1" y="12"/>
                      <a:pt x="8" y="19"/>
                    </a:cubicBezTo>
                    <a:lnTo>
                      <a:pt x="8" y="20"/>
                    </a:lnTo>
                    <a:cubicBezTo>
                      <a:pt x="488" y="464"/>
                      <a:pt x="372" y="1140"/>
                      <a:pt x="339" y="1722"/>
                    </a:cubicBezTo>
                    <a:cubicBezTo>
                      <a:pt x="323" y="2017"/>
                      <a:pt x="339" y="2315"/>
                      <a:pt x="455" y="2590"/>
                    </a:cubicBezTo>
                    <a:cubicBezTo>
                      <a:pt x="556" y="2837"/>
                      <a:pt x="715" y="3057"/>
                      <a:pt x="919" y="3230"/>
                    </a:cubicBezTo>
                    <a:cubicBezTo>
                      <a:pt x="927" y="3236"/>
                      <a:pt x="936" y="3239"/>
                      <a:pt x="944" y="3239"/>
                    </a:cubicBezTo>
                    <a:cubicBezTo>
                      <a:pt x="975" y="3239"/>
                      <a:pt x="1002" y="3202"/>
                      <a:pt x="973" y="3174"/>
                    </a:cubicBezTo>
                    <a:cubicBezTo>
                      <a:pt x="753" y="2959"/>
                      <a:pt x="586" y="2714"/>
                      <a:pt x="497" y="2417"/>
                    </a:cubicBezTo>
                    <a:cubicBezTo>
                      <a:pt x="399" y="2090"/>
                      <a:pt x="428" y="1751"/>
                      <a:pt x="449" y="1416"/>
                    </a:cubicBezTo>
                    <a:cubicBezTo>
                      <a:pt x="481" y="912"/>
                      <a:pt x="467" y="329"/>
                      <a:pt x="21" y="2"/>
                    </a:cubicBezTo>
                    <a:cubicBezTo>
                      <a:pt x="19" y="1"/>
                      <a:pt x="17" y="0"/>
                      <a:pt x="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38"/>
              <p:cNvSpPr/>
              <p:nvPr/>
            </p:nvSpPr>
            <p:spPr>
              <a:xfrm>
                <a:off x="8074412" y="2262873"/>
                <a:ext cx="21158" cy="271319"/>
              </a:xfrm>
              <a:custGeom>
                <a:rect b="b" l="l" r="r" t="t"/>
                <a:pathLst>
                  <a:path extrusionOk="0" h="2180" w="170">
                    <a:moveTo>
                      <a:pt x="35" y="0"/>
                    </a:moveTo>
                    <a:cubicBezTo>
                      <a:pt x="33" y="0"/>
                      <a:pt x="31" y="1"/>
                      <a:pt x="31" y="3"/>
                    </a:cubicBezTo>
                    <a:cubicBezTo>
                      <a:pt x="41" y="379"/>
                      <a:pt x="13" y="754"/>
                      <a:pt x="6" y="1129"/>
                    </a:cubicBezTo>
                    <a:cubicBezTo>
                      <a:pt x="1" y="1315"/>
                      <a:pt x="6" y="1502"/>
                      <a:pt x="22" y="1687"/>
                    </a:cubicBezTo>
                    <a:cubicBezTo>
                      <a:pt x="37" y="1845"/>
                      <a:pt x="55" y="2025"/>
                      <a:pt x="124" y="2168"/>
                    </a:cubicBezTo>
                    <a:cubicBezTo>
                      <a:pt x="128" y="2176"/>
                      <a:pt x="136" y="2180"/>
                      <a:pt x="144" y="2180"/>
                    </a:cubicBezTo>
                    <a:cubicBezTo>
                      <a:pt x="157" y="2180"/>
                      <a:pt x="170" y="2171"/>
                      <a:pt x="168" y="2156"/>
                    </a:cubicBezTo>
                    <a:cubicBezTo>
                      <a:pt x="147" y="1972"/>
                      <a:pt x="97" y="1795"/>
                      <a:pt x="82" y="1609"/>
                    </a:cubicBezTo>
                    <a:cubicBezTo>
                      <a:pt x="68" y="1429"/>
                      <a:pt x="68" y="1248"/>
                      <a:pt x="71" y="1069"/>
                    </a:cubicBezTo>
                    <a:cubicBezTo>
                      <a:pt x="79" y="713"/>
                      <a:pt x="96" y="355"/>
                      <a:pt x="38" y="3"/>
                    </a:cubicBezTo>
                    <a:cubicBezTo>
                      <a:pt x="38" y="1"/>
                      <a:pt x="36" y="0"/>
                      <a:pt x="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38"/>
              <p:cNvSpPr/>
              <p:nvPr/>
            </p:nvSpPr>
            <p:spPr>
              <a:xfrm>
                <a:off x="8121955" y="2607497"/>
                <a:ext cx="18669" cy="72310"/>
              </a:xfrm>
              <a:custGeom>
                <a:rect b="b" l="l" r="r" t="t"/>
                <a:pathLst>
                  <a:path extrusionOk="0" h="581" w="150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37"/>
                      <a:pt x="8" y="60"/>
                      <a:pt x="21" y="78"/>
                    </a:cubicBezTo>
                    <a:cubicBezTo>
                      <a:pt x="35" y="100"/>
                      <a:pt x="46" y="124"/>
                      <a:pt x="56" y="148"/>
                    </a:cubicBezTo>
                    <a:cubicBezTo>
                      <a:pt x="75" y="194"/>
                      <a:pt x="88" y="245"/>
                      <a:pt x="92" y="295"/>
                    </a:cubicBezTo>
                    <a:cubicBezTo>
                      <a:pt x="98" y="344"/>
                      <a:pt x="94" y="393"/>
                      <a:pt x="85" y="442"/>
                    </a:cubicBezTo>
                    <a:cubicBezTo>
                      <a:pt x="79" y="467"/>
                      <a:pt x="73" y="493"/>
                      <a:pt x="66" y="517"/>
                    </a:cubicBezTo>
                    <a:cubicBezTo>
                      <a:pt x="62" y="528"/>
                      <a:pt x="58" y="539"/>
                      <a:pt x="55" y="549"/>
                    </a:cubicBezTo>
                    <a:cubicBezTo>
                      <a:pt x="51" y="563"/>
                      <a:pt x="54" y="564"/>
                      <a:pt x="55" y="578"/>
                    </a:cubicBezTo>
                    <a:cubicBezTo>
                      <a:pt x="55" y="580"/>
                      <a:pt x="57" y="581"/>
                      <a:pt x="58" y="581"/>
                    </a:cubicBezTo>
                    <a:cubicBezTo>
                      <a:pt x="59" y="581"/>
                      <a:pt x="60" y="580"/>
                      <a:pt x="60" y="580"/>
                    </a:cubicBezTo>
                    <a:lnTo>
                      <a:pt x="60" y="579"/>
                    </a:lnTo>
                    <a:cubicBezTo>
                      <a:pt x="74" y="573"/>
                      <a:pt x="76" y="575"/>
                      <a:pt x="85" y="562"/>
                    </a:cubicBezTo>
                    <a:cubicBezTo>
                      <a:pt x="92" y="549"/>
                      <a:pt x="99" y="536"/>
                      <a:pt x="105" y="524"/>
                    </a:cubicBezTo>
                    <a:cubicBezTo>
                      <a:pt x="117" y="500"/>
                      <a:pt x="125" y="475"/>
                      <a:pt x="132" y="450"/>
                    </a:cubicBezTo>
                    <a:cubicBezTo>
                      <a:pt x="145" y="396"/>
                      <a:pt x="150" y="341"/>
                      <a:pt x="147" y="286"/>
                    </a:cubicBezTo>
                    <a:cubicBezTo>
                      <a:pt x="144" y="232"/>
                      <a:pt x="133" y="178"/>
                      <a:pt x="114" y="128"/>
                    </a:cubicBezTo>
                    <a:cubicBezTo>
                      <a:pt x="95" y="83"/>
                      <a:pt x="72" y="13"/>
                      <a:pt x="20" y="1"/>
                    </a:cubicBezTo>
                    <a:cubicBezTo>
                      <a:pt x="18" y="0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38"/>
              <p:cNvSpPr/>
              <p:nvPr/>
            </p:nvSpPr>
            <p:spPr>
              <a:xfrm>
                <a:off x="7177567" y="1983340"/>
                <a:ext cx="164782" cy="111017"/>
              </a:xfrm>
              <a:custGeom>
                <a:rect b="b" l="l" r="r" t="t"/>
                <a:pathLst>
                  <a:path extrusionOk="0" h="892" w="1324">
                    <a:moveTo>
                      <a:pt x="1302" y="0"/>
                    </a:moveTo>
                    <a:cubicBezTo>
                      <a:pt x="1300" y="0"/>
                      <a:pt x="1298" y="1"/>
                      <a:pt x="1296" y="2"/>
                    </a:cubicBezTo>
                    <a:cubicBezTo>
                      <a:pt x="1066" y="107"/>
                      <a:pt x="850" y="248"/>
                      <a:pt x="635" y="378"/>
                    </a:cubicBezTo>
                    <a:cubicBezTo>
                      <a:pt x="522" y="448"/>
                      <a:pt x="410" y="520"/>
                      <a:pt x="304" y="599"/>
                    </a:cubicBezTo>
                    <a:cubicBezTo>
                      <a:pt x="195" y="680"/>
                      <a:pt x="111" y="784"/>
                      <a:pt x="9" y="872"/>
                    </a:cubicBezTo>
                    <a:cubicBezTo>
                      <a:pt x="1" y="879"/>
                      <a:pt x="8" y="892"/>
                      <a:pt x="17" y="892"/>
                    </a:cubicBezTo>
                    <a:cubicBezTo>
                      <a:pt x="18" y="892"/>
                      <a:pt x="20" y="891"/>
                      <a:pt x="21" y="890"/>
                    </a:cubicBezTo>
                    <a:lnTo>
                      <a:pt x="23" y="890"/>
                    </a:lnTo>
                    <a:cubicBezTo>
                      <a:pt x="138" y="818"/>
                      <a:pt x="226" y="712"/>
                      <a:pt x="339" y="635"/>
                    </a:cubicBezTo>
                    <a:cubicBezTo>
                      <a:pt x="450" y="559"/>
                      <a:pt x="566" y="493"/>
                      <a:pt x="680" y="424"/>
                    </a:cubicBezTo>
                    <a:cubicBezTo>
                      <a:pt x="803" y="351"/>
                      <a:pt x="926" y="280"/>
                      <a:pt x="1049" y="208"/>
                    </a:cubicBezTo>
                    <a:cubicBezTo>
                      <a:pt x="1142" y="155"/>
                      <a:pt x="1236" y="99"/>
                      <a:pt x="1314" y="24"/>
                    </a:cubicBezTo>
                    <a:cubicBezTo>
                      <a:pt x="1324" y="14"/>
                      <a:pt x="1315" y="0"/>
                      <a:pt x="13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38"/>
              <p:cNvSpPr/>
              <p:nvPr/>
            </p:nvSpPr>
            <p:spPr>
              <a:xfrm>
                <a:off x="7184413" y="2402888"/>
                <a:ext cx="145989" cy="176482"/>
              </a:xfrm>
              <a:custGeom>
                <a:rect b="b" l="l" r="r" t="t"/>
                <a:pathLst>
                  <a:path extrusionOk="0" h="1418" w="1173">
                    <a:moveTo>
                      <a:pt x="489" y="0"/>
                    </a:moveTo>
                    <a:cubicBezTo>
                      <a:pt x="284" y="0"/>
                      <a:pt x="139" y="166"/>
                      <a:pt x="88" y="377"/>
                    </a:cubicBezTo>
                    <a:cubicBezTo>
                      <a:pt x="1" y="745"/>
                      <a:pt x="243" y="1417"/>
                      <a:pt x="647" y="1417"/>
                    </a:cubicBezTo>
                    <a:cubicBezTo>
                      <a:pt x="678" y="1417"/>
                      <a:pt x="709" y="1413"/>
                      <a:pt x="742" y="1405"/>
                    </a:cubicBezTo>
                    <a:cubicBezTo>
                      <a:pt x="795" y="1392"/>
                      <a:pt x="845" y="1367"/>
                      <a:pt x="888" y="1332"/>
                    </a:cubicBezTo>
                    <a:cubicBezTo>
                      <a:pt x="931" y="1301"/>
                      <a:pt x="967" y="1263"/>
                      <a:pt x="998" y="1221"/>
                    </a:cubicBezTo>
                    <a:cubicBezTo>
                      <a:pt x="1072" y="1128"/>
                      <a:pt x="1111" y="1013"/>
                      <a:pt x="1110" y="894"/>
                    </a:cubicBezTo>
                    <a:cubicBezTo>
                      <a:pt x="1111" y="888"/>
                      <a:pt x="1113" y="881"/>
                      <a:pt x="1114" y="876"/>
                    </a:cubicBezTo>
                    <a:cubicBezTo>
                      <a:pt x="1132" y="760"/>
                      <a:pt x="1148" y="625"/>
                      <a:pt x="1123" y="509"/>
                    </a:cubicBezTo>
                    <a:cubicBezTo>
                      <a:pt x="1152" y="497"/>
                      <a:pt x="1172" y="452"/>
                      <a:pt x="1142" y="423"/>
                    </a:cubicBezTo>
                    <a:cubicBezTo>
                      <a:pt x="964" y="246"/>
                      <a:pt x="760" y="10"/>
                      <a:pt x="502" y="1"/>
                    </a:cubicBezTo>
                    <a:cubicBezTo>
                      <a:pt x="498" y="0"/>
                      <a:pt x="493" y="0"/>
                      <a:pt x="489" y="0"/>
                    </a:cubicBezTo>
                    <a:close/>
                  </a:path>
                </a:pathLst>
              </a:custGeom>
              <a:solidFill>
                <a:srgbClr val="EDAF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38"/>
              <p:cNvSpPr/>
              <p:nvPr/>
            </p:nvSpPr>
            <p:spPr>
              <a:xfrm>
                <a:off x="7216274" y="2435123"/>
                <a:ext cx="69199" cy="87618"/>
              </a:xfrm>
              <a:custGeom>
                <a:rect b="b" l="l" r="r" t="t"/>
                <a:pathLst>
                  <a:path extrusionOk="0" h="704" w="556">
                    <a:moveTo>
                      <a:pt x="239" y="1"/>
                    </a:moveTo>
                    <a:cubicBezTo>
                      <a:pt x="206" y="1"/>
                      <a:pt x="172" y="8"/>
                      <a:pt x="140" y="24"/>
                    </a:cubicBezTo>
                    <a:cubicBezTo>
                      <a:pt x="102" y="45"/>
                      <a:pt x="69" y="77"/>
                      <a:pt x="46" y="116"/>
                    </a:cubicBezTo>
                    <a:cubicBezTo>
                      <a:pt x="35" y="135"/>
                      <a:pt x="0" y="193"/>
                      <a:pt x="31" y="208"/>
                    </a:cubicBezTo>
                    <a:cubicBezTo>
                      <a:pt x="32" y="208"/>
                      <a:pt x="33" y="208"/>
                      <a:pt x="34" y="208"/>
                    </a:cubicBezTo>
                    <a:cubicBezTo>
                      <a:pt x="35" y="208"/>
                      <a:pt x="37" y="208"/>
                      <a:pt x="38" y="208"/>
                    </a:cubicBezTo>
                    <a:cubicBezTo>
                      <a:pt x="42" y="204"/>
                      <a:pt x="45" y="199"/>
                      <a:pt x="44" y="194"/>
                    </a:cubicBezTo>
                    <a:lnTo>
                      <a:pt x="44" y="193"/>
                    </a:lnTo>
                    <a:lnTo>
                      <a:pt x="41" y="191"/>
                    </a:lnTo>
                    <a:cubicBezTo>
                      <a:pt x="41" y="191"/>
                      <a:pt x="39" y="192"/>
                      <a:pt x="40" y="193"/>
                    </a:cubicBezTo>
                    <a:cubicBezTo>
                      <a:pt x="34" y="188"/>
                      <a:pt x="62" y="138"/>
                      <a:pt x="66" y="132"/>
                    </a:cubicBezTo>
                    <a:cubicBezTo>
                      <a:pt x="76" y="115"/>
                      <a:pt x="89" y="100"/>
                      <a:pt x="103" y="86"/>
                    </a:cubicBezTo>
                    <a:cubicBezTo>
                      <a:pt x="133" y="56"/>
                      <a:pt x="171" y="38"/>
                      <a:pt x="213" y="32"/>
                    </a:cubicBezTo>
                    <a:cubicBezTo>
                      <a:pt x="220" y="32"/>
                      <a:pt x="226" y="31"/>
                      <a:pt x="233" y="31"/>
                    </a:cubicBezTo>
                    <a:cubicBezTo>
                      <a:pt x="311" y="31"/>
                      <a:pt x="376" y="83"/>
                      <a:pt x="411" y="151"/>
                    </a:cubicBezTo>
                    <a:cubicBezTo>
                      <a:pt x="451" y="229"/>
                      <a:pt x="467" y="321"/>
                      <a:pt x="486" y="407"/>
                    </a:cubicBezTo>
                    <a:cubicBezTo>
                      <a:pt x="495" y="451"/>
                      <a:pt x="502" y="497"/>
                      <a:pt x="505" y="543"/>
                    </a:cubicBezTo>
                    <a:cubicBezTo>
                      <a:pt x="507" y="571"/>
                      <a:pt x="506" y="598"/>
                      <a:pt x="504" y="626"/>
                    </a:cubicBezTo>
                    <a:cubicBezTo>
                      <a:pt x="501" y="647"/>
                      <a:pt x="498" y="669"/>
                      <a:pt x="498" y="692"/>
                    </a:cubicBezTo>
                    <a:cubicBezTo>
                      <a:pt x="499" y="700"/>
                      <a:pt x="505" y="703"/>
                      <a:pt x="512" y="703"/>
                    </a:cubicBezTo>
                    <a:cubicBezTo>
                      <a:pt x="519" y="703"/>
                      <a:pt x="528" y="699"/>
                      <a:pt x="532" y="693"/>
                    </a:cubicBezTo>
                    <a:cubicBezTo>
                      <a:pt x="555" y="645"/>
                      <a:pt x="551" y="582"/>
                      <a:pt x="548" y="529"/>
                    </a:cubicBezTo>
                    <a:cubicBezTo>
                      <a:pt x="542" y="465"/>
                      <a:pt x="532" y="403"/>
                      <a:pt x="515" y="342"/>
                    </a:cubicBezTo>
                    <a:cubicBezTo>
                      <a:pt x="491" y="244"/>
                      <a:pt x="466" y="122"/>
                      <a:pt x="384" y="55"/>
                    </a:cubicBezTo>
                    <a:cubicBezTo>
                      <a:pt x="343" y="19"/>
                      <a:pt x="291" y="1"/>
                      <a:pt x="239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38"/>
              <p:cNvSpPr/>
              <p:nvPr/>
            </p:nvSpPr>
            <p:spPr>
              <a:xfrm>
                <a:off x="7234196" y="2460885"/>
                <a:ext cx="46921" cy="24020"/>
              </a:xfrm>
              <a:custGeom>
                <a:rect b="b" l="l" r="r" t="t"/>
                <a:pathLst>
                  <a:path extrusionOk="0" h="193" w="377">
                    <a:moveTo>
                      <a:pt x="132" y="0"/>
                    </a:moveTo>
                    <a:cubicBezTo>
                      <a:pt x="84" y="0"/>
                      <a:pt x="35" y="17"/>
                      <a:pt x="3" y="54"/>
                    </a:cubicBezTo>
                    <a:cubicBezTo>
                      <a:pt x="1" y="57"/>
                      <a:pt x="2" y="60"/>
                      <a:pt x="5" y="60"/>
                    </a:cubicBezTo>
                    <a:cubicBezTo>
                      <a:pt x="5" y="60"/>
                      <a:pt x="6" y="60"/>
                      <a:pt x="7" y="59"/>
                    </a:cubicBezTo>
                    <a:lnTo>
                      <a:pt x="7" y="58"/>
                    </a:lnTo>
                    <a:cubicBezTo>
                      <a:pt x="44" y="35"/>
                      <a:pt x="85" y="21"/>
                      <a:pt x="126" y="21"/>
                    </a:cubicBezTo>
                    <a:cubicBezTo>
                      <a:pt x="152" y="21"/>
                      <a:pt x="179" y="27"/>
                      <a:pt x="205" y="39"/>
                    </a:cubicBezTo>
                    <a:cubicBezTo>
                      <a:pt x="268" y="69"/>
                      <a:pt x="314" y="125"/>
                      <a:pt x="344" y="187"/>
                    </a:cubicBezTo>
                    <a:cubicBezTo>
                      <a:pt x="346" y="191"/>
                      <a:pt x="350" y="193"/>
                      <a:pt x="354" y="193"/>
                    </a:cubicBezTo>
                    <a:cubicBezTo>
                      <a:pt x="364" y="193"/>
                      <a:pt x="377" y="180"/>
                      <a:pt x="370" y="170"/>
                    </a:cubicBezTo>
                    <a:cubicBezTo>
                      <a:pt x="335" y="103"/>
                      <a:pt x="280" y="39"/>
                      <a:pt x="207" y="13"/>
                    </a:cubicBezTo>
                    <a:cubicBezTo>
                      <a:pt x="184" y="5"/>
                      <a:pt x="158" y="0"/>
                      <a:pt x="132" y="0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38"/>
              <p:cNvSpPr/>
              <p:nvPr/>
            </p:nvSpPr>
            <p:spPr>
              <a:xfrm>
                <a:off x="7235316" y="2516394"/>
                <a:ext cx="37711" cy="21282"/>
              </a:xfrm>
              <a:custGeom>
                <a:rect b="b" l="l" r="r" t="t"/>
                <a:pathLst>
                  <a:path extrusionOk="0" h="171" w="303">
                    <a:moveTo>
                      <a:pt x="69" y="1"/>
                    </a:moveTo>
                    <a:cubicBezTo>
                      <a:pt x="46" y="1"/>
                      <a:pt x="21" y="4"/>
                      <a:pt x="4" y="14"/>
                    </a:cubicBezTo>
                    <a:cubicBezTo>
                      <a:pt x="2" y="16"/>
                      <a:pt x="0" y="23"/>
                      <a:pt x="4" y="23"/>
                    </a:cubicBezTo>
                    <a:lnTo>
                      <a:pt x="4" y="24"/>
                    </a:lnTo>
                    <a:cubicBezTo>
                      <a:pt x="17" y="23"/>
                      <a:pt x="30" y="22"/>
                      <a:pt x="43" y="20"/>
                    </a:cubicBezTo>
                    <a:cubicBezTo>
                      <a:pt x="47" y="19"/>
                      <a:pt x="51" y="19"/>
                      <a:pt x="55" y="19"/>
                    </a:cubicBezTo>
                    <a:cubicBezTo>
                      <a:pt x="93" y="19"/>
                      <a:pt x="131" y="28"/>
                      <a:pt x="165" y="46"/>
                    </a:cubicBezTo>
                    <a:cubicBezTo>
                      <a:pt x="190" y="60"/>
                      <a:pt x="213" y="77"/>
                      <a:pt x="232" y="99"/>
                    </a:cubicBezTo>
                    <a:cubicBezTo>
                      <a:pt x="242" y="110"/>
                      <a:pt x="250" y="121"/>
                      <a:pt x="258" y="133"/>
                    </a:cubicBezTo>
                    <a:cubicBezTo>
                      <a:pt x="265" y="146"/>
                      <a:pt x="271" y="161"/>
                      <a:pt x="282" y="169"/>
                    </a:cubicBezTo>
                    <a:cubicBezTo>
                      <a:pt x="284" y="170"/>
                      <a:pt x="286" y="171"/>
                      <a:pt x="287" y="171"/>
                    </a:cubicBezTo>
                    <a:cubicBezTo>
                      <a:pt x="295" y="171"/>
                      <a:pt x="303" y="163"/>
                      <a:pt x="303" y="157"/>
                    </a:cubicBezTo>
                    <a:cubicBezTo>
                      <a:pt x="302" y="141"/>
                      <a:pt x="295" y="126"/>
                      <a:pt x="284" y="114"/>
                    </a:cubicBezTo>
                    <a:cubicBezTo>
                      <a:pt x="275" y="101"/>
                      <a:pt x="265" y="88"/>
                      <a:pt x="255" y="77"/>
                    </a:cubicBezTo>
                    <a:cubicBezTo>
                      <a:pt x="232" y="55"/>
                      <a:pt x="205" y="37"/>
                      <a:pt x="176" y="24"/>
                    </a:cubicBezTo>
                    <a:cubicBezTo>
                      <a:pt x="150" y="11"/>
                      <a:pt x="120" y="4"/>
                      <a:pt x="90" y="2"/>
                    </a:cubicBezTo>
                    <a:cubicBezTo>
                      <a:pt x="83" y="1"/>
                      <a:pt x="76" y="1"/>
                      <a:pt x="69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38"/>
              <p:cNvSpPr/>
              <p:nvPr/>
            </p:nvSpPr>
            <p:spPr>
              <a:xfrm>
                <a:off x="7890339" y="2377499"/>
                <a:ext cx="145740" cy="176482"/>
              </a:xfrm>
              <a:custGeom>
                <a:rect b="b" l="l" r="r" t="t"/>
                <a:pathLst>
                  <a:path extrusionOk="0" h="1418" w="1171">
                    <a:moveTo>
                      <a:pt x="683" y="0"/>
                    </a:moveTo>
                    <a:cubicBezTo>
                      <a:pt x="678" y="0"/>
                      <a:pt x="674" y="0"/>
                      <a:pt x="669" y="0"/>
                    </a:cubicBezTo>
                    <a:cubicBezTo>
                      <a:pt x="412" y="10"/>
                      <a:pt x="207" y="246"/>
                      <a:pt x="29" y="423"/>
                    </a:cubicBezTo>
                    <a:cubicBezTo>
                      <a:pt x="0" y="450"/>
                      <a:pt x="19" y="496"/>
                      <a:pt x="49" y="509"/>
                    </a:cubicBezTo>
                    <a:cubicBezTo>
                      <a:pt x="25" y="624"/>
                      <a:pt x="40" y="758"/>
                      <a:pt x="58" y="875"/>
                    </a:cubicBezTo>
                    <a:cubicBezTo>
                      <a:pt x="59" y="881"/>
                      <a:pt x="60" y="888"/>
                      <a:pt x="61" y="894"/>
                    </a:cubicBezTo>
                    <a:cubicBezTo>
                      <a:pt x="64" y="1066"/>
                      <a:pt x="147" y="1228"/>
                      <a:pt x="283" y="1331"/>
                    </a:cubicBezTo>
                    <a:cubicBezTo>
                      <a:pt x="326" y="1366"/>
                      <a:pt x="376" y="1391"/>
                      <a:pt x="430" y="1405"/>
                    </a:cubicBezTo>
                    <a:cubicBezTo>
                      <a:pt x="462" y="1413"/>
                      <a:pt x="494" y="1417"/>
                      <a:pt x="524" y="1417"/>
                    </a:cubicBezTo>
                    <a:cubicBezTo>
                      <a:pt x="929" y="1417"/>
                      <a:pt x="1171" y="744"/>
                      <a:pt x="1084" y="376"/>
                    </a:cubicBezTo>
                    <a:cubicBezTo>
                      <a:pt x="1034" y="165"/>
                      <a:pt x="887" y="0"/>
                      <a:pt x="683" y="0"/>
                    </a:cubicBezTo>
                    <a:close/>
                  </a:path>
                </a:pathLst>
              </a:custGeom>
              <a:solidFill>
                <a:srgbClr val="EDAF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38"/>
              <p:cNvSpPr/>
              <p:nvPr/>
            </p:nvSpPr>
            <p:spPr>
              <a:xfrm>
                <a:off x="7934646" y="2409609"/>
                <a:ext cx="69448" cy="87618"/>
              </a:xfrm>
              <a:custGeom>
                <a:rect b="b" l="l" r="r" t="t"/>
                <a:pathLst>
                  <a:path extrusionOk="0" h="704" w="558">
                    <a:moveTo>
                      <a:pt x="326" y="1"/>
                    </a:moveTo>
                    <a:cubicBezTo>
                      <a:pt x="273" y="1"/>
                      <a:pt x="220" y="21"/>
                      <a:pt x="178" y="57"/>
                    </a:cubicBezTo>
                    <a:cubicBezTo>
                      <a:pt x="96" y="125"/>
                      <a:pt x="71" y="242"/>
                      <a:pt x="46" y="340"/>
                    </a:cubicBezTo>
                    <a:cubicBezTo>
                      <a:pt x="30" y="399"/>
                      <a:pt x="19" y="459"/>
                      <a:pt x="13" y="520"/>
                    </a:cubicBezTo>
                    <a:cubicBezTo>
                      <a:pt x="9" y="572"/>
                      <a:pt x="0" y="648"/>
                      <a:pt x="27" y="696"/>
                    </a:cubicBezTo>
                    <a:cubicBezTo>
                      <a:pt x="30" y="702"/>
                      <a:pt x="34" y="704"/>
                      <a:pt x="39" y="704"/>
                    </a:cubicBezTo>
                    <a:cubicBezTo>
                      <a:pt x="49" y="704"/>
                      <a:pt x="60" y="694"/>
                      <a:pt x="61" y="684"/>
                    </a:cubicBezTo>
                    <a:cubicBezTo>
                      <a:pt x="61" y="661"/>
                      <a:pt x="59" y="638"/>
                      <a:pt x="56" y="617"/>
                    </a:cubicBezTo>
                    <a:cubicBezTo>
                      <a:pt x="54" y="591"/>
                      <a:pt x="52" y="566"/>
                      <a:pt x="55" y="541"/>
                    </a:cubicBezTo>
                    <a:cubicBezTo>
                      <a:pt x="58" y="490"/>
                      <a:pt x="64" y="439"/>
                      <a:pt x="76" y="390"/>
                    </a:cubicBezTo>
                    <a:cubicBezTo>
                      <a:pt x="93" y="307"/>
                      <a:pt x="110" y="215"/>
                      <a:pt x="152" y="139"/>
                    </a:cubicBezTo>
                    <a:cubicBezTo>
                      <a:pt x="187" y="75"/>
                      <a:pt x="250" y="31"/>
                      <a:pt x="322" y="31"/>
                    </a:cubicBezTo>
                    <a:cubicBezTo>
                      <a:pt x="334" y="31"/>
                      <a:pt x="347" y="33"/>
                      <a:pt x="359" y="35"/>
                    </a:cubicBezTo>
                    <a:cubicBezTo>
                      <a:pt x="397" y="44"/>
                      <a:pt x="431" y="63"/>
                      <a:pt x="458" y="91"/>
                    </a:cubicBezTo>
                    <a:cubicBezTo>
                      <a:pt x="474" y="106"/>
                      <a:pt x="486" y="123"/>
                      <a:pt x="497" y="142"/>
                    </a:cubicBezTo>
                    <a:cubicBezTo>
                      <a:pt x="506" y="158"/>
                      <a:pt x="513" y="175"/>
                      <a:pt x="520" y="191"/>
                    </a:cubicBezTo>
                    <a:lnTo>
                      <a:pt x="520" y="191"/>
                    </a:lnTo>
                    <a:lnTo>
                      <a:pt x="516" y="192"/>
                    </a:lnTo>
                    <a:cubicBezTo>
                      <a:pt x="515" y="192"/>
                      <a:pt x="515" y="194"/>
                      <a:pt x="515" y="195"/>
                    </a:cubicBezTo>
                    <a:cubicBezTo>
                      <a:pt x="514" y="199"/>
                      <a:pt x="516" y="204"/>
                      <a:pt x="520" y="207"/>
                    </a:cubicBezTo>
                    <a:cubicBezTo>
                      <a:pt x="521" y="208"/>
                      <a:pt x="522" y="209"/>
                      <a:pt x="523" y="209"/>
                    </a:cubicBezTo>
                    <a:cubicBezTo>
                      <a:pt x="525" y="209"/>
                      <a:pt x="526" y="208"/>
                      <a:pt x="527" y="207"/>
                    </a:cubicBezTo>
                    <a:cubicBezTo>
                      <a:pt x="557" y="190"/>
                      <a:pt x="528" y="139"/>
                      <a:pt x="516" y="119"/>
                    </a:cubicBezTo>
                    <a:cubicBezTo>
                      <a:pt x="495" y="79"/>
                      <a:pt x="463" y="47"/>
                      <a:pt x="424" y="26"/>
                    </a:cubicBezTo>
                    <a:cubicBezTo>
                      <a:pt x="393" y="8"/>
                      <a:pt x="360" y="1"/>
                      <a:pt x="326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38"/>
              <p:cNvSpPr/>
              <p:nvPr/>
            </p:nvSpPr>
            <p:spPr>
              <a:xfrm>
                <a:off x="7939624" y="2435372"/>
                <a:ext cx="46672" cy="23896"/>
              </a:xfrm>
              <a:custGeom>
                <a:rect b="b" l="l" r="r" t="t"/>
                <a:pathLst>
                  <a:path extrusionOk="0" h="192" w="375">
                    <a:moveTo>
                      <a:pt x="247" y="0"/>
                    </a:moveTo>
                    <a:cubicBezTo>
                      <a:pt x="220" y="0"/>
                      <a:pt x="193" y="5"/>
                      <a:pt x="170" y="14"/>
                    </a:cubicBezTo>
                    <a:cubicBezTo>
                      <a:pt x="97" y="42"/>
                      <a:pt x="41" y="104"/>
                      <a:pt x="6" y="171"/>
                    </a:cubicBezTo>
                    <a:cubicBezTo>
                      <a:pt x="1" y="182"/>
                      <a:pt x="10" y="192"/>
                      <a:pt x="19" y="192"/>
                    </a:cubicBezTo>
                    <a:cubicBezTo>
                      <a:pt x="23" y="192"/>
                      <a:pt x="28" y="189"/>
                      <a:pt x="31" y="184"/>
                    </a:cubicBezTo>
                    <a:cubicBezTo>
                      <a:pt x="62" y="122"/>
                      <a:pt x="107" y="67"/>
                      <a:pt x="171" y="38"/>
                    </a:cubicBezTo>
                    <a:cubicBezTo>
                      <a:pt x="196" y="27"/>
                      <a:pt x="222" y="22"/>
                      <a:pt x="247" y="22"/>
                    </a:cubicBezTo>
                    <a:cubicBezTo>
                      <a:pt x="289" y="22"/>
                      <a:pt x="330" y="36"/>
                      <a:pt x="368" y="59"/>
                    </a:cubicBezTo>
                    <a:cubicBezTo>
                      <a:pt x="369" y="60"/>
                      <a:pt x="369" y="60"/>
                      <a:pt x="370" y="60"/>
                    </a:cubicBezTo>
                    <a:cubicBezTo>
                      <a:pt x="373" y="60"/>
                      <a:pt x="375" y="56"/>
                      <a:pt x="373" y="54"/>
                    </a:cubicBezTo>
                    <a:cubicBezTo>
                      <a:pt x="343" y="16"/>
                      <a:pt x="294" y="0"/>
                      <a:pt x="247" y="0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38"/>
              <p:cNvSpPr/>
              <p:nvPr/>
            </p:nvSpPr>
            <p:spPr>
              <a:xfrm>
                <a:off x="7947465" y="2491004"/>
                <a:ext cx="38084" cy="21158"/>
              </a:xfrm>
              <a:custGeom>
                <a:rect b="b" l="l" r="r" t="t"/>
                <a:pathLst>
                  <a:path extrusionOk="0" h="170" w="306">
                    <a:moveTo>
                      <a:pt x="233" y="0"/>
                    </a:moveTo>
                    <a:cubicBezTo>
                      <a:pt x="227" y="0"/>
                      <a:pt x="221" y="1"/>
                      <a:pt x="216" y="1"/>
                    </a:cubicBezTo>
                    <a:cubicBezTo>
                      <a:pt x="186" y="3"/>
                      <a:pt x="156" y="11"/>
                      <a:pt x="128" y="25"/>
                    </a:cubicBezTo>
                    <a:cubicBezTo>
                      <a:pt x="99" y="38"/>
                      <a:pt x="73" y="57"/>
                      <a:pt x="51" y="79"/>
                    </a:cubicBezTo>
                    <a:cubicBezTo>
                      <a:pt x="39" y="90"/>
                      <a:pt x="30" y="103"/>
                      <a:pt x="20" y="116"/>
                    </a:cubicBezTo>
                    <a:cubicBezTo>
                      <a:pt x="9" y="129"/>
                      <a:pt x="2" y="145"/>
                      <a:pt x="1" y="162"/>
                    </a:cubicBezTo>
                    <a:cubicBezTo>
                      <a:pt x="1" y="168"/>
                      <a:pt x="5" y="170"/>
                      <a:pt x="9" y="170"/>
                    </a:cubicBezTo>
                    <a:cubicBezTo>
                      <a:pt x="14" y="170"/>
                      <a:pt x="18" y="168"/>
                      <a:pt x="21" y="166"/>
                    </a:cubicBezTo>
                    <a:cubicBezTo>
                      <a:pt x="31" y="154"/>
                      <a:pt x="39" y="142"/>
                      <a:pt x="46" y="129"/>
                    </a:cubicBezTo>
                    <a:cubicBezTo>
                      <a:pt x="53" y="117"/>
                      <a:pt x="62" y="106"/>
                      <a:pt x="70" y="96"/>
                    </a:cubicBezTo>
                    <a:cubicBezTo>
                      <a:pt x="89" y="75"/>
                      <a:pt x="113" y="58"/>
                      <a:pt x="138" y="45"/>
                    </a:cubicBezTo>
                    <a:cubicBezTo>
                      <a:pt x="161" y="32"/>
                      <a:pt x="188" y="25"/>
                      <a:pt x="215" y="21"/>
                    </a:cubicBezTo>
                    <a:cubicBezTo>
                      <a:pt x="225" y="20"/>
                      <a:pt x="235" y="19"/>
                      <a:pt x="245" y="19"/>
                    </a:cubicBezTo>
                    <a:cubicBezTo>
                      <a:pt x="250" y="19"/>
                      <a:pt x="254" y="19"/>
                      <a:pt x="258" y="20"/>
                    </a:cubicBezTo>
                    <a:cubicBezTo>
                      <a:pt x="271" y="22"/>
                      <a:pt x="285" y="23"/>
                      <a:pt x="298" y="23"/>
                    </a:cubicBezTo>
                    <a:cubicBezTo>
                      <a:pt x="301" y="23"/>
                      <a:pt x="305" y="17"/>
                      <a:pt x="302" y="15"/>
                    </a:cubicBezTo>
                    <a:lnTo>
                      <a:pt x="301" y="15"/>
                    </a:lnTo>
                    <a:cubicBezTo>
                      <a:pt x="289" y="8"/>
                      <a:pt x="276" y="3"/>
                      <a:pt x="262" y="2"/>
                    </a:cubicBezTo>
                    <a:cubicBezTo>
                      <a:pt x="252" y="1"/>
                      <a:pt x="243" y="0"/>
                      <a:pt x="233" y="0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38"/>
              <p:cNvSpPr/>
              <p:nvPr/>
            </p:nvSpPr>
            <p:spPr>
              <a:xfrm>
                <a:off x="7372593" y="2361692"/>
                <a:ext cx="161547" cy="117488"/>
              </a:xfrm>
              <a:custGeom>
                <a:rect b="b" l="l" r="r" t="t"/>
                <a:pathLst>
                  <a:path extrusionOk="0" h="944" w="1298">
                    <a:moveTo>
                      <a:pt x="694" y="0"/>
                    </a:moveTo>
                    <a:cubicBezTo>
                      <a:pt x="617" y="0"/>
                      <a:pt x="540" y="13"/>
                      <a:pt x="465" y="36"/>
                    </a:cubicBezTo>
                    <a:lnTo>
                      <a:pt x="456" y="36"/>
                    </a:lnTo>
                    <a:cubicBezTo>
                      <a:pt x="424" y="39"/>
                      <a:pt x="393" y="49"/>
                      <a:pt x="366" y="65"/>
                    </a:cubicBezTo>
                    <a:cubicBezTo>
                      <a:pt x="356" y="69"/>
                      <a:pt x="348" y="73"/>
                      <a:pt x="340" y="77"/>
                    </a:cubicBezTo>
                    <a:cubicBezTo>
                      <a:pt x="332" y="82"/>
                      <a:pt x="324" y="88"/>
                      <a:pt x="317" y="93"/>
                    </a:cubicBezTo>
                    <a:cubicBezTo>
                      <a:pt x="255" y="118"/>
                      <a:pt x="199" y="153"/>
                      <a:pt x="149" y="196"/>
                    </a:cubicBezTo>
                    <a:cubicBezTo>
                      <a:pt x="67" y="268"/>
                      <a:pt x="0" y="373"/>
                      <a:pt x="14" y="467"/>
                    </a:cubicBezTo>
                    <a:cubicBezTo>
                      <a:pt x="4" y="518"/>
                      <a:pt x="8" y="570"/>
                      <a:pt x="26" y="618"/>
                    </a:cubicBezTo>
                    <a:cubicBezTo>
                      <a:pt x="29" y="648"/>
                      <a:pt x="53" y="715"/>
                      <a:pt x="77" y="740"/>
                    </a:cubicBezTo>
                    <a:cubicBezTo>
                      <a:pt x="120" y="807"/>
                      <a:pt x="179" y="832"/>
                      <a:pt x="260" y="884"/>
                    </a:cubicBezTo>
                    <a:cubicBezTo>
                      <a:pt x="353" y="923"/>
                      <a:pt x="379" y="927"/>
                      <a:pt x="458" y="938"/>
                    </a:cubicBezTo>
                    <a:cubicBezTo>
                      <a:pt x="490" y="941"/>
                      <a:pt x="523" y="943"/>
                      <a:pt x="555" y="943"/>
                    </a:cubicBezTo>
                    <a:cubicBezTo>
                      <a:pt x="846" y="943"/>
                      <a:pt x="1145" y="798"/>
                      <a:pt x="1224" y="581"/>
                    </a:cubicBezTo>
                    <a:cubicBezTo>
                      <a:pt x="1297" y="382"/>
                      <a:pt x="1197" y="138"/>
                      <a:pt x="944" y="44"/>
                    </a:cubicBezTo>
                    <a:cubicBezTo>
                      <a:pt x="863" y="15"/>
                      <a:pt x="779" y="0"/>
                      <a:pt x="694" y="0"/>
                    </a:cubicBezTo>
                    <a:close/>
                  </a:path>
                </a:pathLst>
              </a:custGeom>
              <a:solidFill>
                <a:srgbClr val="CDCB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38"/>
              <p:cNvSpPr/>
              <p:nvPr/>
            </p:nvSpPr>
            <p:spPr>
              <a:xfrm>
                <a:off x="7384168" y="2372520"/>
                <a:ext cx="163787" cy="105292"/>
              </a:xfrm>
              <a:custGeom>
                <a:rect b="b" l="l" r="r" t="t"/>
                <a:pathLst>
                  <a:path extrusionOk="0" h="846" w="1316">
                    <a:moveTo>
                      <a:pt x="554" y="0"/>
                    </a:moveTo>
                    <a:cubicBezTo>
                      <a:pt x="458" y="0"/>
                      <a:pt x="361" y="19"/>
                      <a:pt x="286" y="54"/>
                    </a:cubicBezTo>
                    <a:cubicBezTo>
                      <a:pt x="91" y="143"/>
                      <a:pt x="0" y="367"/>
                      <a:pt x="77" y="567"/>
                    </a:cubicBezTo>
                    <a:cubicBezTo>
                      <a:pt x="136" y="721"/>
                      <a:pt x="334" y="833"/>
                      <a:pt x="543" y="844"/>
                    </a:cubicBezTo>
                    <a:cubicBezTo>
                      <a:pt x="557" y="845"/>
                      <a:pt x="570" y="845"/>
                      <a:pt x="584" y="845"/>
                    </a:cubicBezTo>
                    <a:cubicBezTo>
                      <a:pt x="1043" y="845"/>
                      <a:pt x="1316" y="404"/>
                      <a:pt x="1005" y="146"/>
                    </a:cubicBezTo>
                    <a:cubicBezTo>
                      <a:pt x="961" y="110"/>
                      <a:pt x="912" y="82"/>
                      <a:pt x="859" y="64"/>
                    </a:cubicBezTo>
                    <a:cubicBezTo>
                      <a:pt x="852" y="59"/>
                      <a:pt x="845" y="54"/>
                      <a:pt x="837" y="51"/>
                    </a:cubicBezTo>
                    <a:cubicBezTo>
                      <a:pt x="830" y="47"/>
                      <a:pt x="822" y="44"/>
                      <a:pt x="815" y="41"/>
                    </a:cubicBezTo>
                    <a:cubicBezTo>
                      <a:pt x="791" y="29"/>
                      <a:pt x="764" y="21"/>
                      <a:pt x="736" y="21"/>
                    </a:cubicBezTo>
                    <a:lnTo>
                      <a:pt x="728" y="22"/>
                    </a:lnTo>
                    <a:cubicBezTo>
                      <a:pt x="674" y="7"/>
                      <a:pt x="614" y="0"/>
                      <a:pt x="5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38"/>
              <p:cNvSpPr/>
              <p:nvPr/>
            </p:nvSpPr>
            <p:spPr>
              <a:xfrm>
                <a:off x="7454611" y="2463001"/>
                <a:ext cx="124" cy="124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22E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38"/>
              <p:cNvSpPr/>
              <p:nvPr/>
            </p:nvSpPr>
            <p:spPr>
              <a:xfrm>
                <a:off x="7395618" y="2365053"/>
                <a:ext cx="88863" cy="102927"/>
              </a:xfrm>
              <a:custGeom>
                <a:rect b="b" l="l" r="r" t="t"/>
                <a:pathLst>
                  <a:path extrusionOk="0" h="827" w="714">
                    <a:moveTo>
                      <a:pt x="376" y="1"/>
                    </a:moveTo>
                    <a:cubicBezTo>
                      <a:pt x="371" y="1"/>
                      <a:pt x="366" y="1"/>
                      <a:pt x="362" y="1"/>
                    </a:cubicBezTo>
                    <a:cubicBezTo>
                      <a:pt x="353" y="2"/>
                      <a:pt x="346" y="3"/>
                      <a:pt x="337" y="4"/>
                    </a:cubicBezTo>
                    <a:cubicBezTo>
                      <a:pt x="332" y="3"/>
                      <a:pt x="327" y="2"/>
                      <a:pt x="322" y="2"/>
                    </a:cubicBezTo>
                    <a:cubicBezTo>
                      <a:pt x="312" y="2"/>
                      <a:pt x="302" y="5"/>
                      <a:pt x="293" y="9"/>
                    </a:cubicBezTo>
                    <a:cubicBezTo>
                      <a:pt x="292" y="9"/>
                      <a:pt x="292" y="11"/>
                      <a:pt x="291" y="11"/>
                    </a:cubicBezTo>
                    <a:cubicBezTo>
                      <a:pt x="64" y="61"/>
                      <a:pt x="0" y="297"/>
                      <a:pt x="5" y="453"/>
                    </a:cubicBezTo>
                    <a:cubicBezTo>
                      <a:pt x="7" y="548"/>
                      <a:pt x="39" y="653"/>
                      <a:pt x="113" y="730"/>
                    </a:cubicBezTo>
                    <a:cubicBezTo>
                      <a:pt x="166" y="785"/>
                      <a:pt x="239" y="817"/>
                      <a:pt x="316" y="821"/>
                    </a:cubicBezTo>
                    <a:cubicBezTo>
                      <a:pt x="334" y="825"/>
                      <a:pt x="352" y="827"/>
                      <a:pt x="371" y="827"/>
                    </a:cubicBezTo>
                    <a:cubicBezTo>
                      <a:pt x="462" y="827"/>
                      <a:pt x="554" y="780"/>
                      <a:pt x="604" y="721"/>
                    </a:cubicBezTo>
                    <a:cubicBezTo>
                      <a:pt x="676" y="639"/>
                      <a:pt x="703" y="532"/>
                      <a:pt x="708" y="437"/>
                    </a:cubicBezTo>
                    <a:cubicBezTo>
                      <a:pt x="713" y="333"/>
                      <a:pt x="684" y="231"/>
                      <a:pt x="628" y="143"/>
                    </a:cubicBezTo>
                    <a:cubicBezTo>
                      <a:pt x="578" y="66"/>
                      <a:pt x="497" y="1"/>
                      <a:pt x="376" y="1"/>
                    </a:cubicBezTo>
                    <a:close/>
                  </a:path>
                </a:pathLst>
              </a:custGeom>
              <a:solidFill>
                <a:srgbClr val="2D27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38"/>
              <p:cNvSpPr/>
              <p:nvPr/>
            </p:nvSpPr>
            <p:spPr>
              <a:xfrm>
                <a:off x="7434698" y="2377374"/>
                <a:ext cx="29621" cy="35844"/>
              </a:xfrm>
              <a:custGeom>
                <a:rect b="b" l="l" r="r" t="t"/>
                <a:pathLst>
                  <a:path extrusionOk="0" h="288" w="238">
                    <a:moveTo>
                      <a:pt x="114" y="1"/>
                    </a:moveTo>
                    <a:cubicBezTo>
                      <a:pt x="108" y="1"/>
                      <a:pt x="102" y="1"/>
                      <a:pt x="97" y="2"/>
                    </a:cubicBezTo>
                    <a:cubicBezTo>
                      <a:pt x="86" y="2"/>
                      <a:pt x="76" y="3"/>
                      <a:pt x="67" y="6"/>
                    </a:cubicBezTo>
                    <a:cubicBezTo>
                      <a:pt x="4" y="25"/>
                      <a:pt x="1" y="93"/>
                      <a:pt x="1" y="136"/>
                    </a:cubicBezTo>
                    <a:cubicBezTo>
                      <a:pt x="2" y="166"/>
                      <a:pt x="7" y="196"/>
                      <a:pt x="19" y="225"/>
                    </a:cubicBezTo>
                    <a:cubicBezTo>
                      <a:pt x="27" y="248"/>
                      <a:pt x="38" y="273"/>
                      <a:pt x="69" y="284"/>
                    </a:cubicBezTo>
                    <a:cubicBezTo>
                      <a:pt x="81" y="287"/>
                      <a:pt x="93" y="288"/>
                      <a:pt x="105" y="288"/>
                    </a:cubicBezTo>
                    <a:cubicBezTo>
                      <a:pt x="123" y="288"/>
                      <a:pt x="142" y="284"/>
                      <a:pt x="159" y="277"/>
                    </a:cubicBezTo>
                    <a:cubicBezTo>
                      <a:pt x="184" y="266"/>
                      <a:pt x="205" y="246"/>
                      <a:pt x="215" y="221"/>
                    </a:cubicBezTo>
                    <a:cubicBezTo>
                      <a:pt x="238" y="169"/>
                      <a:pt x="227" y="108"/>
                      <a:pt x="198" y="61"/>
                    </a:cubicBezTo>
                    <a:cubicBezTo>
                      <a:pt x="186" y="40"/>
                      <a:pt x="170" y="14"/>
                      <a:pt x="141" y="5"/>
                    </a:cubicBezTo>
                    <a:cubicBezTo>
                      <a:pt x="132" y="2"/>
                      <a:pt x="123" y="1"/>
                      <a:pt x="1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38"/>
              <p:cNvSpPr/>
              <p:nvPr/>
            </p:nvSpPr>
            <p:spPr>
              <a:xfrm>
                <a:off x="7321067" y="2350491"/>
                <a:ext cx="204733" cy="109896"/>
              </a:xfrm>
              <a:custGeom>
                <a:rect b="b" l="l" r="r" t="t"/>
                <a:pathLst>
                  <a:path extrusionOk="0" h="883" w="1645">
                    <a:moveTo>
                      <a:pt x="924" y="1"/>
                    </a:moveTo>
                    <a:cubicBezTo>
                      <a:pt x="836" y="1"/>
                      <a:pt x="748" y="13"/>
                      <a:pt x="663" y="37"/>
                    </a:cubicBezTo>
                    <a:cubicBezTo>
                      <a:pt x="526" y="73"/>
                      <a:pt x="377" y="188"/>
                      <a:pt x="251" y="244"/>
                    </a:cubicBezTo>
                    <a:cubicBezTo>
                      <a:pt x="210" y="264"/>
                      <a:pt x="166" y="278"/>
                      <a:pt x="122" y="286"/>
                    </a:cubicBezTo>
                    <a:cubicBezTo>
                      <a:pt x="116" y="287"/>
                      <a:pt x="110" y="287"/>
                      <a:pt x="105" y="287"/>
                    </a:cubicBezTo>
                    <a:cubicBezTo>
                      <a:pt x="68" y="287"/>
                      <a:pt x="39" y="272"/>
                      <a:pt x="4" y="272"/>
                    </a:cubicBezTo>
                    <a:cubicBezTo>
                      <a:pt x="3" y="272"/>
                      <a:pt x="2" y="272"/>
                      <a:pt x="1" y="272"/>
                    </a:cubicBezTo>
                    <a:cubicBezTo>
                      <a:pt x="1" y="275"/>
                      <a:pt x="1" y="277"/>
                      <a:pt x="1" y="280"/>
                    </a:cubicBezTo>
                    <a:cubicBezTo>
                      <a:pt x="1" y="331"/>
                      <a:pt x="28" y="391"/>
                      <a:pt x="58" y="433"/>
                    </a:cubicBezTo>
                    <a:cubicBezTo>
                      <a:pt x="97" y="487"/>
                      <a:pt x="141" y="536"/>
                      <a:pt x="189" y="580"/>
                    </a:cubicBezTo>
                    <a:cubicBezTo>
                      <a:pt x="235" y="624"/>
                      <a:pt x="279" y="671"/>
                      <a:pt x="330" y="707"/>
                    </a:cubicBezTo>
                    <a:cubicBezTo>
                      <a:pt x="346" y="781"/>
                      <a:pt x="394" y="853"/>
                      <a:pt x="487" y="881"/>
                    </a:cubicBezTo>
                    <a:cubicBezTo>
                      <a:pt x="489" y="882"/>
                      <a:pt x="492" y="882"/>
                      <a:pt x="496" y="882"/>
                    </a:cubicBezTo>
                    <a:cubicBezTo>
                      <a:pt x="511" y="882"/>
                      <a:pt x="534" y="874"/>
                      <a:pt x="530" y="867"/>
                    </a:cubicBezTo>
                    <a:cubicBezTo>
                      <a:pt x="522" y="858"/>
                      <a:pt x="515" y="849"/>
                      <a:pt x="506" y="842"/>
                    </a:cubicBezTo>
                    <a:cubicBezTo>
                      <a:pt x="500" y="834"/>
                      <a:pt x="496" y="825"/>
                      <a:pt x="493" y="815"/>
                    </a:cubicBezTo>
                    <a:cubicBezTo>
                      <a:pt x="454" y="683"/>
                      <a:pt x="449" y="552"/>
                      <a:pt x="524" y="424"/>
                    </a:cubicBezTo>
                    <a:cubicBezTo>
                      <a:pt x="589" y="313"/>
                      <a:pt x="712" y="216"/>
                      <a:pt x="864" y="175"/>
                    </a:cubicBezTo>
                    <a:cubicBezTo>
                      <a:pt x="941" y="153"/>
                      <a:pt x="1019" y="142"/>
                      <a:pt x="1098" y="142"/>
                    </a:cubicBezTo>
                    <a:cubicBezTo>
                      <a:pt x="1140" y="142"/>
                      <a:pt x="1181" y="145"/>
                      <a:pt x="1223" y="151"/>
                    </a:cubicBezTo>
                    <a:cubicBezTo>
                      <a:pt x="1353" y="167"/>
                      <a:pt x="1475" y="226"/>
                      <a:pt x="1569" y="318"/>
                    </a:cubicBezTo>
                    <a:cubicBezTo>
                      <a:pt x="1588" y="337"/>
                      <a:pt x="1627" y="396"/>
                      <a:pt x="1642" y="397"/>
                    </a:cubicBezTo>
                    <a:cubicBezTo>
                      <a:pt x="1642" y="397"/>
                      <a:pt x="1642" y="397"/>
                      <a:pt x="1643" y="397"/>
                    </a:cubicBezTo>
                    <a:cubicBezTo>
                      <a:pt x="1644" y="397"/>
                      <a:pt x="1645" y="397"/>
                      <a:pt x="1645" y="396"/>
                    </a:cubicBezTo>
                    <a:cubicBezTo>
                      <a:pt x="1641" y="346"/>
                      <a:pt x="1611" y="301"/>
                      <a:pt x="1574" y="261"/>
                    </a:cubicBezTo>
                    <a:cubicBezTo>
                      <a:pt x="1576" y="261"/>
                      <a:pt x="1578" y="262"/>
                      <a:pt x="1579" y="262"/>
                    </a:cubicBezTo>
                    <a:cubicBezTo>
                      <a:pt x="1580" y="262"/>
                      <a:pt x="1580" y="262"/>
                      <a:pt x="1581" y="261"/>
                    </a:cubicBezTo>
                    <a:cubicBezTo>
                      <a:pt x="1583" y="261"/>
                      <a:pt x="1570" y="252"/>
                      <a:pt x="1551" y="236"/>
                    </a:cubicBezTo>
                    <a:cubicBezTo>
                      <a:pt x="1537" y="223"/>
                      <a:pt x="1523" y="212"/>
                      <a:pt x="1507" y="201"/>
                    </a:cubicBezTo>
                    <a:cubicBezTo>
                      <a:pt x="1445" y="152"/>
                      <a:pt x="1355" y="87"/>
                      <a:pt x="1291" y="66"/>
                    </a:cubicBezTo>
                    <a:cubicBezTo>
                      <a:pt x="1231" y="45"/>
                      <a:pt x="1170" y="29"/>
                      <a:pt x="1108" y="19"/>
                    </a:cubicBezTo>
                    <a:cubicBezTo>
                      <a:pt x="1047" y="7"/>
                      <a:pt x="985" y="1"/>
                      <a:pt x="9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38"/>
              <p:cNvSpPr/>
              <p:nvPr/>
            </p:nvSpPr>
            <p:spPr>
              <a:xfrm>
                <a:off x="7671417" y="2339414"/>
                <a:ext cx="162169" cy="116119"/>
              </a:xfrm>
              <a:custGeom>
                <a:rect b="b" l="l" r="r" t="t"/>
                <a:pathLst>
                  <a:path extrusionOk="0" h="933" w="1303">
                    <a:moveTo>
                      <a:pt x="635" y="1"/>
                    </a:moveTo>
                    <a:cubicBezTo>
                      <a:pt x="526" y="1"/>
                      <a:pt x="417" y="25"/>
                      <a:pt x="317" y="73"/>
                    </a:cubicBezTo>
                    <a:cubicBezTo>
                      <a:pt x="76" y="190"/>
                      <a:pt x="0" y="443"/>
                      <a:pt x="92" y="633"/>
                    </a:cubicBezTo>
                    <a:cubicBezTo>
                      <a:pt x="183" y="820"/>
                      <a:pt x="442" y="932"/>
                      <a:pt x="703" y="932"/>
                    </a:cubicBezTo>
                    <a:cubicBezTo>
                      <a:pt x="766" y="932"/>
                      <a:pt x="829" y="926"/>
                      <a:pt x="890" y="913"/>
                    </a:cubicBezTo>
                    <a:cubicBezTo>
                      <a:pt x="968" y="895"/>
                      <a:pt x="993" y="888"/>
                      <a:pt x="1081" y="840"/>
                    </a:cubicBezTo>
                    <a:cubicBezTo>
                      <a:pt x="1157" y="780"/>
                      <a:pt x="1213" y="750"/>
                      <a:pt x="1250" y="679"/>
                    </a:cubicBezTo>
                    <a:cubicBezTo>
                      <a:pt x="1270" y="653"/>
                      <a:pt x="1288" y="583"/>
                      <a:pt x="1289" y="553"/>
                    </a:cubicBezTo>
                    <a:cubicBezTo>
                      <a:pt x="1303" y="503"/>
                      <a:pt x="1301" y="451"/>
                      <a:pt x="1285" y="402"/>
                    </a:cubicBezTo>
                    <a:cubicBezTo>
                      <a:pt x="1290" y="306"/>
                      <a:pt x="1213" y="209"/>
                      <a:pt x="1124" y="145"/>
                    </a:cubicBezTo>
                    <a:cubicBezTo>
                      <a:pt x="1071" y="106"/>
                      <a:pt x="1011" y="78"/>
                      <a:pt x="948" y="59"/>
                    </a:cubicBezTo>
                    <a:cubicBezTo>
                      <a:pt x="939" y="54"/>
                      <a:pt x="932" y="50"/>
                      <a:pt x="922" y="46"/>
                    </a:cubicBezTo>
                    <a:cubicBezTo>
                      <a:pt x="913" y="42"/>
                      <a:pt x="905" y="39"/>
                      <a:pt x="895" y="37"/>
                    </a:cubicBezTo>
                    <a:cubicBezTo>
                      <a:pt x="868" y="24"/>
                      <a:pt x="839" y="18"/>
                      <a:pt x="809" y="18"/>
                    </a:cubicBezTo>
                    <a:cubicBezTo>
                      <a:pt x="807" y="18"/>
                      <a:pt x="805" y="18"/>
                      <a:pt x="802" y="18"/>
                    </a:cubicBezTo>
                    <a:lnTo>
                      <a:pt x="793" y="18"/>
                    </a:lnTo>
                    <a:cubicBezTo>
                      <a:pt x="741" y="6"/>
                      <a:pt x="688" y="1"/>
                      <a:pt x="635" y="1"/>
                    </a:cubicBezTo>
                    <a:close/>
                  </a:path>
                </a:pathLst>
              </a:custGeom>
              <a:solidFill>
                <a:srgbClr val="CDCB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38"/>
              <p:cNvSpPr/>
              <p:nvPr/>
            </p:nvSpPr>
            <p:spPr>
              <a:xfrm>
                <a:off x="7660713" y="2349620"/>
                <a:ext cx="160800" cy="105914"/>
              </a:xfrm>
              <a:custGeom>
                <a:rect b="b" l="l" r="r" t="t"/>
                <a:pathLst>
                  <a:path extrusionOk="0" h="851" w="1292">
                    <a:moveTo>
                      <a:pt x="779" y="0"/>
                    </a:moveTo>
                    <a:cubicBezTo>
                      <a:pt x="695" y="0"/>
                      <a:pt x="608" y="15"/>
                      <a:pt x="533" y="43"/>
                    </a:cubicBezTo>
                    <a:lnTo>
                      <a:pt x="526" y="43"/>
                    </a:lnTo>
                    <a:cubicBezTo>
                      <a:pt x="498" y="46"/>
                      <a:pt x="471" y="55"/>
                      <a:pt x="449" y="71"/>
                    </a:cubicBezTo>
                    <a:cubicBezTo>
                      <a:pt x="441" y="74"/>
                      <a:pt x="434" y="78"/>
                      <a:pt x="427" y="82"/>
                    </a:cubicBezTo>
                    <a:cubicBezTo>
                      <a:pt x="420" y="86"/>
                      <a:pt x="414" y="92"/>
                      <a:pt x="407" y="97"/>
                    </a:cubicBezTo>
                    <a:cubicBezTo>
                      <a:pt x="356" y="121"/>
                      <a:pt x="309" y="154"/>
                      <a:pt x="269" y="193"/>
                    </a:cubicBezTo>
                    <a:cubicBezTo>
                      <a:pt x="0" y="465"/>
                      <a:pt x="271" y="851"/>
                      <a:pt x="688" y="851"/>
                    </a:cubicBezTo>
                    <a:cubicBezTo>
                      <a:pt x="724" y="851"/>
                      <a:pt x="760" y="848"/>
                      <a:pt x="797" y="842"/>
                    </a:cubicBezTo>
                    <a:cubicBezTo>
                      <a:pt x="1006" y="810"/>
                      <a:pt x="1191" y="680"/>
                      <a:pt x="1235" y="520"/>
                    </a:cubicBezTo>
                    <a:cubicBezTo>
                      <a:pt x="1291" y="314"/>
                      <a:pt x="1178" y="100"/>
                      <a:pt x="976" y="31"/>
                    </a:cubicBezTo>
                    <a:cubicBezTo>
                      <a:pt x="918" y="10"/>
                      <a:pt x="850" y="0"/>
                      <a:pt x="7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38"/>
              <p:cNvSpPr/>
              <p:nvPr/>
            </p:nvSpPr>
            <p:spPr>
              <a:xfrm>
                <a:off x="7755675" y="2440225"/>
                <a:ext cx="124" cy="124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22E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38"/>
              <p:cNvSpPr/>
              <p:nvPr/>
            </p:nvSpPr>
            <p:spPr>
              <a:xfrm>
                <a:off x="7695811" y="2341904"/>
                <a:ext cx="88863" cy="102802"/>
              </a:xfrm>
              <a:custGeom>
                <a:rect b="b" l="l" r="r" t="t"/>
                <a:pathLst>
                  <a:path extrusionOk="0" h="826" w="714">
                    <a:moveTo>
                      <a:pt x="378" y="0"/>
                    </a:moveTo>
                    <a:cubicBezTo>
                      <a:pt x="370" y="0"/>
                      <a:pt x="363" y="0"/>
                      <a:pt x="355" y="1"/>
                    </a:cubicBezTo>
                    <a:cubicBezTo>
                      <a:pt x="346" y="2"/>
                      <a:pt x="339" y="3"/>
                      <a:pt x="330" y="4"/>
                    </a:cubicBezTo>
                    <a:cubicBezTo>
                      <a:pt x="326" y="3"/>
                      <a:pt x="321" y="3"/>
                      <a:pt x="317" y="3"/>
                    </a:cubicBezTo>
                    <a:cubicBezTo>
                      <a:pt x="307" y="3"/>
                      <a:pt x="296" y="5"/>
                      <a:pt x="287" y="11"/>
                    </a:cubicBezTo>
                    <a:cubicBezTo>
                      <a:pt x="286" y="11"/>
                      <a:pt x="286" y="12"/>
                      <a:pt x="284" y="13"/>
                    </a:cubicBezTo>
                    <a:cubicBezTo>
                      <a:pt x="59" y="67"/>
                      <a:pt x="0" y="305"/>
                      <a:pt x="8" y="460"/>
                    </a:cubicBezTo>
                    <a:cubicBezTo>
                      <a:pt x="12" y="556"/>
                      <a:pt x="46" y="659"/>
                      <a:pt x="122" y="734"/>
                    </a:cubicBezTo>
                    <a:cubicBezTo>
                      <a:pt x="176" y="788"/>
                      <a:pt x="249" y="819"/>
                      <a:pt x="326" y="821"/>
                    </a:cubicBezTo>
                    <a:cubicBezTo>
                      <a:pt x="343" y="824"/>
                      <a:pt x="359" y="826"/>
                      <a:pt x="376" y="826"/>
                    </a:cubicBezTo>
                    <a:cubicBezTo>
                      <a:pt x="469" y="826"/>
                      <a:pt x="563" y="777"/>
                      <a:pt x="613" y="716"/>
                    </a:cubicBezTo>
                    <a:cubicBezTo>
                      <a:pt x="682" y="633"/>
                      <a:pt x="708" y="525"/>
                      <a:pt x="711" y="430"/>
                    </a:cubicBezTo>
                    <a:cubicBezTo>
                      <a:pt x="713" y="326"/>
                      <a:pt x="683" y="223"/>
                      <a:pt x="624" y="138"/>
                    </a:cubicBezTo>
                    <a:cubicBezTo>
                      <a:pt x="574" y="62"/>
                      <a:pt x="495" y="0"/>
                      <a:pt x="378" y="0"/>
                    </a:cubicBezTo>
                    <a:close/>
                  </a:path>
                </a:pathLst>
              </a:custGeom>
              <a:solidFill>
                <a:srgbClr val="2D27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38"/>
              <p:cNvSpPr/>
              <p:nvPr/>
            </p:nvSpPr>
            <p:spPr>
              <a:xfrm>
                <a:off x="7734642" y="2354100"/>
                <a:ext cx="29745" cy="35968"/>
              </a:xfrm>
              <a:custGeom>
                <a:rect b="b" l="l" r="r" t="t"/>
                <a:pathLst>
                  <a:path extrusionOk="0" h="289" w="239">
                    <a:moveTo>
                      <a:pt x="113" y="1"/>
                    </a:moveTo>
                    <a:cubicBezTo>
                      <a:pt x="107" y="1"/>
                      <a:pt x="100" y="2"/>
                      <a:pt x="94" y="3"/>
                    </a:cubicBezTo>
                    <a:cubicBezTo>
                      <a:pt x="92" y="3"/>
                      <a:pt x="91" y="3"/>
                      <a:pt x="89" y="3"/>
                    </a:cubicBezTo>
                    <a:cubicBezTo>
                      <a:pt x="80" y="3"/>
                      <a:pt x="73" y="5"/>
                      <a:pt x="65" y="8"/>
                    </a:cubicBezTo>
                    <a:cubicBezTo>
                      <a:pt x="1" y="27"/>
                      <a:pt x="0" y="95"/>
                      <a:pt x="1" y="138"/>
                    </a:cubicBezTo>
                    <a:cubicBezTo>
                      <a:pt x="2" y="168"/>
                      <a:pt x="9" y="199"/>
                      <a:pt x="21" y="227"/>
                    </a:cubicBezTo>
                    <a:cubicBezTo>
                      <a:pt x="29" y="249"/>
                      <a:pt x="41" y="275"/>
                      <a:pt x="72" y="285"/>
                    </a:cubicBezTo>
                    <a:cubicBezTo>
                      <a:pt x="83" y="287"/>
                      <a:pt x="93" y="289"/>
                      <a:pt x="104" y="289"/>
                    </a:cubicBezTo>
                    <a:cubicBezTo>
                      <a:pt x="124" y="289"/>
                      <a:pt x="144" y="284"/>
                      <a:pt x="163" y="276"/>
                    </a:cubicBezTo>
                    <a:cubicBezTo>
                      <a:pt x="187" y="265"/>
                      <a:pt x="208" y="244"/>
                      <a:pt x="218" y="218"/>
                    </a:cubicBezTo>
                    <a:cubicBezTo>
                      <a:pt x="239" y="167"/>
                      <a:pt x="227" y="106"/>
                      <a:pt x="197" y="59"/>
                    </a:cubicBezTo>
                    <a:cubicBezTo>
                      <a:pt x="184" y="39"/>
                      <a:pt x="167" y="13"/>
                      <a:pt x="138" y="4"/>
                    </a:cubicBezTo>
                    <a:cubicBezTo>
                      <a:pt x="130" y="2"/>
                      <a:pt x="121" y="1"/>
                      <a:pt x="1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38"/>
              <p:cNvSpPr/>
              <p:nvPr/>
            </p:nvSpPr>
            <p:spPr>
              <a:xfrm>
                <a:off x="7678511" y="2325848"/>
                <a:ext cx="202991" cy="104545"/>
              </a:xfrm>
              <a:custGeom>
                <a:rect b="b" l="l" r="r" t="t"/>
                <a:pathLst>
                  <a:path extrusionOk="0" h="840" w="1631">
                    <a:moveTo>
                      <a:pt x="776" y="0"/>
                    </a:moveTo>
                    <a:cubicBezTo>
                      <a:pt x="682" y="0"/>
                      <a:pt x="589" y="14"/>
                      <a:pt x="498" y="41"/>
                    </a:cubicBezTo>
                    <a:cubicBezTo>
                      <a:pt x="437" y="58"/>
                      <a:pt x="379" y="80"/>
                      <a:pt x="321" y="105"/>
                    </a:cubicBezTo>
                    <a:cubicBezTo>
                      <a:pt x="260" y="134"/>
                      <a:pt x="177" y="207"/>
                      <a:pt x="119" y="262"/>
                    </a:cubicBezTo>
                    <a:cubicBezTo>
                      <a:pt x="105" y="274"/>
                      <a:pt x="91" y="287"/>
                      <a:pt x="79" y="301"/>
                    </a:cubicBezTo>
                    <a:cubicBezTo>
                      <a:pt x="62" y="318"/>
                      <a:pt x="51" y="330"/>
                      <a:pt x="51" y="330"/>
                    </a:cubicBezTo>
                    <a:cubicBezTo>
                      <a:pt x="51" y="330"/>
                      <a:pt x="56" y="329"/>
                      <a:pt x="58" y="329"/>
                    </a:cubicBezTo>
                    <a:cubicBezTo>
                      <a:pt x="26" y="373"/>
                      <a:pt x="0" y="420"/>
                      <a:pt x="1" y="470"/>
                    </a:cubicBezTo>
                    <a:cubicBezTo>
                      <a:pt x="1" y="470"/>
                      <a:pt x="2" y="471"/>
                      <a:pt x="2" y="471"/>
                    </a:cubicBezTo>
                    <a:cubicBezTo>
                      <a:pt x="3" y="471"/>
                      <a:pt x="4" y="470"/>
                      <a:pt x="4" y="470"/>
                    </a:cubicBezTo>
                    <a:cubicBezTo>
                      <a:pt x="19" y="468"/>
                      <a:pt x="52" y="405"/>
                      <a:pt x="70" y="384"/>
                    </a:cubicBezTo>
                    <a:cubicBezTo>
                      <a:pt x="153" y="283"/>
                      <a:pt x="268" y="212"/>
                      <a:pt x="397" y="184"/>
                    </a:cubicBezTo>
                    <a:cubicBezTo>
                      <a:pt x="465" y="167"/>
                      <a:pt x="536" y="158"/>
                      <a:pt x="606" y="158"/>
                    </a:cubicBezTo>
                    <a:cubicBezTo>
                      <a:pt x="656" y="158"/>
                      <a:pt x="706" y="163"/>
                      <a:pt x="756" y="172"/>
                    </a:cubicBezTo>
                    <a:cubicBezTo>
                      <a:pt x="912" y="198"/>
                      <a:pt x="1044" y="282"/>
                      <a:pt x="1119" y="385"/>
                    </a:cubicBezTo>
                    <a:cubicBezTo>
                      <a:pt x="1207" y="506"/>
                      <a:pt x="1215" y="637"/>
                      <a:pt x="1189" y="772"/>
                    </a:cubicBezTo>
                    <a:cubicBezTo>
                      <a:pt x="1188" y="782"/>
                      <a:pt x="1184" y="792"/>
                      <a:pt x="1178" y="799"/>
                    </a:cubicBezTo>
                    <a:cubicBezTo>
                      <a:pt x="1175" y="803"/>
                      <a:pt x="1159" y="823"/>
                      <a:pt x="1158" y="827"/>
                    </a:cubicBezTo>
                    <a:cubicBezTo>
                      <a:pt x="1155" y="834"/>
                      <a:pt x="1172" y="839"/>
                      <a:pt x="1186" y="839"/>
                    </a:cubicBezTo>
                    <a:cubicBezTo>
                      <a:pt x="1192" y="839"/>
                      <a:pt x="1197" y="838"/>
                      <a:pt x="1201" y="837"/>
                    </a:cubicBezTo>
                    <a:cubicBezTo>
                      <a:pt x="1292" y="800"/>
                      <a:pt x="1331" y="723"/>
                      <a:pt x="1341" y="649"/>
                    </a:cubicBezTo>
                    <a:cubicBezTo>
                      <a:pt x="1388" y="607"/>
                      <a:pt x="1426" y="556"/>
                      <a:pt x="1468" y="508"/>
                    </a:cubicBezTo>
                    <a:cubicBezTo>
                      <a:pt x="1512" y="459"/>
                      <a:pt x="1550" y="406"/>
                      <a:pt x="1583" y="349"/>
                    </a:cubicBezTo>
                    <a:cubicBezTo>
                      <a:pt x="1609" y="304"/>
                      <a:pt x="1630" y="242"/>
                      <a:pt x="1626" y="191"/>
                    </a:cubicBezTo>
                    <a:cubicBezTo>
                      <a:pt x="1626" y="190"/>
                      <a:pt x="1626" y="187"/>
                      <a:pt x="1626" y="184"/>
                    </a:cubicBezTo>
                    <a:cubicBezTo>
                      <a:pt x="1584" y="186"/>
                      <a:pt x="1556" y="209"/>
                      <a:pt x="1511" y="209"/>
                    </a:cubicBezTo>
                    <a:cubicBezTo>
                      <a:pt x="1509" y="209"/>
                      <a:pt x="1507" y="209"/>
                      <a:pt x="1505" y="209"/>
                    </a:cubicBezTo>
                    <a:cubicBezTo>
                      <a:pt x="1460" y="206"/>
                      <a:pt x="1416" y="196"/>
                      <a:pt x="1374" y="181"/>
                    </a:cubicBezTo>
                    <a:cubicBezTo>
                      <a:pt x="1242" y="137"/>
                      <a:pt x="1083" y="38"/>
                      <a:pt x="943" y="14"/>
                    </a:cubicBezTo>
                    <a:cubicBezTo>
                      <a:pt x="888" y="5"/>
                      <a:pt x="832" y="0"/>
                      <a:pt x="7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38"/>
              <p:cNvSpPr/>
              <p:nvPr/>
            </p:nvSpPr>
            <p:spPr>
              <a:xfrm>
                <a:off x="7624621" y="2718887"/>
                <a:ext cx="23025" cy="18544"/>
              </a:xfrm>
              <a:custGeom>
                <a:rect b="b" l="l" r="r" t="t"/>
                <a:pathLst>
                  <a:path extrusionOk="0" h="149" w="185">
                    <a:moveTo>
                      <a:pt x="104" y="1"/>
                    </a:moveTo>
                    <a:cubicBezTo>
                      <a:pt x="60" y="1"/>
                      <a:pt x="8" y="22"/>
                      <a:pt x="2" y="66"/>
                    </a:cubicBezTo>
                    <a:cubicBezTo>
                      <a:pt x="0" y="85"/>
                      <a:pt x="9" y="104"/>
                      <a:pt x="25" y="115"/>
                    </a:cubicBezTo>
                    <a:cubicBezTo>
                      <a:pt x="30" y="124"/>
                      <a:pt x="36" y="131"/>
                      <a:pt x="45" y="136"/>
                    </a:cubicBezTo>
                    <a:cubicBezTo>
                      <a:pt x="59" y="145"/>
                      <a:pt x="75" y="149"/>
                      <a:pt x="91" y="149"/>
                    </a:cubicBezTo>
                    <a:cubicBezTo>
                      <a:pt x="107" y="149"/>
                      <a:pt x="124" y="144"/>
                      <a:pt x="139" y="135"/>
                    </a:cubicBezTo>
                    <a:cubicBezTo>
                      <a:pt x="167" y="120"/>
                      <a:pt x="184" y="90"/>
                      <a:pt x="183" y="59"/>
                    </a:cubicBezTo>
                    <a:cubicBezTo>
                      <a:pt x="180" y="34"/>
                      <a:pt x="162" y="11"/>
                      <a:pt x="136" y="5"/>
                    </a:cubicBezTo>
                    <a:cubicBezTo>
                      <a:pt x="127" y="2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38"/>
              <p:cNvSpPr/>
              <p:nvPr/>
            </p:nvSpPr>
            <p:spPr>
              <a:xfrm>
                <a:off x="7626861" y="2463872"/>
                <a:ext cx="47792" cy="129685"/>
              </a:xfrm>
              <a:custGeom>
                <a:rect b="b" l="l" r="r" t="t"/>
                <a:pathLst>
                  <a:path extrusionOk="0" h="1042" w="384">
                    <a:moveTo>
                      <a:pt x="43" y="1"/>
                    </a:moveTo>
                    <a:cubicBezTo>
                      <a:pt x="42" y="1"/>
                      <a:pt x="40" y="2"/>
                      <a:pt x="40" y="4"/>
                    </a:cubicBezTo>
                    <a:cubicBezTo>
                      <a:pt x="59" y="108"/>
                      <a:pt x="104" y="209"/>
                      <a:pt x="140" y="307"/>
                    </a:cubicBezTo>
                    <a:cubicBezTo>
                      <a:pt x="179" y="411"/>
                      <a:pt x="224" y="511"/>
                      <a:pt x="267" y="614"/>
                    </a:cubicBezTo>
                    <a:cubicBezTo>
                      <a:pt x="286" y="661"/>
                      <a:pt x="310" y="714"/>
                      <a:pt x="311" y="766"/>
                    </a:cubicBezTo>
                    <a:cubicBezTo>
                      <a:pt x="311" y="818"/>
                      <a:pt x="279" y="858"/>
                      <a:pt x="237" y="883"/>
                    </a:cubicBezTo>
                    <a:cubicBezTo>
                      <a:pt x="197" y="906"/>
                      <a:pt x="155" y="924"/>
                      <a:pt x="113" y="940"/>
                    </a:cubicBezTo>
                    <a:cubicBezTo>
                      <a:pt x="73" y="956"/>
                      <a:pt x="26" y="970"/>
                      <a:pt x="6" y="1009"/>
                    </a:cubicBezTo>
                    <a:cubicBezTo>
                      <a:pt x="0" y="1020"/>
                      <a:pt x="6" y="1033"/>
                      <a:pt x="17" y="1036"/>
                    </a:cubicBezTo>
                    <a:cubicBezTo>
                      <a:pt x="27" y="1040"/>
                      <a:pt x="37" y="1041"/>
                      <a:pt x="47" y="1041"/>
                    </a:cubicBezTo>
                    <a:cubicBezTo>
                      <a:pt x="86" y="1041"/>
                      <a:pt x="126" y="1018"/>
                      <a:pt x="161" y="1003"/>
                    </a:cubicBezTo>
                    <a:cubicBezTo>
                      <a:pt x="208" y="986"/>
                      <a:pt x="252" y="963"/>
                      <a:pt x="292" y="936"/>
                    </a:cubicBezTo>
                    <a:cubicBezTo>
                      <a:pt x="376" y="873"/>
                      <a:pt x="383" y="783"/>
                      <a:pt x="347" y="690"/>
                    </a:cubicBezTo>
                    <a:cubicBezTo>
                      <a:pt x="302" y="575"/>
                      <a:pt x="257" y="461"/>
                      <a:pt x="210" y="347"/>
                    </a:cubicBezTo>
                    <a:cubicBezTo>
                      <a:pt x="163" y="233"/>
                      <a:pt x="115" y="106"/>
                      <a:pt x="45" y="2"/>
                    </a:cubicBezTo>
                    <a:cubicBezTo>
                      <a:pt x="45" y="1"/>
                      <a:pt x="44" y="1"/>
                      <a:pt x="43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38"/>
              <p:cNvSpPr/>
              <p:nvPr/>
            </p:nvSpPr>
            <p:spPr>
              <a:xfrm>
                <a:off x="7348946" y="2507931"/>
                <a:ext cx="68327" cy="67332"/>
              </a:xfrm>
              <a:custGeom>
                <a:rect b="b" l="l" r="r" t="t"/>
                <a:pathLst>
                  <a:path extrusionOk="0" h="541" w="549">
                    <a:moveTo>
                      <a:pt x="289" y="1"/>
                    </a:moveTo>
                    <a:cubicBezTo>
                      <a:pt x="226" y="1"/>
                      <a:pt x="169" y="25"/>
                      <a:pt x="118" y="67"/>
                    </a:cubicBezTo>
                    <a:cubicBezTo>
                      <a:pt x="32" y="142"/>
                      <a:pt x="0" y="260"/>
                      <a:pt x="35" y="367"/>
                    </a:cubicBezTo>
                    <a:cubicBezTo>
                      <a:pt x="69" y="467"/>
                      <a:pt x="170" y="540"/>
                      <a:pt x="276" y="540"/>
                    </a:cubicBezTo>
                    <a:cubicBezTo>
                      <a:pt x="279" y="540"/>
                      <a:pt x="283" y="540"/>
                      <a:pt x="287" y="540"/>
                    </a:cubicBezTo>
                    <a:cubicBezTo>
                      <a:pt x="335" y="536"/>
                      <a:pt x="382" y="522"/>
                      <a:pt x="424" y="496"/>
                    </a:cubicBezTo>
                    <a:cubicBezTo>
                      <a:pt x="467" y="473"/>
                      <a:pt x="507" y="438"/>
                      <a:pt x="527" y="395"/>
                    </a:cubicBezTo>
                    <a:cubicBezTo>
                      <a:pt x="548" y="346"/>
                      <a:pt x="546" y="292"/>
                      <a:pt x="543" y="240"/>
                    </a:cubicBezTo>
                    <a:cubicBezTo>
                      <a:pt x="540" y="195"/>
                      <a:pt x="515" y="78"/>
                      <a:pt x="422" y="34"/>
                    </a:cubicBezTo>
                    <a:cubicBezTo>
                      <a:pt x="375" y="11"/>
                      <a:pt x="330" y="1"/>
                      <a:pt x="2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38"/>
              <p:cNvSpPr/>
              <p:nvPr/>
            </p:nvSpPr>
            <p:spPr>
              <a:xfrm>
                <a:off x="7807450" y="2457027"/>
                <a:ext cx="68327" cy="67207"/>
              </a:xfrm>
              <a:custGeom>
                <a:rect b="b" l="l" r="r" t="t"/>
                <a:pathLst>
                  <a:path extrusionOk="0" h="540" w="549">
                    <a:moveTo>
                      <a:pt x="289" y="1"/>
                    </a:moveTo>
                    <a:cubicBezTo>
                      <a:pt x="226" y="1"/>
                      <a:pt x="169" y="25"/>
                      <a:pt x="118" y="68"/>
                    </a:cubicBezTo>
                    <a:cubicBezTo>
                      <a:pt x="32" y="142"/>
                      <a:pt x="0" y="259"/>
                      <a:pt x="34" y="367"/>
                    </a:cubicBezTo>
                    <a:cubicBezTo>
                      <a:pt x="69" y="467"/>
                      <a:pt x="170" y="540"/>
                      <a:pt x="276" y="540"/>
                    </a:cubicBezTo>
                    <a:cubicBezTo>
                      <a:pt x="279" y="540"/>
                      <a:pt x="283" y="540"/>
                      <a:pt x="287" y="539"/>
                    </a:cubicBezTo>
                    <a:cubicBezTo>
                      <a:pt x="335" y="536"/>
                      <a:pt x="382" y="521"/>
                      <a:pt x="423" y="497"/>
                    </a:cubicBezTo>
                    <a:cubicBezTo>
                      <a:pt x="466" y="472"/>
                      <a:pt x="507" y="439"/>
                      <a:pt x="526" y="394"/>
                    </a:cubicBezTo>
                    <a:cubicBezTo>
                      <a:pt x="548" y="346"/>
                      <a:pt x="545" y="291"/>
                      <a:pt x="542" y="239"/>
                    </a:cubicBezTo>
                    <a:cubicBezTo>
                      <a:pt x="540" y="195"/>
                      <a:pt x="514" y="79"/>
                      <a:pt x="422" y="34"/>
                    </a:cubicBezTo>
                    <a:cubicBezTo>
                      <a:pt x="375" y="11"/>
                      <a:pt x="331" y="1"/>
                      <a:pt x="2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38"/>
              <p:cNvSpPr/>
              <p:nvPr/>
            </p:nvSpPr>
            <p:spPr>
              <a:xfrm>
                <a:off x="7559156" y="2614342"/>
                <a:ext cx="130308" cy="49036"/>
              </a:xfrm>
              <a:custGeom>
                <a:rect b="b" l="l" r="r" t="t"/>
                <a:pathLst>
                  <a:path extrusionOk="0" h="394" w="1047">
                    <a:moveTo>
                      <a:pt x="18" y="1"/>
                    </a:moveTo>
                    <a:cubicBezTo>
                      <a:pt x="9" y="1"/>
                      <a:pt x="1" y="6"/>
                      <a:pt x="2" y="15"/>
                    </a:cubicBezTo>
                    <a:cubicBezTo>
                      <a:pt x="9" y="60"/>
                      <a:pt x="40" y="94"/>
                      <a:pt x="69" y="126"/>
                    </a:cubicBezTo>
                    <a:cubicBezTo>
                      <a:pt x="106" y="167"/>
                      <a:pt x="147" y="204"/>
                      <a:pt x="192" y="239"/>
                    </a:cubicBezTo>
                    <a:cubicBezTo>
                      <a:pt x="277" y="305"/>
                      <a:pt x="375" y="353"/>
                      <a:pt x="480" y="379"/>
                    </a:cubicBezTo>
                    <a:cubicBezTo>
                      <a:pt x="524" y="389"/>
                      <a:pt x="571" y="394"/>
                      <a:pt x="618" y="394"/>
                    </a:cubicBezTo>
                    <a:cubicBezTo>
                      <a:pt x="777" y="394"/>
                      <a:pt x="943" y="336"/>
                      <a:pt x="1031" y="203"/>
                    </a:cubicBezTo>
                    <a:cubicBezTo>
                      <a:pt x="1046" y="179"/>
                      <a:pt x="1023" y="148"/>
                      <a:pt x="998" y="148"/>
                    </a:cubicBezTo>
                    <a:cubicBezTo>
                      <a:pt x="992" y="148"/>
                      <a:pt x="986" y="149"/>
                      <a:pt x="980" y="153"/>
                    </a:cubicBezTo>
                    <a:cubicBezTo>
                      <a:pt x="910" y="203"/>
                      <a:pt x="839" y="247"/>
                      <a:pt x="754" y="269"/>
                    </a:cubicBezTo>
                    <a:cubicBezTo>
                      <a:pt x="708" y="280"/>
                      <a:pt x="660" y="285"/>
                      <a:pt x="612" y="285"/>
                    </a:cubicBezTo>
                    <a:cubicBezTo>
                      <a:pt x="572" y="285"/>
                      <a:pt x="532" y="281"/>
                      <a:pt x="493" y="273"/>
                    </a:cubicBezTo>
                    <a:cubicBezTo>
                      <a:pt x="405" y="254"/>
                      <a:pt x="321" y="219"/>
                      <a:pt x="245" y="172"/>
                    </a:cubicBezTo>
                    <a:cubicBezTo>
                      <a:pt x="204" y="147"/>
                      <a:pt x="166" y="119"/>
                      <a:pt x="130" y="88"/>
                    </a:cubicBezTo>
                    <a:cubicBezTo>
                      <a:pt x="96" y="59"/>
                      <a:pt x="65" y="20"/>
                      <a:pt x="26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38"/>
              <p:cNvSpPr/>
              <p:nvPr/>
            </p:nvSpPr>
            <p:spPr>
              <a:xfrm>
                <a:off x="7380558" y="2261255"/>
                <a:ext cx="121347" cy="41569"/>
              </a:xfrm>
              <a:custGeom>
                <a:rect b="b" l="l" r="r" t="t"/>
                <a:pathLst>
                  <a:path extrusionOk="0" h="334" w="975">
                    <a:moveTo>
                      <a:pt x="758" y="1"/>
                    </a:moveTo>
                    <a:cubicBezTo>
                      <a:pt x="656" y="1"/>
                      <a:pt x="553" y="6"/>
                      <a:pt x="452" y="13"/>
                    </a:cubicBezTo>
                    <a:cubicBezTo>
                      <a:pt x="348" y="19"/>
                      <a:pt x="205" y="7"/>
                      <a:pt x="112" y="55"/>
                    </a:cubicBezTo>
                    <a:cubicBezTo>
                      <a:pt x="45" y="89"/>
                      <a:pt x="0" y="175"/>
                      <a:pt x="36" y="239"/>
                    </a:cubicBezTo>
                    <a:cubicBezTo>
                      <a:pt x="83" y="325"/>
                      <a:pt x="220" y="321"/>
                      <a:pt x="303" y="326"/>
                    </a:cubicBezTo>
                    <a:cubicBezTo>
                      <a:pt x="357" y="330"/>
                      <a:pt x="426" y="334"/>
                      <a:pt x="499" y="334"/>
                    </a:cubicBezTo>
                    <a:cubicBezTo>
                      <a:pt x="644" y="334"/>
                      <a:pt x="807" y="317"/>
                      <a:pt x="905" y="246"/>
                    </a:cubicBezTo>
                    <a:cubicBezTo>
                      <a:pt x="955" y="211"/>
                      <a:pt x="974" y="138"/>
                      <a:pt x="938" y="86"/>
                    </a:cubicBezTo>
                    <a:cubicBezTo>
                      <a:pt x="934" y="81"/>
                      <a:pt x="931" y="78"/>
                      <a:pt x="926" y="74"/>
                    </a:cubicBezTo>
                    <a:cubicBezTo>
                      <a:pt x="923" y="64"/>
                      <a:pt x="918" y="55"/>
                      <a:pt x="911" y="46"/>
                    </a:cubicBezTo>
                    <a:cubicBezTo>
                      <a:pt x="881" y="7"/>
                      <a:pt x="831" y="2"/>
                      <a:pt x="786" y="1"/>
                    </a:cubicBezTo>
                    <a:cubicBezTo>
                      <a:pt x="777" y="1"/>
                      <a:pt x="767" y="1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38"/>
              <p:cNvSpPr/>
              <p:nvPr/>
            </p:nvSpPr>
            <p:spPr>
              <a:xfrm>
                <a:off x="7675400" y="2248685"/>
                <a:ext cx="121347" cy="41445"/>
              </a:xfrm>
              <a:custGeom>
                <a:rect b="b" l="l" r="r" t="t"/>
                <a:pathLst>
                  <a:path extrusionOk="0" h="333" w="975">
                    <a:moveTo>
                      <a:pt x="752" y="0"/>
                    </a:moveTo>
                    <a:cubicBezTo>
                      <a:pt x="652" y="0"/>
                      <a:pt x="552" y="4"/>
                      <a:pt x="452" y="11"/>
                    </a:cubicBezTo>
                    <a:cubicBezTo>
                      <a:pt x="349" y="18"/>
                      <a:pt x="205" y="6"/>
                      <a:pt x="113" y="53"/>
                    </a:cubicBezTo>
                    <a:cubicBezTo>
                      <a:pt x="45" y="87"/>
                      <a:pt x="1" y="174"/>
                      <a:pt x="36" y="239"/>
                    </a:cubicBezTo>
                    <a:cubicBezTo>
                      <a:pt x="84" y="324"/>
                      <a:pt x="220" y="319"/>
                      <a:pt x="303" y="326"/>
                    </a:cubicBezTo>
                    <a:cubicBezTo>
                      <a:pt x="357" y="329"/>
                      <a:pt x="426" y="333"/>
                      <a:pt x="499" y="333"/>
                    </a:cubicBezTo>
                    <a:cubicBezTo>
                      <a:pt x="644" y="333"/>
                      <a:pt x="807" y="317"/>
                      <a:pt x="905" y="245"/>
                    </a:cubicBezTo>
                    <a:cubicBezTo>
                      <a:pt x="955" y="209"/>
                      <a:pt x="974" y="136"/>
                      <a:pt x="938" y="84"/>
                    </a:cubicBezTo>
                    <a:cubicBezTo>
                      <a:pt x="934" y="80"/>
                      <a:pt x="931" y="76"/>
                      <a:pt x="926" y="72"/>
                    </a:cubicBezTo>
                    <a:cubicBezTo>
                      <a:pt x="923" y="63"/>
                      <a:pt x="918" y="53"/>
                      <a:pt x="911" y="44"/>
                    </a:cubicBezTo>
                    <a:cubicBezTo>
                      <a:pt x="881" y="6"/>
                      <a:pt x="831" y="1"/>
                      <a:pt x="786" y="1"/>
                    </a:cubicBezTo>
                    <a:cubicBezTo>
                      <a:pt x="775" y="0"/>
                      <a:pt x="764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38"/>
              <p:cNvSpPr/>
              <p:nvPr/>
            </p:nvSpPr>
            <p:spPr>
              <a:xfrm>
                <a:off x="7831470" y="3785783"/>
                <a:ext cx="15682" cy="33355"/>
              </a:xfrm>
              <a:custGeom>
                <a:rect b="b" l="l" r="r" t="t"/>
                <a:pathLst>
                  <a:path extrusionOk="0" h="268" w="126">
                    <a:moveTo>
                      <a:pt x="56" y="1"/>
                    </a:moveTo>
                    <a:cubicBezTo>
                      <a:pt x="28" y="2"/>
                      <a:pt x="1" y="24"/>
                      <a:pt x="3" y="54"/>
                    </a:cubicBezTo>
                    <a:lnTo>
                      <a:pt x="2" y="54"/>
                    </a:lnTo>
                    <a:cubicBezTo>
                      <a:pt x="4" y="85"/>
                      <a:pt x="7" y="115"/>
                      <a:pt x="11" y="146"/>
                    </a:cubicBezTo>
                    <a:cubicBezTo>
                      <a:pt x="13" y="166"/>
                      <a:pt x="18" y="185"/>
                      <a:pt x="22" y="205"/>
                    </a:cubicBezTo>
                    <a:cubicBezTo>
                      <a:pt x="24" y="217"/>
                      <a:pt x="28" y="228"/>
                      <a:pt x="35" y="238"/>
                    </a:cubicBezTo>
                    <a:lnTo>
                      <a:pt x="35" y="238"/>
                    </a:lnTo>
                    <a:cubicBezTo>
                      <a:pt x="35" y="239"/>
                      <a:pt x="36" y="240"/>
                      <a:pt x="36" y="241"/>
                    </a:cubicBezTo>
                    <a:cubicBezTo>
                      <a:pt x="39" y="247"/>
                      <a:pt x="43" y="251"/>
                      <a:pt x="48" y="255"/>
                    </a:cubicBezTo>
                    <a:cubicBezTo>
                      <a:pt x="54" y="264"/>
                      <a:pt x="65" y="267"/>
                      <a:pt x="77" y="267"/>
                    </a:cubicBezTo>
                    <a:cubicBezTo>
                      <a:pt x="92" y="267"/>
                      <a:pt x="107" y="260"/>
                      <a:pt x="113" y="247"/>
                    </a:cubicBezTo>
                    <a:lnTo>
                      <a:pt x="118" y="236"/>
                    </a:lnTo>
                    <a:cubicBezTo>
                      <a:pt x="119" y="233"/>
                      <a:pt x="120" y="230"/>
                      <a:pt x="120" y="228"/>
                    </a:cubicBezTo>
                    <a:cubicBezTo>
                      <a:pt x="121" y="225"/>
                      <a:pt x="121" y="224"/>
                      <a:pt x="121" y="224"/>
                    </a:cubicBezTo>
                    <a:lnTo>
                      <a:pt x="121" y="224"/>
                    </a:lnTo>
                    <a:cubicBezTo>
                      <a:pt x="121" y="224"/>
                      <a:pt x="120" y="226"/>
                      <a:pt x="119" y="229"/>
                    </a:cubicBezTo>
                    <a:lnTo>
                      <a:pt x="119" y="229"/>
                    </a:lnTo>
                    <a:cubicBezTo>
                      <a:pt x="124" y="218"/>
                      <a:pt x="125" y="205"/>
                      <a:pt x="125" y="193"/>
                    </a:cubicBezTo>
                    <a:cubicBezTo>
                      <a:pt x="122" y="177"/>
                      <a:pt x="122" y="160"/>
                      <a:pt x="120" y="144"/>
                    </a:cubicBezTo>
                    <a:cubicBezTo>
                      <a:pt x="116" y="114"/>
                      <a:pt x="112" y="85"/>
                      <a:pt x="110" y="54"/>
                    </a:cubicBezTo>
                    <a:cubicBezTo>
                      <a:pt x="110" y="25"/>
                      <a:pt x="86" y="1"/>
                      <a:pt x="56" y="1"/>
                    </a:cubicBezTo>
                    <a:close/>
                  </a:path>
                </a:pathLst>
              </a:custGeom>
              <a:solidFill>
                <a:srgbClr val="FFA10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38"/>
              <p:cNvSpPr/>
              <p:nvPr/>
            </p:nvSpPr>
            <p:spPr>
              <a:xfrm>
                <a:off x="7792141" y="3771222"/>
                <a:ext cx="30119" cy="16677"/>
              </a:xfrm>
              <a:custGeom>
                <a:rect b="b" l="l" r="r" t="t"/>
                <a:pathLst>
                  <a:path extrusionOk="0" h="134" w="242">
                    <a:moveTo>
                      <a:pt x="64" y="0"/>
                    </a:moveTo>
                    <a:cubicBezTo>
                      <a:pt x="58" y="0"/>
                      <a:pt x="52" y="1"/>
                      <a:pt x="47" y="2"/>
                    </a:cubicBezTo>
                    <a:cubicBezTo>
                      <a:pt x="27" y="8"/>
                      <a:pt x="11" y="24"/>
                      <a:pt x="5" y="44"/>
                    </a:cubicBezTo>
                    <a:cubicBezTo>
                      <a:pt x="0" y="64"/>
                      <a:pt x="5" y="87"/>
                      <a:pt x="20" y="102"/>
                    </a:cubicBezTo>
                    <a:cubicBezTo>
                      <a:pt x="35" y="116"/>
                      <a:pt x="55" y="123"/>
                      <a:pt x="75" y="125"/>
                    </a:cubicBezTo>
                    <a:cubicBezTo>
                      <a:pt x="92" y="128"/>
                      <a:pt x="108" y="131"/>
                      <a:pt x="125" y="132"/>
                    </a:cubicBezTo>
                    <a:cubicBezTo>
                      <a:pt x="137" y="133"/>
                      <a:pt x="148" y="134"/>
                      <a:pt x="159" y="134"/>
                    </a:cubicBezTo>
                    <a:cubicBezTo>
                      <a:pt x="173" y="134"/>
                      <a:pt x="187" y="132"/>
                      <a:pt x="201" y="129"/>
                    </a:cubicBezTo>
                    <a:lnTo>
                      <a:pt x="215" y="123"/>
                    </a:lnTo>
                    <a:cubicBezTo>
                      <a:pt x="220" y="120"/>
                      <a:pt x="226" y="116"/>
                      <a:pt x="230" y="110"/>
                    </a:cubicBezTo>
                    <a:cubicBezTo>
                      <a:pt x="237" y="101"/>
                      <a:pt x="242" y="89"/>
                      <a:pt x="242" y="77"/>
                    </a:cubicBezTo>
                    <a:cubicBezTo>
                      <a:pt x="241" y="53"/>
                      <a:pt x="225" y="31"/>
                      <a:pt x="201" y="25"/>
                    </a:cubicBezTo>
                    <a:cubicBezTo>
                      <a:pt x="194" y="22"/>
                      <a:pt x="185" y="20"/>
                      <a:pt x="176" y="17"/>
                    </a:cubicBezTo>
                    <a:cubicBezTo>
                      <a:pt x="166" y="16"/>
                      <a:pt x="155" y="14"/>
                      <a:pt x="144" y="13"/>
                    </a:cubicBezTo>
                    <a:cubicBezTo>
                      <a:pt x="124" y="9"/>
                      <a:pt x="103" y="5"/>
                      <a:pt x="82" y="2"/>
                    </a:cubicBezTo>
                    <a:lnTo>
                      <a:pt x="82" y="2"/>
                    </a:lnTo>
                    <a:cubicBezTo>
                      <a:pt x="76" y="1"/>
                      <a:pt x="70" y="0"/>
                      <a:pt x="64" y="0"/>
                    </a:cubicBezTo>
                    <a:close/>
                  </a:path>
                </a:pathLst>
              </a:custGeom>
              <a:solidFill>
                <a:srgbClr val="FFA10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38"/>
              <p:cNvSpPr/>
              <p:nvPr/>
            </p:nvSpPr>
            <p:spPr>
              <a:xfrm>
                <a:off x="8008574" y="2822965"/>
                <a:ext cx="15184" cy="34599"/>
              </a:xfrm>
              <a:custGeom>
                <a:rect b="b" l="l" r="r" t="t"/>
                <a:pathLst>
                  <a:path extrusionOk="0" h="278" w="122">
                    <a:moveTo>
                      <a:pt x="39" y="1"/>
                    </a:moveTo>
                    <a:cubicBezTo>
                      <a:pt x="30" y="1"/>
                      <a:pt x="21" y="7"/>
                      <a:pt x="18" y="17"/>
                    </a:cubicBezTo>
                    <a:cubicBezTo>
                      <a:pt x="14" y="26"/>
                      <a:pt x="12" y="34"/>
                      <a:pt x="10" y="43"/>
                    </a:cubicBezTo>
                    <a:lnTo>
                      <a:pt x="10" y="43"/>
                    </a:lnTo>
                    <a:cubicBezTo>
                      <a:pt x="4" y="52"/>
                      <a:pt x="1" y="64"/>
                      <a:pt x="2" y="76"/>
                    </a:cubicBezTo>
                    <a:lnTo>
                      <a:pt x="2" y="95"/>
                    </a:lnTo>
                    <a:lnTo>
                      <a:pt x="2" y="95"/>
                    </a:lnTo>
                    <a:cubicBezTo>
                      <a:pt x="1" y="100"/>
                      <a:pt x="0" y="106"/>
                      <a:pt x="0" y="111"/>
                    </a:cubicBezTo>
                    <a:cubicBezTo>
                      <a:pt x="0" y="116"/>
                      <a:pt x="0" y="122"/>
                      <a:pt x="3" y="127"/>
                    </a:cubicBezTo>
                    <a:cubicBezTo>
                      <a:pt x="4" y="138"/>
                      <a:pt x="5" y="148"/>
                      <a:pt x="6" y="159"/>
                    </a:cubicBezTo>
                    <a:cubicBezTo>
                      <a:pt x="7" y="176"/>
                      <a:pt x="8" y="194"/>
                      <a:pt x="8" y="213"/>
                    </a:cubicBezTo>
                    <a:cubicBezTo>
                      <a:pt x="8" y="227"/>
                      <a:pt x="13" y="239"/>
                      <a:pt x="22" y="250"/>
                    </a:cubicBezTo>
                    <a:lnTo>
                      <a:pt x="22" y="250"/>
                    </a:lnTo>
                    <a:cubicBezTo>
                      <a:pt x="27" y="262"/>
                      <a:pt x="37" y="271"/>
                      <a:pt x="51" y="276"/>
                    </a:cubicBezTo>
                    <a:cubicBezTo>
                      <a:pt x="55" y="277"/>
                      <a:pt x="58" y="277"/>
                      <a:pt x="62" y="277"/>
                    </a:cubicBezTo>
                    <a:cubicBezTo>
                      <a:pt x="77" y="277"/>
                      <a:pt x="90" y="270"/>
                      <a:pt x="99" y="258"/>
                    </a:cubicBezTo>
                    <a:lnTo>
                      <a:pt x="99" y="258"/>
                    </a:lnTo>
                    <a:cubicBezTo>
                      <a:pt x="113" y="248"/>
                      <a:pt x="121" y="232"/>
                      <a:pt x="121" y="214"/>
                    </a:cubicBezTo>
                    <a:cubicBezTo>
                      <a:pt x="121" y="194"/>
                      <a:pt x="121" y="176"/>
                      <a:pt x="120" y="158"/>
                    </a:cubicBezTo>
                    <a:cubicBezTo>
                      <a:pt x="118" y="131"/>
                      <a:pt x="118" y="101"/>
                      <a:pt x="106" y="78"/>
                    </a:cubicBezTo>
                    <a:lnTo>
                      <a:pt x="106" y="78"/>
                    </a:lnTo>
                    <a:cubicBezTo>
                      <a:pt x="99" y="59"/>
                      <a:pt x="92" y="37"/>
                      <a:pt x="75" y="26"/>
                    </a:cubicBezTo>
                    <a:lnTo>
                      <a:pt x="75" y="26"/>
                    </a:lnTo>
                    <a:cubicBezTo>
                      <a:pt x="74" y="25"/>
                      <a:pt x="72" y="23"/>
                      <a:pt x="71" y="22"/>
                    </a:cubicBezTo>
                    <a:cubicBezTo>
                      <a:pt x="66" y="15"/>
                      <a:pt x="58" y="8"/>
                      <a:pt x="51" y="4"/>
                    </a:cubicBezTo>
                    <a:cubicBezTo>
                      <a:pt x="47" y="2"/>
                      <a:pt x="43" y="1"/>
                      <a:pt x="39" y="1"/>
                    </a:cubicBezTo>
                    <a:close/>
                  </a:path>
                </a:pathLst>
              </a:custGeom>
              <a:solidFill>
                <a:srgbClr val="FFA10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38"/>
              <p:cNvSpPr/>
              <p:nvPr/>
            </p:nvSpPr>
            <p:spPr>
              <a:xfrm>
                <a:off x="8009694" y="2868765"/>
                <a:ext cx="15557" cy="33355"/>
              </a:xfrm>
              <a:custGeom>
                <a:rect b="b" l="l" r="r" t="t"/>
                <a:pathLst>
                  <a:path extrusionOk="0" h="268" w="125">
                    <a:moveTo>
                      <a:pt x="55" y="1"/>
                    </a:moveTo>
                    <a:cubicBezTo>
                      <a:pt x="25" y="2"/>
                      <a:pt x="0" y="25"/>
                      <a:pt x="0" y="55"/>
                    </a:cubicBezTo>
                    <a:cubicBezTo>
                      <a:pt x="2" y="86"/>
                      <a:pt x="5" y="116"/>
                      <a:pt x="10" y="146"/>
                    </a:cubicBezTo>
                    <a:cubicBezTo>
                      <a:pt x="12" y="166"/>
                      <a:pt x="16" y="186"/>
                      <a:pt x="19" y="205"/>
                    </a:cubicBezTo>
                    <a:cubicBezTo>
                      <a:pt x="21" y="217"/>
                      <a:pt x="26" y="228"/>
                      <a:pt x="33" y="237"/>
                    </a:cubicBezTo>
                    <a:lnTo>
                      <a:pt x="33" y="237"/>
                    </a:lnTo>
                    <a:cubicBezTo>
                      <a:pt x="32" y="237"/>
                      <a:pt x="32" y="237"/>
                      <a:pt x="32" y="237"/>
                    </a:cubicBezTo>
                    <a:lnTo>
                      <a:pt x="32" y="237"/>
                    </a:lnTo>
                    <a:cubicBezTo>
                      <a:pt x="32" y="237"/>
                      <a:pt x="32" y="238"/>
                      <a:pt x="32" y="239"/>
                    </a:cubicBezTo>
                    <a:cubicBezTo>
                      <a:pt x="32" y="240"/>
                      <a:pt x="34" y="241"/>
                      <a:pt x="34" y="242"/>
                    </a:cubicBezTo>
                    <a:cubicBezTo>
                      <a:pt x="37" y="247"/>
                      <a:pt x="42" y="252"/>
                      <a:pt x="46" y="255"/>
                    </a:cubicBezTo>
                    <a:cubicBezTo>
                      <a:pt x="53" y="264"/>
                      <a:pt x="64" y="268"/>
                      <a:pt x="76" y="268"/>
                    </a:cubicBezTo>
                    <a:cubicBezTo>
                      <a:pt x="90" y="268"/>
                      <a:pt x="105" y="261"/>
                      <a:pt x="111" y="248"/>
                    </a:cubicBezTo>
                    <a:cubicBezTo>
                      <a:pt x="113" y="243"/>
                      <a:pt x="114" y="240"/>
                      <a:pt x="115" y="236"/>
                    </a:cubicBezTo>
                    <a:cubicBezTo>
                      <a:pt x="118" y="234"/>
                      <a:pt x="119" y="230"/>
                      <a:pt x="119" y="227"/>
                    </a:cubicBezTo>
                    <a:cubicBezTo>
                      <a:pt x="119" y="226"/>
                      <a:pt x="119" y="225"/>
                      <a:pt x="119" y="225"/>
                    </a:cubicBezTo>
                    <a:lnTo>
                      <a:pt x="119" y="225"/>
                    </a:lnTo>
                    <a:cubicBezTo>
                      <a:pt x="119" y="225"/>
                      <a:pt x="118" y="228"/>
                      <a:pt x="115" y="234"/>
                    </a:cubicBezTo>
                    <a:cubicBezTo>
                      <a:pt x="122" y="221"/>
                      <a:pt x="124" y="207"/>
                      <a:pt x="122" y="193"/>
                    </a:cubicBezTo>
                    <a:cubicBezTo>
                      <a:pt x="121" y="177"/>
                      <a:pt x="121" y="161"/>
                      <a:pt x="119" y="145"/>
                    </a:cubicBezTo>
                    <a:cubicBezTo>
                      <a:pt x="114" y="115"/>
                      <a:pt x="110" y="85"/>
                      <a:pt x="108" y="55"/>
                    </a:cubicBezTo>
                    <a:cubicBezTo>
                      <a:pt x="108" y="25"/>
                      <a:pt x="83" y="2"/>
                      <a:pt x="55" y="1"/>
                    </a:cubicBezTo>
                    <a:close/>
                  </a:path>
                </a:pathLst>
              </a:custGeom>
              <a:solidFill>
                <a:srgbClr val="FFA10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38"/>
              <p:cNvSpPr/>
              <p:nvPr/>
            </p:nvSpPr>
            <p:spPr>
              <a:xfrm>
                <a:off x="8028114" y="2858435"/>
                <a:ext cx="30990" cy="13566"/>
              </a:xfrm>
              <a:custGeom>
                <a:rect b="b" l="l" r="r" t="t"/>
                <a:pathLst>
                  <a:path extrusionOk="0" h="109" w="249">
                    <a:moveTo>
                      <a:pt x="63" y="108"/>
                    </a:moveTo>
                    <a:cubicBezTo>
                      <a:pt x="62" y="108"/>
                      <a:pt x="61" y="108"/>
                      <a:pt x="60" y="108"/>
                    </a:cubicBezTo>
                    <a:lnTo>
                      <a:pt x="60" y="108"/>
                    </a:lnTo>
                    <a:cubicBezTo>
                      <a:pt x="62" y="108"/>
                      <a:pt x="63" y="108"/>
                      <a:pt x="63" y="108"/>
                    </a:cubicBezTo>
                    <a:close/>
                    <a:moveTo>
                      <a:pt x="137" y="0"/>
                    </a:moveTo>
                    <a:cubicBezTo>
                      <a:pt x="118" y="1"/>
                      <a:pt x="100" y="3"/>
                      <a:pt x="81" y="7"/>
                    </a:cubicBezTo>
                    <a:cubicBezTo>
                      <a:pt x="62" y="12"/>
                      <a:pt x="43" y="18"/>
                      <a:pt x="26" y="28"/>
                    </a:cubicBezTo>
                    <a:cubicBezTo>
                      <a:pt x="8" y="40"/>
                      <a:pt x="1" y="62"/>
                      <a:pt x="9" y="82"/>
                    </a:cubicBezTo>
                    <a:cubicBezTo>
                      <a:pt x="12" y="91"/>
                      <a:pt x="19" y="98"/>
                      <a:pt x="26" y="103"/>
                    </a:cubicBezTo>
                    <a:cubicBezTo>
                      <a:pt x="34" y="107"/>
                      <a:pt x="41" y="108"/>
                      <a:pt x="49" y="108"/>
                    </a:cubicBezTo>
                    <a:cubicBezTo>
                      <a:pt x="53" y="108"/>
                      <a:pt x="56" y="108"/>
                      <a:pt x="59" y="107"/>
                    </a:cubicBezTo>
                    <a:lnTo>
                      <a:pt x="59" y="108"/>
                    </a:lnTo>
                    <a:lnTo>
                      <a:pt x="59" y="108"/>
                    </a:lnTo>
                    <a:lnTo>
                      <a:pt x="63" y="107"/>
                    </a:lnTo>
                    <a:lnTo>
                      <a:pt x="84" y="105"/>
                    </a:lnTo>
                    <a:lnTo>
                      <a:pt x="72" y="106"/>
                    </a:lnTo>
                    <a:lnTo>
                      <a:pt x="117" y="101"/>
                    </a:lnTo>
                    <a:lnTo>
                      <a:pt x="117" y="101"/>
                    </a:lnTo>
                    <a:lnTo>
                      <a:pt x="104" y="102"/>
                    </a:lnTo>
                    <a:cubicBezTo>
                      <a:pt x="118" y="100"/>
                      <a:pt x="133" y="100"/>
                      <a:pt x="148" y="100"/>
                    </a:cubicBezTo>
                    <a:cubicBezTo>
                      <a:pt x="161" y="100"/>
                      <a:pt x="175" y="101"/>
                      <a:pt x="188" y="103"/>
                    </a:cubicBezTo>
                    <a:lnTo>
                      <a:pt x="176" y="101"/>
                    </a:lnTo>
                    <a:lnTo>
                      <a:pt x="176" y="101"/>
                    </a:lnTo>
                    <a:cubicBezTo>
                      <a:pt x="182" y="102"/>
                      <a:pt x="190" y="103"/>
                      <a:pt x="197" y="103"/>
                    </a:cubicBezTo>
                    <a:lnTo>
                      <a:pt x="208" y="103"/>
                    </a:lnTo>
                    <a:cubicBezTo>
                      <a:pt x="222" y="103"/>
                      <a:pt x="235" y="95"/>
                      <a:pt x="241" y="83"/>
                    </a:cubicBezTo>
                    <a:cubicBezTo>
                      <a:pt x="249" y="71"/>
                      <a:pt x="249" y="55"/>
                      <a:pt x="241" y="43"/>
                    </a:cubicBezTo>
                    <a:cubicBezTo>
                      <a:pt x="235" y="33"/>
                      <a:pt x="227" y="25"/>
                      <a:pt x="218" y="18"/>
                    </a:cubicBezTo>
                    <a:cubicBezTo>
                      <a:pt x="209" y="14"/>
                      <a:pt x="201" y="10"/>
                      <a:pt x="191" y="8"/>
                    </a:cubicBezTo>
                    <a:cubicBezTo>
                      <a:pt x="174" y="2"/>
                      <a:pt x="156" y="0"/>
                      <a:pt x="137" y="0"/>
                    </a:cubicBezTo>
                    <a:close/>
                    <a:moveTo>
                      <a:pt x="59" y="108"/>
                    </a:moveTo>
                    <a:lnTo>
                      <a:pt x="57" y="108"/>
                    </a:lnTo>
                    <a:cubicBezTo>
                      <a:pt x="58" y="108"/>
                      <a:pt x="59" y="108"/>
                      <a:pt x="59" y="108"/>
                    </a:cubicBezTo>
                    <a:lnTo>
                      <a:pt x="59" y="108"/>
                    </a:lnTo>
                    <a:lnTo>
                      <a:pt x="59" y="108"/>
                    </a:lnTo>
                    <a:cubicBezTo>
                      <a:pt x="59" y="108"/>
                      <a:pt x="60" y="108"/>
                      <a:pt x="60" y="108"/>
                    </a:cubicBezTo>
                    <a:lnTo>
                      <a:pt x="60" y="108"/>
                    </a:lnTo>
                    <a:cubicBezTo>
                      <a:pt x="60" y="108"/>
                      <a:pt x="59" y="108"/>
                      <a:pt x="59" y="108"/>
                    </a:cubicBezTo>
                    <a:lnTo>
                      <a:pt x="59" y="108"/>
                    </a:lnTo>
                    <a:lnTo>
                      <a:pt x="59" y="108"/>
                    </a:lnTo>
                    <a:close/>
                  </a:path>
                </a:pathLst>
              </a:custGeom>
              <a:solidFill>
                <a:srgbClr val="FFA10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38"/>
              <p:cNvSpPr/>
              <p:nvPr/>
            </p:nvSpPr>
            <p:spPr>
              <a:xfrm>
                <a:off x="7969992" y="2854204"/>
                <a:ext cx="30368" cy="16802"/>
              </a:xfrm>
              <a:custGeom>
                <a:rect b="b" l="l" r="r" t="t"/>
                <a:pathLst>
                  <a:path extrusionOk="0" h="135" w="244">
                    <a:moveTo>
                      <a:pt x="66" y="1"/>
                    </a:moveTo>
                    <a:cubicBezTo>
                      <a:pt x="60" y="1"/>
                      <a:pt x="54" y="2"/>
                      <a:pt x="49" y="3"/>
                    </a:cubicBezTo>
                    <a:cubicBezTo>
                      <a:pt x="28" y="9"/>
                      <a:pt x="12" y="25"/>
                      <a:pt x="7" y="45"/>
                    </a:cubicBezTo>
                    <a:cubicBezTo>
                      <a:pt x="0" y="65"/>
                      <a:pt x="7" y="88"/>
                      <a:pt x="22" y="103"/>
                    </a:cubicBezTo>
                    <a:cubicBezTo>
                      <a:pt x="37" y="117"/>
                      <a:pt x="56" y="124"/>
                      <a:pt x="76" y="126"/>
                    </a:cubicBezTo>
                    <a:cubicBezTo>
                      <a:pt x="93" y="128"/>
                      <a:pt x="109" y="132"/>
                      <a:pt x="127" y="133"/>
                    </a:cubicBezTo>
                    <a:cubicBezTo>
                      <a:pt x="138" y="134"/>
                      <a:pt x="149" y="134"/>
                      <a:pt x="161" y="135"/>
                    </a:cubicBezTo>
                    <a:cubicBezTo>
                      <a:pt x="175" y="135"/>
                      <a:pt x="189" y="133"/>
                      <a:pt x="202" y="129"/>
                    </a:cubicBezTo>
                    <a:lnTo>
                      <a:pt x="216" y="124"/>
                    </a:lnTo>
                    <a:cubicBezTo>
                      <a:pt x="222" y="121"/>
                      <a:pt x="227" y="117"/>
                      <a:pt x="231" y="110"/>
                    </a:cubicBezTo>
                    <a:cubicBezTo>
                      <a:pt x="239" y="101"/>
                      <a:pt x="243" y="90"/>
                      <a:pt x="243" y="77"/>
                    </a:cubicBezTo>
                    <a:cubicBezTo>
                      <a:pt x="242" y="54"/>
                      <a:pt x="226" y="32"/>
                      <a:pt x="202" y="25"/>
                    </a:cubicBezTo>
                    <a:lnTo>
                      <a:pt x="202" y="26"/>
                    </a:lnTo>
                    <a:cubicBezTo>
                      <a:pt x="194" y="23"/>
                      <a:pt x="186" y="20"/>
                      <a:pt x="178" y="18"/>
                    </a:cubicBezTo>
                    <a:cubicBezTo>
                      <a:pt x="167" y="17"/>
                      <a:pt x="157" y="15"/>
                      <a:pt x="146" y="13"/>
                    </a:cubicBezTo>
                    <a:cubicBezTo>
                      <a:pt x="125" y="9"/>
                      <a:pt x="104" y="6"/>
                      <a:pt x="84" y="3"/>
                    </a:cubicBezTo>
                    <a:lnTo>
                      <a:pt x="84" y="3"/>
                    </a:lnTo>
                    <a:cubicBezTo>
                      <a:pt x="78" y="2"/>
                      <a:pt x="72" y="1"/>
                      <a:pt x="66" y="1"/>
                    </a:cubicBezTo>
                    <a:close/>
                  </a:path>
                </a:pathLst>
              </a:custGeom>
              <a:solidFill>
                <a:srgbClr val="FFA10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38"/>
              <p:cNvSpPr/>
              <p:nvPr/>
            </p:nvSpPr>
            <p:spPr>
              <a:xfrm>
                <a:off x="7347950" y="3692315"/>
                <a:ext cx="593043" cy="284760"/>
              </a:xfrm>
              <a:custGeom>
                <a:rect b="b" l="l" r="r" t="t"/>
                <a:pathLst>
                  <a:path extrusionOk="0" h="2288" w="4765">
                    <a:moveTo>
                      <a:pt x="2097" y="1"/>
                    </a:moveTo>
                    <a:cubicBezTo>
                      <a:pt x="2084" y="1"/>
                      <a:pt x="2071" y="2"/>
                      <a:pt x="2059" y="6"/>
                    </a:cubicBezTo>
                    <a:cubicBezTo>
                      <a:pt x="1665" y="106"/>
                      <a:pt x="1225" y="216"/>
                      <a:pt x="863" y="437"/>
                    </a:cubicBezTo>
                    <a:cubicBezTo>
                      <a:pt x="842" y="444"/>
                      <a:pt x="821" y="454"/>
                      <a:pt x="798" y="462"/>
                    </a:cubicBezTo>
                    <a:cubicBezTo>
                      <a:pt x="617" y="445"/>
                      <a:pt x="437" y="424"/>
                      <a:pt x="257" y="411"/>
                    </a:cubicBezTo>
                    <a:cubicBezTo>
                      <a:pt x="174" y="404"/>
                      <a:pt x="90" y="400"/>
                      <a:pt x="7" y="394"/>
                    </a:cubicBezTo>
                    <a:lnTo>
                      <a:pt x="7" y="394"/>
                    </a:lnTo>
                    <a:cubicBezTo>
                      <a:pt x="52" y="581"/>
                      <a:pt x="83" y="772"/>
                      <a:pt x="99" y="964"/>
                    </a:cubicBezTo>
                    <a:cubicBezTo>
                      <a:pt x="126" y="1298"/>
                      <a:pt x="93" y="1635"/>
                      <a:pt x="1" y="1958"/>
                    </a:cubicBezTo>
                    <a:cubicBezTo>
                      <a:pt x="360" y="1827"/>
                      <a:pt x="740" y="1696"/>
                      <a:pt x="948" y="1696"/>
                    </a:cubicBezTo>
                    <a:cubicBezTo>
                      <a:pt x="981" y="1696"/>
                      <a:pt x="1010" y="1699"/>
                      <a:pt x="1033" y="1707"/>
                    </a:cubicBezTo>
                    <a:cubicBezTo>
                      <a:pt x="1104" y="1728"/>
                      <a:pt x="1174" y="1747"/>
                      <a:pt x="1245" y="1765"/>
                    </a:cubicBezTo>
                    <a:cubicBezTo>
                      <a:pt x="1350" y="1822"/>
                      <a:pt x="1499" y="1823"/>
                      <a:pt x="1608" y="1833"/>
                    </a:cubicBezTo>
                    <a:cubicBezTo>
                      <a:pt x="1856" y="1855"/>
                      <a:pt x="2106" y="1872"/>
                      <a:pt x="2355" y="1888"/>
                    </a:cubicBezTo>
                    <a:cubicBezTo>
                      <a:pt x="2431" y="1908"/>
                      <a:pt x="2511" y="1930"/>
                      <a:pt x="2587" y="1931"/>
                    </a:cubicBezTo>
                    <a:cubicBezTo>
                      <a:pt x="2621" y="1927"/>
                      <a:pt x="2639" y="1925"/>
                      <a:pt x="2642" y="1925"/>
                    </a:cubicBezTo>
                    <a:cubicBezTo>
                      <a:pt x="2645" y="1925"/>
                      <a:pt x="2640" y="1926"/>
                      <a:pt x="2628" y="1928"/>
                    </a:cubicBezTo>
                    <a:cubicBezTo>
                      <a:pt x="2608" y="1929"/>
                      <a:pt x="2613" y="1932"/>
                      <a:pt x="2643" y="1936"/>
                    </a:cubicBezTo>
                    <a:cubicBezTo>
                      <a:pt x="2661" y="1942"/>
                      <a:pt x="2680" y="1947"/>
                      <a:pt x="2698" y="1950"/>
                    </a:cubicBezTo>
                    <a:cubicBezTo>
                      <a:pt x="2705" y="1955"/>
                      <a:pt x="2712" y="1959"/>
                      <a:pt x="2718" y="1963"/>
                    </a:cubicBezTo>
                    <a:cubicBezTo>
                      <a:pt x="2873" y="2064"/>
                      <a:pt x="3029" y="2172"/>
                      <a:pt x="3206" y="2219"/>
                    </a:cubicBezTo>
                    <a:cubicBezTo>
                      <a:pt x="3286" y="2256"/>
                      <a:pt x="3354" y="2285"/>
                      <a:pt x="3447" y="2287"/>
                    </a:cubicBezTo>
                    <a:cubicBezTo>
                      <a:pt x="3448" y="2287"/>
                      <a:pt x="3449" y="2287"/>
                      <a:pt x="3450" y="2287"/>
                    </a:cubicBezTo>
                    <a:cubicBezTo>
                      <a:pt x="3534" y="2287"/>
                      <a:pt x="3623" y="2200"/>
                      <a:pt x="3593" y="2111"/>
                    </a:cubicBezTo>
                    <a:cubicBezTo>
                      <a:pt x="3566" y="2037"/>
                      <a:pt x="3528" y="1968"/>
                      <a:pt x="3481" y="1905"/>
                    </a:cubicBezTo>
                    <a:lnTo>
                      <a:pt x="3481" y="1905"/>
                    </a:lnTo>
                    <a:lnTo>
                      <a:pt x="3524" y="1926"/>
                    </a:lnTo>
                    <a:cubicBezTo>
                      <a:pt x="3605" y="1963"/>
                      <a:pt x="3685" y="2005"/>
                      <a:pt x="3760" y="2053"/>
                    </a:cubicBezTo>
                    <a:cubicBezTo>
                      <a:pt x="3843" y="2107"/>
                      <a:pt x="3907" y="2172"/>
                      <a:pt x="3999" y="2210"/>
                    </a:cubicBezTo>
                    <a:cubicBezTo>
                      <a:pt x="4017" y="2217"/>
                      <a:pt x="4035" y="2220"/>
                      <a:pt x="4054" y="2220"/>
                    </a:cubicBezTo>
                    <a:cubicBezTo>
                      <a:pt x="4078" y="2220"/>
                      <a:pt x="4102" y="2214"/>
                      <a:pt x="4124" y="2203"/>
                    </a:cubicBezTo>
                    <a:cubicBezTo>
                      <a:pt x="4130" y="2203"/>
                      <a:pt x="4137" y="2203"/>
                      <a:pt x="4143" y="2203"/>
                    </a:cubicBezTo>
                    <a:cubicBezTo>
                      <a:pt x="4171" y="2203"/>
                      <a:pt x="4199" y="2198"/>
                      <a:pt x="4224" y="2187"/>
                    </a:cubicBezTo>
                    <a:cubicBezTo>
                      <a:pt x="4329" y="2138"/>
                      <a:pt x="4350" y="2007"/>
                      <a:pt x="4289" y="1915"/>
                    </a:cubicBezTo>
                    <a:cubicBezTo>
                      <a:pt x="4236" y="1838"/>
                      <a:pt x="4154" y="1785"/>
                      <a:pt x="4072" y="1739"/>
                    </a:cubicBezTo>
                    <a:cubicBezTo>
                      <a:pt x="3998" y="1671"/>
                      <a:pt x="3908" y="1618"/>
                      <a:pt x="3819" y="1571"/>
                    </a:cubicBezTo>
                    <a:cubicBezTo>
                      <a:pt x="3651" y="1483"/>
                      <a:pt x="3479" y="1402"/>
                      <a:pt x="3307" y="1322"/>
                    </a:cubicBezTo>
                    <a:lnTo>
                      <a:pt x="3307" y="1322"/>
                    </a:lnTo>
                    <a:lnTo>
                      <a:pt x="3329" y="1327"/>
                    </a:lnTo>
                    <a:cubicBezTo>
                      <a:pt x="3546" y="1385"/>
                      <a:pt x="3764" y="1439"/>
                      <a:pt x="3982" y="1491"/>
                    </a:cubicBezTo>
                    <a:cubicBezTo>
                      <a:pt x="4091" y="1516"/>
                      <a:pt x="4201" y="1542"/>
                      <a:pt x="4310" y="1567"/>
                    </a:cubicBezTo>
                    <a:cubicBezTo>
                      <a:pt x="4368" y="1579"/>
                      <a:pt x="4419" y="1589"/>
                      <a:pt x="4469" y="1589"/>
                    </a:cubicBezTo>
                    <a:cubicBezTo>
                      <a:pt x="4533" y="1589"/>
                      <a:pt x="4594" y="1572"/>
                      <a:pt x="4661" y="1524"/>
                    </a:cubicBezTo>
                    <a:cubicBezTo>
                      <a:pt x="4664" y="1522"/>
                      <a:pt x="4666" y="1516"/>
                      <a:pt x="4669" y="1513"/>
                    </a:cubicBezTo>
                    <a:cubicBezTo>
                      <a:pt x="4741" y="1470"/>
                      <a:pt x="4764" y="1363"/>
                      <a:pt x="4696" y="1309"/>
                    </a:cubicBezTo>
                    <a:cubicBezTo>
                      <a:pt x="4696" y="1308"/>
                      <a:pt x="4696" y="1307"/>
                      <a:pt x="4695" y="1306"/>
                    </a:cubicBezTo>
                    <a:cubicBezTo>
                      <a:pt x="4625" y="1188"/>
                      <a:pt x="4490" y="1136"/>
                      <a:pt x="4355" y="1097"/>
                    </a:cubicBezTo>
                    <a:cubicBezTo>
                      <a:pt x="4381" y="1038"/>
                      <a:pt x="4376" y="968"/>
                      <a:pt x="4315" y="907"/>
                    </a:cubicBezTo>
                    <a:cubicBezTo>
                      <a:pt x="4000" y="592"/>
                      <a:pt x="3604" y="404"/>
                      <a:pt x="3187" y="259"/>
                    </a:cubicBezTo>
                    <a:cubicBezTo>
                      <a:pt x="3027" y="202"/>
                      <a:pt x="2851" y="146"/>
                      <a:pt x="2671" y="108"/>
                    </a:cubicBezTo>
                    <a:cubicBezTo>
                      <a:pt x="2636" y="98"/>
                      <a:pt x="2601" y="85"/>
                      <a:pt x="2564" y="74"/>
                    </a:cubicBezTo>
                    <a:cubicBezTo>
                      <a:pt x="2448" y="42"/>
                      <a:pt x="2336" y="24"/>
                      <a:pt x="2225" y="24"/>
                    </a:cubicBezTo>
                    <a:cubicBezTo>
                      <a:pt x="2209" y="24"/>
                      <a:pt x="2192" y="24"/>
                      <a:pt x="2176" y="25"/>
                    </a:cubicBezTo>
                    <a:cubicBezTo>
                      <a:pt x="2153" y="9"/>
                      <a:pt x="2125" y="1"/>
                      <a:pt x="2097" y="1"/>
                    </a:cubicBezTo>
                    <a:close/>
                  </a:path>
                </a:pathLst>
              </a:custGeom>
              <a:solidFill>
                <a:srgbClr val="EDAF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38"/>
              <p:cNvSpPr/>
              <p:nvPr/>
            </p:nvSpPr>
            <p:spPr>
              <a:xfrm>
                <a:off x="7423621" y="3690946"/>
                <a:ext cx="518243" cy="289987"/>
              </a:xfrm>
              <a:custGeom>
                <a:rect b="b" l="l" r="r" t="t"/>
                <a:pathLst>
                  <a:path extrusionOk="0" h="2330" w="4164">
                    <a:moveTo>
                      <a:pt x="3626" y="898"/>
                    </a:moveTo>
                    <a:cubicBezTo>
                      <a:pt x="3631" y="898"/>
                      <a:pt x="3635" y="898"/>
                      <a:pt x="3640" y="899"/>
                    </a:cubicBezTo>
                    <a:cubicBezTo>
                      <a:pt x="3693" y="957"/>
                      <a:pt x="3735" y="1026"/>
                      <a:pt x="3762" y="1102"/>
                    </a:cubicBezTo>
                    <a:cubicBezTo>
                      <a:pt x="3698" y="1081"/>
                      <a:pt x="3634" y="1061"/>
                      <a:pt x="3570" y="1041"/>
                    </a:cubicBezTo>
                    <a:cubicBezTo>
                      <a:pt x="3573" y="1041"/>
                      <a:pt x="3575" y="1042"/>
                      <a:pt x="3577" y="1042"/>
                    </a:cubicBezTo>
                    <a:cubicBezTo>
                      <a:pt x="3580" y="1041"/>
                      <a:pt x="3583" y="1038"/>
                      <a:pt x="3583" y="1033"/>
                    </a:cubicBezTo>
                    <a:cubicBezTo>
                      <a:pt x="3583" y="1029"/>
                      <a:pt x="3581" y="1025"/>
                      <a:pt x="3578" y="1022"/>
                    </a:cubicBezTo>
                    <a:cubicBezTo>
                      <a:pt x="3577" y="1019"/>
                      <a:pt x="3574" y="1015"/>
                      <a:pt x="3572" y="1012"/>
                    </a:cubicBezTo>
                    <a:cubicBezTo>
                      <a:pt x="3567" y="1008"/>
                      <a:pt x="3564" y="1001"/>
                      <a:pt x="3561" y="996"/>
                    </a:cubicBezTo>
                    <a:cubicBezTo>
                      <a:pt x="3555" y="983"/>
                      <a:pt x="3553" y="969"/>
                      <a:pt x="3554" y="955"/>
                    </a:cubicBezTo>
                    <a:cubicBezTo>
                      <a:pt x="3559" y="929"/>
                      <a:pt x="3579" y="906"/>
                      <a:pt x="3606" y="900"/>
                    </a:cubicBezTo>
                    <a:cubicBezTo>
                      <a:pt x="3609" y="899"/>
                      <a:pt x="3613" y="898"/>
                      <a:pt x="3616" y="898"/>
                    </a:cubicBezTo>
                    <a:close/>
                    <a:moveTo>
                      <a:pt x="1522" y="1"/>
                    </a:moveTo>
                    <a:cubicBezTo>
                      <a:pt x="1508" y="1"/>
                      <a:pt x="1495" y="1"/>
                      <a:pt x="1482" y="2"/>
                    </a:cubicBezTo>
                    <a:cubicBezTo>
                      <a:pt x="1479" y="2"/>
                      <a:pt x="1480" y="3"/>
                      <a:pt x="1482" y="4"/>
                    </a:cubicBezTo>
                    <a:cubicBezTo>
                      <a:pt x="1581" y="33"/>
                      <a:pt x="1688" y="44"/>
                      <a:pt x="1790" y="65"/>
                    </a:cubicBezTo>
                    <a:cubicBezTo>
                      <a:pt x="1893" y="85"/>
                      <a:pt x="1995" y="110"/>
                      <a:pt x="2096" y="136"/>
                    </a:cubicBezTo>
                    <a:cubicBezTo>
                      <a:pt x="2307" y="193"/>
                      <a:pt x="2513" y="264"/>
                      <a:pt x="2714" y="348"/>
                    </a:cubicBezTo>
                    <a:cubicBezTo>
                      <a:pt x="2912" y="430"/>
                      <a:pt x="3104" y="526"/>
                      <a:pt x="3289" y="635"/>
                    </a:cubicBezTo>
                    <a:cubicBezTo>
                      <a:pt x="3403" y="701"/>
                      <a:pt x="3520" y="777"/>
                      <a:pt x="3614" y="872"/>
                    </a:cubicBezTo>
                    <a:lnTo>
                      <a:pt x="3604" y="872"/>
                    </a:lnTo>
                    <a:cubicBezTo>
                      <a:pt x="3584" y="875"/>
                      <a:pt x="3566" y="884"/>
                      <a:pt x="3551" y="897"/>
                    </a:cubicBezTo>
                    <a:cubicBezTo>
                      <a:pt x="3523" y="922"/>
                      <a:pt x="3515" y="963"/>
                      <a:pt x="3529" y="998"/>
                    </a:cubicBezTo>
                    <a:cubicBezTo>
                      <a:pt x="3533" y="1008"/>
                      <a:pt x="3537" y="1017"/>
                      <a:pt x="3544" y="1025"/>
                    </a:cubicBezTo>
                    <a:cubicBezTo>
                      <a:pt x="3547" y="1029"/>
                      <a:pt x="3551" y="1033"/>
                      <a:pt x="3557" y="1035"/>
                    </a:cubicBezTo>
                    <a:lnTo>
                      <a:pt x="3537" y="1030"/>
                    </a:lnTo>
                    <a:cubicBezTo>
                      <a:pt x="3402" y="983"/>
                      <a:pt x="3267" y="933"/>
                      <a:pt x="3133" y="880"/>
                    </a:cubicBezTo>
                    <a:cubicBezTo>
                      <a:pt x="2981" y="822"/>
                      <a:pt x="2831" y="759"/>
                      <a:pt x="2681" y="693"/>
                    </a:cubicBezTo>
                    <a:cubicBezTo>
                      <a:pt x="2533" y="628"/>
                      <a:pt x="2387" y="551"/>
                      <a:pt x="2236" y="493"/>
                    </a:cubicBezTo>
                    <a:cubicBezTo>
                      <a:pt x="2235" y="493"/>
                      <a:pt x="2234" y="493"/>
                      <a:pt x="2233" y="493"/>
                    </a:cubicBezTo>
                    <a:cubicBezTo>
                      <a:pt x="2227" y="493"/>
                      <a:pt x="2222" y="500"/>
                      <a:pt x="2229" y="504"/>
                    </a:cubicBezTo>
                    <a:cubicBezTo>
                      <a:pt x="2437" y="637"/>
                      <a:pt x="2677" y="731"/>
                      <a:pt x="2903" y="827"/>
                    </a:cubicBezTo>
                    <a:cubicBezTo>
                      <a:pt x="3135" y="925"/>
                      <a:pt x="3372" y="1014"/>
                      <a:pt x="3612" y="1095"/>
                    </a:cubicBezTo>
                    <a:cubicBezTo>
                      <a:pt x="3660" y="1111"/>
                      <a:pt x="3711" y="1126"/>
                      <a:pt x="3761" y="1141"/>
                    </a:cubicBezTo>
                    <a:cubicBezTo>
                      <a:pt x="3753" y="1142"/>
                      <a:pt x="3747" y="1146"/>
                      <a:pt x="3740" y="1149"/>
                    </a:cubicBezTo>
                    <a:cubicBezTo>
                      <a:pt x="3727" y="1158"/>
                      <a:pt x="3714" y="1171"/>
                      <a:pt x="3704" y="1186"/>
                    </a:cubicBezTo>
                    <a:cubicBezTo>
                      <a:pt x="3684" y="1218"/>
                      <a:pt x="3679" y="1259"/>
                      <a:pt x="3694" y="1294"/>
                    </a:cubicBezTo>
                    <a:cubicBezTo>
                      <a:pt x="3712" y="1337"/>
                      <a:pt x="3747" y="1370"/>
                      <a:pt x="3781" y="1398"/>
                    </a:cubicBezTo>
                    <a:cubicBezTo>
                      <a:pt x="3815" y="1424"/>
                      <a:pt x="3855" y="1454"/>
                      <a:pt x="3898" y="1454"/>
                    </a:cubicBezTo>
                    <a:cubicBezTo>
                      <a:pt x="3899" y="1454"/>
                      <a:pt x="3900" y="1454"/>
                      <a:pt x="3902" y="1453"/>
                    </a:cubicBezTo>
                    <a:cubicBezTo>
                      <a:pt x="3908" y="1453"/>
                      <a:pt x="3913" y="1445"/>
                      <a:pt x="3907" y="1441"/>
                    </a:cubicBezTo>
                    <a:cubicBezTo>
                      <a:pt x="3880" y="1415"/>
                      <a:pt x="3845" y="1403"/>
                      <a:pt x="3816" y="1383"/>
                    </a:cubicBezTo>
                    <a:cubicBezTo>
                      <a:pt x="3783" y="1362"/>
                      <a:pt x="3756" y="1335"/>
                      <a:pt x="3736" y="1303"/>
                    </a:cubicBezTo>
                    <a:cubicBezTo>
                      <a:pt x="3718" y="1274"/>
                      <a:pt x="3717" y="1239"/>
                      <a:pt x="3732" y="1209"/>
                    </a:cubicBezTo>
                    <a:cubicBezTo>
                      <a:pt x="3746" y="1183"/>
                      <a:pt x="3768" y="1163"/>
                      <a:pt x="3795" y="1152"/>
                    </a:cubicBezTo>
                    <a:cubicBezTo>
                      <a:pt x="3847" y="1168"/>
                      <a:pt x="3900" y="1187"/>
                      <a:pt x="3950" y="1210"/>
                    </a:cubicBezTo>
                    <a:cubicBezTo>
                      <a:pt x="4042" y="1251"/>
                      <a:pt x="4164" y="1380"/>
                      <a:pt x="4074" y="1484"/>
                    </a:cubicBezTo>
                    <a:cubicBezTo>
                      <a:pt x="4028" y="1538"/>
                      <a:pt x="3946" y="1535"/>
                      <a:pt x="3882" y="1536"/>
                    </a:cubicBezTo>
                    <a:cubicBezTo>
                      <a:pt x="3868" y="1536"/>
                      <a:pt x="3854" y="1536"/>
                      <a:pt x="3840" y="1536"/>
                    </a:cubicBezTo>
                    <a:cubicBezTo>
                      <a:pt x="3789" y="1536"/>
                      <a:pt x="3738" y="1534"/>
                      <a:pt x="3688" y="1529"/>
                    </a:cubicBezTo>
                    <a:cubicBezTo>
                      <a:pt x="3573" y="1520"/>
                      <a:pt x="3457" y="1502"/>
                      <a:pt x="3345" y="1476"/>
                    </a:cubicBezTo>
                    <a:cubicBezTo>
                      <a:pt x="3216" y="1447"/>
                      <a:pt x="3088" y="1410"/>
                      <a:pt x="2962" y="1369"/>
                    </a:cubicBezTo>
                    <a:cubicBezTo>
                      <a:pt x="2898" y="1348"/>
                      <a:pt x="2834" y="1325"/>
                      <a:pt x="2770" y="1303"/>
                    </a:cubicBezTo>
                    <a:cubicBezTo>
                      <a:pt x="2716" y="1285"/>
                      <a:pt x="2667" y="1263"/>
                      <a:pt x="2610" y="1259"/>
                    </a:cubicBezTo>
                    <a:cubicBezTo>
                      <a:pt x="2605" y="1259"/>
                      <a:pt x="2604" y="1263"/>
                      <a:pt x="2604" y="1266"/>
                    </a:cubicBezTo>
                    <a:cubicBezTo>
                      <a:pt x="2452" y="1197"/>
                      <a:pt x="2295" y="1133"/>
                      <a:pt x="2137" y="1096"/>
                    </a:cubicBezTo>
                    <a:cubicBezTo>
                      <a:pt x="2136" y="1096"/>
                      <a:pt x="2135" y="1096"/>
                      <a:pt x="2134" y="1096"/>
                    </a:cubicBezTo>
                    <a:cubicBezTo>
                      <a:pt x="2127" y="1096"/>
                      <a:pt x="2126" y="1106"/>
                      <a:pt x="2133" y="1109"/>
                    </a:cubicBezTo>
                    <a:cubicBezTo>
                      <a:pt x="2339" y="1202"/>
                      <a:pt x="2552" y="1277"/>
                      <a:pt x="2754" y="1378"/>
                    </a:cubicBezTo>
                    <a:cubicBezTo>
                      <a:pt x="2960" y="1480"/>
                      <a:pt x="3160" y="1597"/>
                      <a:pt x="3351" y="1726"/>
                    </a:cubicBezTo>
                    <a:cubicBezTo>
                      <a:pt x="3382" y="1746"/>
                      <a:pt x="3413" y="1767"/>
                      <a:pt x="3444" y="1788"/>
                    </a:cubicBezTo>
                    <a:cubicBezTo>
                      <a:pt x="3402" y="1812"/>
                      <a:pt x="3372" y="1855"/>
                      <a:pt x="3366" y="1905"/>
                    </a:cubicBezTo>
                    <a:cubicBezTo>
                      <a:pt x="3363" y="1945"/>
                      <a:pt x="3371" y="1986"/>
                      <a:pt x="3388" y="2023"/>
                    </a:cubicBezTo>
                    <a:cubicBezTo>
                      <a:pt x="3396" y="2043"/>
                      <a:pt x="3406" y="2062"/>
                      <a:pt x="3418" y="2080"/>
                    </a:cubicBezTo>
                    <a:cubicBezTo>
                      <a:pt x="3427" y="2100"/>
                      <a:pt x="3441" y="2118"/>
                      <a:pt x="3457" y="2133"/>
                    </a:cubicBezTo>
                    <a:cubicBezTo>
                      <a:pt x="3460" y="2135"/>
                      <a:pt x="3463" y="2136"/>
                      <a:pt x="3466" y="2136"/>
                    </a:cubicBezTo>
                    <a:cubicBezTo>
                      <a:pt x="3472" y="2136"/>
                      <a:pt x="3478" y="2132"/>
                      <a:pt x="3476" y="2125"/>
                    </a:cubicBezTo>
                    <a:cubicBezTo>
                      <a:pt x="3471" y="2108"/>
                      <a:pt x="3464" y="2093"/>
                      <a:pt x="3453" y="2078"/>
                    </a:cubicBezTo>
                    <a:cubicBezTo>
                      <a:pt x="3443" y="2062"/>
                      <a:pt x="3434" y="2046"/>
                      <a:pt x="3425" y="2029"/>
                    </a:cubicBezTo>
                    <a:cubicBezTo>
                      <a:pt x="3407" y="1996"/>
                      <a:pt x="3397" y="1959"/>
                      <a:pt x="3397" y="1921"/>
                    </a:cubicBezTo>
                    <a:cubicBezTo>
                      <a:pt x="3399" y="1877"/>
                      <a:pt x="3422" y="1824"/>
                      <a:pt x="3461" y="1801"/>
                    </a:cubicBezTo>
                    <a:cubicBezTo>
                      <a:pt x="3514" y="1835"/>
                      <a:pt x="3561" y="1877"/>
                      <a:pt x="3601" y="1924"/>
                    </a:cubicBezTo>
                    <a:cubicBezTo>
                      <a:pt x="3641" y="1972"/>
                      <a:pt x="3669" y="2034"/>
                      <a:pt x="3642" y="2095"/>
                    </a:cubicBezTo>
                    <a:cubicBezTo>
                      <a:pt x="3617" y="2151"/>
                      <a:pt x="3555" y="2182"/>
                      <a:pt x="3498" y="2188"/>
                    </a:cubicBezTo>
                    <a:cubicBezTo>
                      <a:pt x="3490" y="2189"/>
                      <a:pt x="3483" y="2189"/>
                      <a:pt x="3475" y="2189"/>
                    </a:cubicBezTo>
                    <a:cubicBezTo>
                      <a:pt x="3375" y="2189"/>
                      <a:pt x="3280" y="2127"/>
                      <a:pt x="3195" y="2082"/>
                    </a:cubicBezTo>
                    <a:lnTo>
                      <a:pt x="3021" y="1988"/>
                    </a:lnTo>
                    <a:cubicBezTo>
                      <a:pt x="2972" y="1961"/>
                      <a:pt x="2922" y="1928"/>
                      <a:pt x="2867" y="1914"/>
                    </a:cubicBezTo>
                    <a:cubicBezTo>
                      <a:pt x="2861" y="1908"/>
                      <a:pt x="2855" y="1900"/>
                      <a:pt x="2849" y="1895"/>
                    </a:cubicBezTo>
                    <a:cubicBezTo>
                      <a:pt x="2722" y="1774"/>
                      <a:pt x="2564" y="1678"/>
                      <a:pt x="2411" y="1594"/>
                    </a:cubicBezTo>
                    <a:cubicBezTo>
                      <a:pt x="2265" y="1514"/>
                      <a:pt x="2099" y="1442"/>
                      <a:pt x="1931" y="1442"/>
                    </a:cubicBezTo>
                    <a:cubicBezTo>
                      <a:pt x="1911" y="1442"/>
                      <a:pt x="1891" y="1443"/>
                      <a:pt x="1871" y="1445"/>
                    </a:cubicBezTo>
                    <a:cubicBezTo>
                      <a:pt x="1859" y="1446"/>
                      <a:pt x="1864" y="1459"/>
                      <a:pt x="1874" y="1460"/>
                    </a:cubicBezTo>
                    <a:cubicBezTo>
                      <a:pt x="2074" y="1470"/>
                      <a:pt x="2253" y="1537"/>
                      <a:pt x="2425" y="1640"/>
                    </a:cubicBezTo>
                    <a:cubicBezTo>
                      <a:pt x="2554" y="1716"/>
                      <a:pt x="2694" y="1801"/>
                      <a:pt x="2806" y="1908"/>
                    </a:cubicBezTo>
                    <a:cubicBezTo>
                      <a:pt x="2800" y="1905"/>
                      <a:pt x="2794" y="1904"/>
                      <a:pt x="2788" y="1904"/>
                    </a:cubicBezTo>
                    <a:cubicBezTo>
                      <a:pt x="2767" y="1904"/>
                      <a:pt x="2747" y="1917"/>
                      <a:pt x="2734" y="1931"/>
                    </a:cubicBezTo>
                    <a:cubicBezTo>
                      <a:pt x="2712" y="1958"/>
                      <a:pt x="2713" y="1996"/>
                      <a:pt x="2722" y="2028"/>
                    </a:cubicBezTo>
                    <a:cubicBezTo>
                      <a:pt x="2734" y="2065"/>
                      <a:pt x="2754" y="2100"/>
                      <a:pt x="2777" y="2131"/>
                    </a:cubicBezTo>
                    <a:cubicBezTo>
                      <a:pt x="2801" y="2167"/>
                      <a:pt x="2829" y="2199"/>
                      <a:pt x="2858" y="2227"/>
                    </a:cubicBezTo>
                    <a:cubicBezTo>
                      <a:pt x="2863" y="2232"/>
                      <a:pt x="2869" y="2235"/>
                      <a:pt x="2876" y="2235"/>
                    </a:cubicBezTo>
                    <a:cubicBezTo>
                      <a:pt x="2879" y="2235"/>
                      <a:pt x="2882" y="2234"/>
                      <a:pt x="2885" y="2233"/>
                    </a:cubicBezTo>
                    <a:cubicBezTo>
                      <a:pt x="2893" y="2227"/>
                      <a:pt x="2894" y="2216"/>
                      <a:pt x="2887" y="2209"/>
                    </a:cubicBezTo>
                    <a:cubicBezTo>
                      <a:pt x="2837" y="2164"/>
                      <a:pt x="2795" y="2110"/>
                      <a:pt x="2765" y="2049"/>
                    </a:cubicBezTo>
                    <a:cubicBezTo>
                      <a:pt x="2752" y="2022"/>
                      <a:pt x="2744" y="1991"/>
                      <a:pt x="2755" y="1962"/>
                    </a:cubicBezTo>
                    <a:cubicBezTo>
                      <a:pt x="2759" y="1952"/>
                      <a:pt x="2765" y="1941"/>
                      <a:pt x="2773" y="1931"/>
                    </a:cubicBezTo>
                    <a:cubicBezTo>
                      <a:pt x="2783" y="1922"/>
                      <a:pt x="2794" y="1914"/>
                      <a:pt x="2807" y="1912"/>
                    </a:cubicBezTo>
                    <a:cubicBezTo>
                      <a:pt x="2808" y="1912"/>
                      <a:pt x="2807" y="1910"/>
                      <a:pt x="2807" y="1910"/>
                    </a:cubicBezTo>
                    <a:lnTo>
                      <a:pt x="2807" y="1910"/>
                    </a:lnTo>
                    <a:cubicBezTo>
                      <a:pt x="2837" y="1939"/>
                      <a:pt x="2866" y="1970"/>
                      <a:pt x="2892" y="2003"/>
                    </a:cubicBezTo>
                    <a:cubicBezTo>
                      <a:pt x="2927" y="2049"/>
                      <a:pt x="2957" y="2106"/>
                      <a:pt x="2951" y="2167"/>
                    </a:cubicBezTo>
                    <a:cubicBezTo>
                      <a:pt x="2946" y="2232"/>
                      <a:pt x="2903" y="2285"/>
                      <a:pt x="2835" y="2287"/>
                    </a:cubicBezTo>
                    <a:cubicBezTo>
                      <a:pt x="2833" y="2287"/>
                      <a:pt x="2830" y="2287"/>
                      <a:pt x="2828" y="2287"/>
                    </a:cubicBezTo>
                    <a:cubicBezTo>
                      <a:pt x="2732" y="2287"/>
                      <a:pt x="2629" y="2224"/>
                      <a:pt x="2543" y="2187"/>
                    </a:cubicBezTo>
                    <a:cubicBezTo>
                      <a:pt x="2343" y="2098"/>
                      <a:pt x="2150" y="1996"/>
                      <a:pt x="1964" y="1881"/>
                    </a:cubicBezTo>
                    <a:cubicBezTo>
                      <a:pt x="1959" y="1878"/>
                      <a:pt x="1954" y="1877"/>
                      <a:pt x="1950" y="1877"/>
                    </a:cubicBezTo>
                    <a:cubicBezTo>
                      <a:pt x="1932" y="1877"/>
                      <a:pt x="1918" y="1897"/>
                      <a:pt x="1938" y="1910"/>
                    </a:cubicBezTo>
                    <a:cubicBezTo>
                      <a:pt x="1874" y="1900"/>
                      <a:pt x="1807" y="1897"/>
                      <a:pt x="1742" y="1891"/>
                    </a:cubicBezTo>
                    <a:cubicBezTo>
                      <a:pt x="1651" y="1881"/>
                      <a:pt x="1560" y="1873"/>
                      <a:pt x="1469" y="1864"/>
                    </a:cubicBezTo>
                    <a:cubicBezTo>
                      <a:pt x="1292" y="1847"/>
                      <a:pt x="1116" y="1832"/>
                      <a:pt x="941" y="1812"/>
                    </a:cubicBezTo>
                    <a:cubicBezTo>
                      <a:pt x="771" y="1793"/>
                      <a:pt x="603" y="1765"/>
                      <a:pt x="440" y="1706"/>
                    </a:cubicBezTo>
                    <a:cubicBezTo>
                      <a:pt x="363" y="1678"/>
                      <a:pt x="288" y="1645"/>
                      <a:pt x="216" y="1609"/>
                    </a:cubicBezTo>
                    <a:cubicBezTo>
                      <a:pt x="178" y="1589"/>
                      <a:pt x="141" y="1568"/>
                      <a:pt x="105" y="1547"/>
                    </a:cubicBezTo>
                    <a:cubicBezTo>
                      <a:pt x="76" y="1528"/>
                      <a:pt x="51" y="1508"/>
                      <a:pt x="17" y="1504"/>
                    </a:cubicBezTo>
                    <a:cubicBezTo>
                      <a:pt x="16" y="1504"/>
                      <a:pt x="16" y="1504"/>
                      <a:pt x="15" y="1504"/>
                    </a:cubicBezTo>
                    <a:cubicBezTo>
                      <a:pt x="8" y="1504"/>
                      <a:pt x="0" y="1510"/>
                      <a:pt x="5" y="1519"/>
                    </a:cubicBezTo>
                    <a:cubicBezTo>
                      <a:pt x="36" y="1572"/>
                      <a:pt x="117" y="1601"/>
                      <a:pt x="171" y="1630"/>
                    </a:cubicBezTo>
                    <a:cubicBezTo>
                      <a:pt x="247" y="1669"/>
                      <a:pt x="325" y="1705"/>
                      <a:pt x="405" y="1734"/>
                    </a:cubicBezTo>
                    <a:cubicBezTo>
                      <a:pt x="565" y="1792"/>
                      <a:pt x="732" y="1824"/>
                      <a:pt x="902" y="1843"/>
                    </a:cubicBezTo>
                    <a:cubicBezTo>
                      <a:pt x="1089" y="1863"/>
                      <a:pt x="1278" y="1879"/>
                      <a:pt x="1465" y="1896"/>
                    </a:cubicBezTo>
                    <a:cubicBezTo>
                      <a:pt x="1557" y="1905"/>
                      <a:pt x="1648" y="1913"/>
                      <a:pt x="1740" y="1922"/>
                    </a:cubicBezTo>
                    <a:cubicBezTo>
                      <a:pt x="1811" y="1927"/>
                      <a:pt x="1886" y="1940"/>
                      <a:pt x="1958" y="1940"/>
                    </a:cubicBezTo>
                    <a:cubicBezTo>
                      <a:pt x="1968" y="1940"/>
                      <a:pt x="1978" y="1939"/>
                      <a:pt x="1988" y="1939"/>
                    </a:cubicBezTo>
                    <a:cubicBezTo>
                      <a:pt x="2143" y="2034"/>
                      <a:pt x="2304" y="2121"/>
                      <a:pt x="2468" y="2199"/>
                    </a:cubicBezTo>
                    <a:cubicBezTo>
                      <a:pt x="2556" y="2240"/>
                      <a:pt x="2646" y="2284"/>
                      <a:pt x="2738" y="2313"/>
                    </a:cubicBezTo>
                    <a:cubicBezTo>
                      <a:pt x="2768" y="2323"/>
                      <a:pt x="2801" y="2330"/>
                      <a:pt x="2833" y="2330"/>
                    </a:cubicBezTo>
                    <a:cubicBezTo>
                      <a:pt x="2871" y="2330"/>
                      <a:pt x="2907" y="2321"/>
                      <a:pt x="2938" y="2296"/>
                    </a:cubicBezTo>
                    <a:cubicBezTo>
                      <a:pt x="3044" y="2211"/>
                      <a:pt x="2997" y="2084"/>
                      <a:pt x="2927" y="1987"/>
                    </a:cubicBezTo>
                    <a:lnTo>
                      <a:pt x="2927" y="1987"/>
                    </a:lnTo>
                    <a:cubicBezTo>
                      <a:pt x="2939" y="1992"/>
                      <a:pt x="2949" y="1999"/>
                      <a:pt x="2960" y="2004"/>
                    </a:cubicBezTo>
                    <a:cubicBezTo>
                      <a:pt x="3015" y="2034"/>
                      <a:pt x="3069" y="2063"/>
                      <a:pt x="3124" y="2093"/>
                    </a:cubicBezTo>
                    <a:cubicBezTo>
                      <a:pt x="3209" y="2139"/>
                      <a:pt x="3296" y="2194"/>
                      <a:pt x="3390" y="2220"/>
                    </a:cubicBezTo>
                    <a:cubicBezTo>
                      <a:pt x="3414" y="2226"/>
                      <a:pt x="3441" y="2230"/>
                      <a:pt x="3468" y="2230"/>
                    </a:cubicBezTo>
                    <a:cubicBezTo>
                      <a:pt x="3587" y="2230"/>
                      <a:pt x="3716" y="2167"/>
                      <a:pt x="3700" y="2027"/>
                    </a:cubicBezTo>
                    <a:cubicBezTo>
                      <a:pt x="3679" y="1855"/>
                      <a:pt x="3459" y="1746"/>
                      <a:pt x="3332" y="1663"/>
                    </a:cubicBezTo>
                    <a:cubicBezTo>
                      <a:pt x="3157" y="1548"/>
                      <a:pt x="2974" y="1445"/>
                      <a:pt x="2786" y="1352"/>
                    </a:cubicBezTo>
                    <a:lnTo>
                      <a:pt x="2770" y="1346"/>
                    </a:lnTo>
                    <a:lnTo>
                      <a:pt x="2770" y="1346"/>
                    </a:lnTo>
                    <a:cubicBezTo>
                      <a:pt x="2835" y="1368"/>
                      <a:pt x="2899" y="1390"/>
                      <a:pt x="2964" y="1412"/>
                    </a:cubicBezTo>
                    <a:cubicBezTo>
                      <a:pt x="3082" y="1449"/>
                      <a:pt x="3199" y="1484"/>
                      <a:pt x="3319" y="1512"/>
                    </a:cubicBezTo>
                    <a:cubicBezTo>
                      <a:pt x="3449" y="1543"/>
                      <a:pt x="3581" y="1564"/>
                      <a:pt x="3714" y="1573"/>
                    </a:cubicBezTo>
                    <a:cubicBezTo>
                      <a:pt x="3762" y="1576"/>
                      <a:pt x="3816" y="1581"/>
                      <a:pt x="3871" y="1581"/>
                    </a:cubicBezTo>
                    <a:cubicBezTo>
                      <a:pt x="3937" y="1581"/>
                      <a:pt x="4003" y="1574"/>
                      <a:pt x="4056" y="1548"/>
                    </a:cubicBezTo>
                    <a:cubicBezTo>
                      <a:pt x="4137" y="1508"/>
                      <a:pt x="4158" y="1414"/>
                      <a:pt x="4129" y="1333"/>
                    </a:cubicBezTo>
                    <a:cubicBezTo>
                      <a:pt x="4096" y="1243"/>
                      <a:pt x="4013" y="1192"/>
                      <a:pt x="3929" y="1158"/>
                    </a:cubicBezTo>
                    <a:cubicBezTo>
                      <a:pt x="3891" y="1145"/>
                      <a:pt x="3854" y="1133"/>
                      <a:pt x="3816" y="1121"/>
                    </a:cubicBezTo>
                    <a:cubicBezTo>
                      <a:pt x="3714" y="785"/>
                      <a:pt x="3345" y="607"/>
                      <a:pt x="3054" y="459"/>
                    </a:cubicBezTo>
                    <a:cubicBezTo>
                      <a:pt x="2741" y="300"/>
                      <a:pt x="2411" y="178"/>
                      <a:pt x="2069" y="95"/>
                    </a:cubicBezTo>
                    <a:cubicBezTo>
                      <a:pt x="1895" y="52"/>
                      <a:pt x="1704" y="1"/>
                      <a:pt x="1522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38"/>
              <p:cNvSpPr/>
              <p:nvPr/>
            </p:nvSpPr>
            <p:spPr>
              <a:xfrm>
                <a:off x="7655237" y="3728533"/>
                <a:ext cx="23025" cy="7219"/>
              </a:xfrm>
              <a:custGeom>
                <a:rect b="b" l="l" r="r" t="t"/>
                <a:pathLst>
                  <a:path extrusionOk="0" h="58" w="185">
                    <a:moveTo>
                      <a:pt x="129" y="1"/>
                    </a:moveTo>
                    <a:cubicBezTo>
                      <a:pt x="123" y="1"/>
                      <a:pt x="118" y="1"/>
                      <a:pt x="112" y="2"/>
                    </a:cubicBezTo>
                    <a:cubicBezTo>
                      <a:pt x="77" y="8"/>
                      <a:pt x="48" y="30"/>
                      <a:pt x="12" y="34"/>
                    </a:cubicBezTo>
                    <a:cubicBezTo>
                      <a:pt x="1" y="35"/>
                      <a:pt x="0" y="50"/>
                      <a:pt x="11" y="54"/>
                    </a:cubicBezTo>
                    <a:cubicBezTo>
                      <a:pt x="19" y="57"/>
                      <a:pt x="28" y="58"/>
                      <a:pt x="37" y="58"/>
                    </a:cubicBezTo>
                    <a:cubicBezTo>
                      <a:pt x="46" y="57"/>
                      <a:pt x="55" y="56"/>
                      <a:pt x="63" y="52"/>
                    </a:cubicBezTo>
                    <a:cubicBezTo>
                      <a:pt x="79" y="48"/>
                      <a:pt x="94" y="43"/>
                      <a:pt x="111" y="38"/>
                    </a:cubicBezTo>
                    <a:cubicBezTo>
                      <a:pt x="121" y="36"/>
                      <a:pt x="130" y="34"/>
                      <a:pt x="140" y="34"/>
                    </a:cubicBezTo>
                    <a:cubicBezTo>
                      <a:pt x="142" y="34"/>
                      <a:pt x="144" y="34"/>
                      <a:pt x="146" y="34"/>
                    </a:cubicBezTo>
                    <a:cubicBezTo>
                      <a:pt x="157" y="35"/>
                      <a:pt x="168" y="38"/>
                      <a:pt x="177" y="43"/>
                    </a:cubicBezTo>
                    <a:cubicBezTo>
                      <a:pt x="178" y="43"/>
                      <a:pt x="179" y="43"/>
                      <a:pt x="180" y="43"/>
                    </a:cubicBezTo>
                    <a:cubicBezTo>
                      <a:pt x="183" y="43"/>
                      <a:pt x="185" y="42"/>
                      <a:pt x="185" y="40"/>
                    </a:cubicBezTo>
                    <a:cubicBezTo>
                      <a:pt x="185" y="33"/>
                      <a:pt x="183" y="26"/>
                      <a:pt x="179" y="21"/>
                    </a:cubicBezTo>
                    <a:cubicBezTo>
                      <a:pt x="174" y="15"/>
                      <a:pt x="168" y="11"/>
                      <a:pt x="161" y="8"/>
                    </a:cubicBezTo>
                    <a:cubicBezTo>
                      <a:pt x="151" y="3"/>
                      <a:pt x="140" y="1"/>
                      <a:pt x="129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38"/>
              <p:cNvSpPr/>
              <p:nvPr/>
            </p:nvSpPr>
            <p:spPr>
              <a:xfrm>
                <a:off x="7648890" y="3806817"/>
                <a:ext cx="18793" cy="9085"/>
              </a:xfrm>
              <a:custGeom>
                <a:rect b="b" l="l" r="r" t="t"/>
                <a:pathLst>
                  <a:path extrusionOk="0" h="73" w="151">
                    <a:moveTo>
                      <a:pt x="134" y="1"/>
                    </a:moveTo>
                    <a:cubicBezTo>
                      <a:pt x="122" y="1"/>
                      <a:pt x="110" y="3"/>
                      <a:pt x="99" y="8"/>
                    </a:cubicBezTo>
                    <a:lnTo>
                      <a:pt x="67" y="21"/>
                    </a:lnTo>
                    <a:cubicBezTo>
                      <a:pt x="56" y="25"/>
                      <a:pt x="46" y="31"/>
                      <a:pt x="35" y="35"/>
                    </a:cubicBezTo>
                    <a:lnTo>
                      <a:pt x="21" y="42"/>
                    </a:lnTo>
                    <a:cubicBezTo>
                      <a:pt x="16" y="46"/>
                      <a:pt x="11" y="49"/>
                      <a:pt x="6" y="52"/>
                    </a:cubicBezTo>
                    <a:cubicBezTo>
                      <a:pt x="2" y="55"/>
                      <a:pt x="1" y="62"/>
                      <a:pt x="4" y="66"/>
                    </a:cubicBezTo>
                    <a:cubicBezTo>
                      <a:pt x="7" y="70"/>
                      <a:pt x="12" y="73"/>
                      <a:pt x="17" y="73"/>
                    </a:cubicBezTo>
                    <a:cubicBezTo>
                      <a:pt x="18" y="73"/>
                      <a:pt x="19" y="73"/>
                      <a:pt x="20" y="72"/>
                    </a:cubicBezTo>
                    <a:lnTo>
                      <a:pt x="28" y="70"/>
                    </a:lnTo>
                    <a:lnTo>
                      <a:pt x="21" y="70"/>
                    </a:lnTo>
                    <a:cubicBezTo>
                      <a:pt x="33" y="70"/>
                      <a:pt x="45" y="67"/>
                      <a:pt x="55" y="63"/>
                    </a:cubicBezTo>
                    <a:cubicBezTo>
                      <a:pt x="66" y="59"/>
                      <a:pt x="77" y="54"/>
                      <a:pt x="86" y="51"/>
                    </a:cubicBezTo>
                    <a:lnTo>
                      <a:pt x="117" y="38"/>
                    </a:lnTo>
                    <a:cubicBezTo>
                      <a:pt x="129" y="35"/>
                      <a:pt x="139" y="28"/>
                      <a:pt x="146" y="19"/>
                    </a:cubicBezTo>
                    <a:cubicBezTo>
                      <a:pt x="150" y="10"/>
                      <a:pt x="141" y="2"/>
                      <a:pt x="134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38"/>
              <p:cNvSpPr/>
              <p:nvPr/>
            </p:nvSpPr>
            <p:spPr>
              <a:xfrm>
                <a:off x="7878391" y="3833326"/>
                <a:ext cx="70568" cy="39080"/>
              </a:xfrm>
              <a:custGeom>
                <a:rect b="b" l="l" r="r" t="t"/>
                <a:pathLst>
                  <a:path extrusionOk="0" h="314" w="567">
                    <a:moveTo>
                      <a:pt x="196" y="0"/>
                    </a:moveTo>
                    <a:cubicBezTo>
                      <a:pt x="179" y="0"/>
                      <a:pt x="161" y="1"/>
                      <a:pt x="143" y="3"/>
                    </a:cubicBezTo>
                    <a:cubicBezTo>
                      <a:pt x="97" y="8"/>
                      <a:pt x="54" y="27"/>
                      <a:pt x="29" y="70"/>
                    </a:cubicBezTo>
                    <a:cubicBezTo>
                      <a:pt x="3" y="112"/>
                      <a:pt x="1" y="164"/>
                      <a:pt x="23" y="208"/>
                    </a:cubicBezTo>
                    <a:cubicBezTo>
                      <a:pt x="40" y="239"/>
                      <a:pt x="68" y="264"/>
                      <a:pt x="101" y="276"/>
                    </a:cubicBezTo>
                    <a:cubicBezTo>
                      <a:pt x="169" y="309"/>
                      <a:pt x="248" y="314"/>
                      <a:pt x="324" y="314"/>
                    </a:cubicBezTo>
                    <a:cubicBezTo>
                      <a:pt x="333" y="314"/>
                      <a:pt x="342" y="314"/>
                      <a:pt x="352" y="314"/>
                    </a:cubicBezTo>
                    <a:cubicBezTo>
                      <a:pt x="402" y="314"/>
                      <a:pt x="455" y="312"/>
                      <a:pt x="500" y="285"/>
                    </a:cubicBezTo>
                    <a:cubicBezTo>
                      <a:pt x="539" y="261"/>
                      <a:pt x="566" y="218"/>
                      <a:pt x="560" y="171"/>
                    </a:cubicBezTo>
                    <a:cubicBezTo>
                      <a:pt x="551" y="120"/>
                      <a:pt x="511" y="85"/>
                      <a:pt x="469" y="64"/>
                    </a:cubicBezTo>
                    <a:cubicBezTo>
                      <a:pt x="418" y="39"/>
                      <a:pt x="364" y="21"/>
                      <a:pt x="309" y="11"/>
                    </a:cubicBezTo>
                    <a:cubicBezTo>
                      <a:pt x="272" y="4"/>
                      <a:pt x="234" y="0"/>
                      <a:pt x="196" y="0"/>
                    </a:cubicBezTo>
                    <a:close/>
                  </a:path>
                </a:pathLst>
              </a:custGeom>
              <a:solidFill>
                <a:srgbClr val="BF3D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38"/>
              <p:cNvSpPr/>
              <p:nvPr/>
            </p:nvSpPr>
            <p:spPr>
              <a:xfrm>
                <a:off x="7858975" y="3802336"/>
                <a:ext cx="45676" cy="29123"/>
              </a:xfrm>
              <a:custGeom>
                <a:rect b="b" l="l" r="r" t="t"/>
                <a:pathLst>
                  <a:path extrusionOk="0" h="234" w="367">
                    <a:moveTo>
                      <a:pt x="116" y="1"/>
                    </a:moveTo>
                    <a:cubicBezTo>
                      <a:pt x="104" y="1"/>
                      <a:pt x="92" y="3"/>
                      <a:pt x="80" y="7"/>
                    </a:cubicBezTo>
                    <a:cubicBezTo>
                      <a:pt x="41" y="21"/>
                      <a:pt x="13" y="54"/>
                      <a:pt x="3" y="93"/>
                    </a:cubicBezTo>
                    <a:cubicBezTo>
                      <a:pt x="2" y="104"/>
                      <a:pt x="1" y="115"/>
                      <a:pt x="2" y="126"/>
                    </a:cubicBezTo>
                    <a:cubicBezTo>
                      <a:pt x="79" y="143"/>
                      <a:pt x="154" y="170"/>
                      <a:pt x="223" y="207"/>
                    </a:cubicBezTo>
                    <a:cubicBezTo>
                      <a:pt x="271" y="213"/>
                      <a:pt x="319" y="222"/>
                      <a:pt x="366" y="233"/>
                    </a:cubicBezTo>
                    <a:cubicBezTo>
                      <a:pt x="347" y="192"/>
                      <a:pt x="323" y="153"/>
                      <a:pt x="292" y="118"/>
                    </a:cubicBezTo>
                    <a:cubicBezTo>
                      <a:pt x="263" y="82"/>
                      <a:pt x="227" y="51"/>
                      <a:pt x="189" y="25"/>
                    </a:cubicBezTo>
                    <a:cubicBezTo>
                      <a:pt x="167" y="10"/>
                      <a:pt x="142" y="1"/>
                      <a:pt x="116" y="1"/>
                    </a:cubicBezTo>
                    <a:close/>
                  </a:path>
                </a:pathLst>
              </a:custGeom>
              <a:solidFill>
                <a:srgbClr val="BF3D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38"/>
              <p:cNvSpPr/>
              <p:nvPr/>
            </p:nvSpPr>
            <p:spPr>
              <a:xfrm>
                <a:off x="7757791" y="3929657"/>
                <a:ext cx="50903" cy="47543"/>
              </a:xfrm>
              <a:custGeom>
                <a:rect b="b" l="l" r="r" t="t"/>
                <a:pathLst>
                  <a:path extrusionOk="0" h="382" w="409">
                    <a:moveTo>
                      <a:pt x="135" y="0"/>
                    </a:moveTo>
                    <a:cubicBezTo>
                      <a:pt x="122" y="0"/>
                      <a:pt x="109" y="2"/>
                      <a:pt x="95" y="7"/>
                    </a:cubicBezTo>
                    <a:cubicBezTo>
                      <a:pt x="27" y="33"/>
                      <a:pt x="0" y="115"/>
                      <a:pt x="40" y="176"/>
                    </a:cubicBezTo>
                    <a:cubicBezTo>
                      <a:pt x="72" y="239"/>
                      <a:pt x="129" y="284"/>
                      <a:pt x="183" y="326"/>
                    </a:cubicBezTo>
                    <a:cubicBezTo>
                      <a:pt x="216" y="350"/>
                      <a:pt x="250" y="376"/>
                      <a:pt x="293" y="381"/>
                    </a:cubicBezTo>
                    <a:cubicBezTo>
                      <a:pt x="297" y="381"/>
                      <a:pt x="300" y="382"/>
                      <a:pt x="303" y="382"/>
                    </a:cubicBezTo>
                    <a:cubicBezTo>
                      <a:pt x="337" y="382"/>
                      <a:pt x="372" y="367"/>
                      <a:pt x="388" y="336"/>
                    </a:cubicBezTo>
                    <a:cubicBezTo>
                      <a:pt x="409" y="300"/>
                      <a:pt x="400" y="257"/>
                      <a:pt x="383" y="223"/>
                    </a:cubicBezTo>
                    <a:cubicBezTo>
                      <a:pt x="363" y="181"/>
                      <a:pt x="336" y="143"/>
                      <a:pt x="305" y="109"/>
                    </a:cubicBezTo>
                    <a:cubicBezTo>
                      <a:pt x="275" y="74"/>
                      <a:pt x="241" y="44"/>
                      <a:pt x="202" y="21"/>
                    </a:cubicBezTo>
                    <a:cubicBezTo>
                      <a:pt x="183" y="7"/>
                      <a:pt x="159" y="0"/>
                      <a:pt x="135" y="0"/>
                    </a:cubicBezTo>
                    <a:close/>
                  </a:path>
                </a:pathLst>
              </a:custGeom>
              <a:solidFill>
                <a:srgbClr val="BF3D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38"/>
              <p:cNvSpPr/>
              <p:nvPr/>
            </p:nvSpPr>
            <p:spPr>
              <a:xfrm>
                <a:off x="7828607" y="3909992"/>
                <a:ext cx="72435" cy="61482"/>
              </a:xfrm>
              <a:custGeom>
                <a:rect b="b" l="l" r="r" t="t"/>
                <a:pathLst>
                  <a:path extrusionOk="0" h="494" w="582">
                    <a:moveTo>
                      <a:pt x="178" y="0"/>
                    </a:moveTo>
                    <a:cubicBezTo>
                      <a:pt x="156" y="0"/>
                      <a:pt x="134" y="5"/>
                      <a:pt x="112" y="16"/>
                    </a:cubicBezTo>
                    <a:cubicBezTo>
                      <a:pt x="24" y="62"/>
                      <a:pt x="0" y="179"/>
                      <a:pt x="63" y="255"/>
                    </a:cubicBezTo>
                    <a:cubicBezTo>
                      <a:pt x="115" y="335"/>
                      <a:pt x="200" y="387"/>
                      <a:pt x="280" y="434"/>
                    </a:cubicBezTo>
                    <a:cubicBezTo>
                      <a:pt x="328" y="463"/>
                      <a:pt x="381" y="493"/>
                      <a:pt x="438" y="493"/>
                    </a:cubicBezTo>
                    <a:cubicBezTo>
                      <a:pt x="489" y="493"/>
                      <a:pt x="541" y="467"/>
                      <a:pt x="560" y="418"/>
                    </a:cubicBezTo>
                    <a:cubicBezTo>
                      <a:pt x="582" y="365"/>
                      <a:pt x="563" y="309"/>
                      <a:pt x="536" y="264"/>
                    </a:cubicBezTo>
                    <a:cubicBezTo>
                      <a:pt x="501" y="211"/>
                      <a:pt x="460" y="163"/>
                      <a:pt x="412" y="122"/>
                    </a:cubicBezTo>
                    <a:cubicBezTo>
                      <a:pt x="367" y="80"/>
                      <a:pt x="315" y="45"/>
                      <a:pt x="259" y="20"/>
                    </a:cubicBezTo>
                    <a:cubicBezTo>
                      <a:pt x="233" y="8"/>
                      <a:pt x="206" y="0"/>
                      <a:pt x="178" y="0"/>
                    </a:cubicBezTo>
                    <a:close/>
                  </a:path>
                </a:pathLst>
              </a:custGeom>
              <a:solidFill>
                <a:srgbClr val="BF3D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38"/>
              <p:cNvSpPr/>
              <p:nvPr/>
            </p:nvSpPr>
            <p:spPr>
              <a:xfrm>
                <a:off x="7730783" y="2507806"/>
                <a:ext cx="206849" cy="203738"/>
              </a:xfrm>
              <a:custGeom>
                <a:rect b="b" l="l" r="r" t="t"/>
                <a:pathLst>
                  <a:path extrusionOk="0" h="1637" w="1662">
                    <a:moveTo>
                      <a:pt x="870" y="0"/>
                    </a:moveTo>
                    <a:cubicBezTo>
                      <a:pt x="818" y="0"/>
                      <a:pt x="766" y="5"/>
                      <a:pt x="715" y="15"/>
                    </a:cubicBezTo>
                    <a:cubicBezTo>
                      <a:pt x="666" y="26"/>
                      <a:pt x="621" y="48"/>
                      <a:pt x="575" y="68"/>
                    </a:cubicBezTo>
                    <a:cubicBezTo>
                      <a:pt x="521" y="94"/>
                      <a:pt x="465" y="115"/>
                      <a:pt x="416" y="149"/>
                    </a:cubicBezTo>
                    <a:cubicBezTo>
                      <a:pt x="371" y="183"/>
                      <a:pt x="328" y="219"/>
                      <a:pt x="288" y="260"/>
                    </a:cubicBezTo>
                    <a:cubicBezTo>
                      <a:pt x="213" y="329"/>
                      <a:pt x="150" y="412"/>
                      <a:pt x="101" y="502"/>
                    </a:cubicBezTo>
                    <a:cubicBezTo>
                      <a:pt x="55" y="595"/>
                      <a:pt x="25" y="697"/>
                      <a:pt x="14" y="801"/>
                    </a:cubicBezTo>
                    <a:cubicBezTo>
                      <a:pt x="0" y="903"/>
                      <a:pt x="9" y="1009"/>
                      <a:pt x="39" y="1109"/>
                    </a:cubicBezTo>
                    <a:cubicBezTo>
                      <a:pt x="71" y="1210"/>
                      <a:pt x="123" y="1304"/>
                      <a:pt x="194" y="1383"/>
                    </a:cubicBezTo>
                    <a:cubicBezTo>
                      <a:pt x="264" y="1464"/>
                      <a:pt x="351" y="1528"/>
                      <a:pt x="449" y="1571"/>
                    </a:cubicBezTo>
                    <a:cubicBezTo>
                      <a:pt x="452" y="1573"/>
                      <a:pt x="456" y="1573"/>
                      <a:pt x="460" y="1573"/>
                    </a:cubicBezTo>
                    <a:cubicBezTo>
                      <a:pt x="464" y="1573"/>
                      <a:pt x="469" y="1573"/>
                      <a:pt x="472" y="1575"/>
                    </a:cubicBezTo>
                    <a:cubicBezTo>
                      <a:pt x="487" y="1586"/>
                      <a:pt x="503" y="1596"/>
                      <a:pt x="521" y="1601"/>
                    </a:cubicBezTo>
                    <a:cubicBezTo>
                      <a:pt x="527" y="1602"/>
                      <a:pt x="534" y="1604"/>
                      <a:pt x="540" y="1604"/>
                    </a:cubicBezTo>
                    <a:cubicBezTo>
                      <a:pt x="620" y="1625"/>
                      <a:pt x="702" y="1636"/>
                      <a:pt x="784" y="1636"/>
                    </a:cubicBezTo>
                    <a:cubicBezTo>
                      <a:pt x="879" y="1636"/>
                      <a:pt x="974" y="1622"/>
                      <a:pt x="1066" y="1593"/>
                    </a:cubicBezTo>
                    <a:cubicBezTo>
                      <a:pt x="1132" y="1571"/>
                      <a:pt x="1195" y="1542"/>
                      <a:pt x="1254" y="1505"/>
                    </a:cubicBezTo>
                    <a:cubicBezTo>
                      <a:pt x="1312" y="1467"/>
                      <a:pt x="1364" y="1421"/>
                      <a:pt x="1411" y="1368"/>
                    </a:cubicBezTo>
                    <a:cubicBezTo>
                      <a:pt x="1418" y="1363"/>
                      <a:pt x="1425" y="1359"/>
                      <a:pt x="1433" y="1353"/>
                    </a:cubicBezTo>
                    <a:cubicBezTo>
                      <a:pt x="1529" y="1272"/>
                      <a:pt x="1589" y="1165"/>
                      <a:pt x="1624" y="1050"/>
                    </a:cubicBezTo>
                    <a:cubicBezTo>
                      <a:pt x="1651" y="962"/>
                      <a:pt x="1662" y="870"/>
                      <a:pt x="1655" y="778"/>
                    </a:cubicBezTo>
                    <a:cubicBezTo>
                      <a:pt x="1652" y="718"/>
                      <a:pt x="1642" y="659"/>
                      <a:pt x="1626" y="600"/>
                    </a:cubicBezTo>
                    <a:cubicBezTo>
                      <a:pt x="1624" y="591"/>
                      <a:pt x="1620" y="584"/>
                      <a:pt x="1619" y="575"/>
                    </a:cubicBezTo>
                    <a:cubicBezTo>
                      <a:pt x="1612" y="554"/>
                      <a:pt x="1602" y="533"/>
                      <a:pt x="1589" y="515"/>
                    </a:cubicBezTo>
                    <a:cubicBezTo>
                      <a:pt x="1589" y="515"/>
                      <a:pt x="1592" y="511"/>
                      <a:pt x="1592" y="510"/>
                    </a:cubicBezTo>
                    <a:cubicBezTo>
                      <a:pt x="1584" y="492"/>
                      <a:pt x="1573" y="472"/>
                      <a:pt x="1564" y="454"/>
                    </a:cubicBezTo>
                    <a:cubicBezTo>
                      <a:pt x="1561" y="449"/>
                      <a:pt x="1555" y="446"/>
                      <a:pt x="1553" y="441"/>
                    </a:cubicBezTo>
                    <a:cubicBezTo>
                      <a:pt x="1542" y="422"/>
                      <a:pt x="1536" y="402"/>
                      <a:pt x="1526" y="384"/>
                    </a:cubicBezTo>
                    <a:cubicBezTo>
                      <a:pt x="1499" y="342"/>
                      <a:pt x="1463" y="308"/>
                      <a:pt x="1430" y="270"/>
                    </a:cubicBezTo>
                    <a:cubicBezTo>
                      <a:pt x="1370" y="203"/>
                      <a:pt x="1298" y="145"/>
                      <a:pt x="1220" y="100"/>
                    </a:cubicBezTo>
                    <a:cubicBezTo>
                      <a:pt x="1179" y="75"/>
                      <a:pt x="1136" y="53"/>
                      <a:pt x="1091" y="36"/>
                    </a:cubicBezTo>
                    <a:cubicBezTo>
                      <a:pt x="1059" y="26"/>
                      <a:pt x="1025" y="16"/>
                      <a:pt x="991" y="10"/>
                    </a:cubicBezTo>
                    <a:cubicBezTo>
                      <a:pt x="951" y="3"/>
                      <a:pt x="910" y="0"/>
                      <a:pt x="8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38"/>
              <p:cNvSpPr/>
              <p:nvPr/>
            </p:nvSpPr>
            <p:spPr>
              <a:xfrm>
                <a:off x="7717964" y="2495111"/>
                <a:ext cx="206849" cy="203613"/>
              </a:xfrm>
              <a:custGeom>
                <a:rect b="b" l="l" r="r" t="t"/>
                <a:pathLst>
                  <a:path extrusionOk="0" h="1636" w="1662">
                    <a:moveTo>
                      <a:pt x="861" y="1"/>
                    </a:moveTo>
                    <a:cubicBezTo>
                      <a:pt x="812" y="1"/>
                      <a:pt x="763" y="6"/>
                      <a:pt x="716" y="16"/>
                    </a:cubicBezTo>
                    <a:cubicBezTo>
                      <a:pt x="667" y="27"/>
                      <a:pt x="622" y="50"/>
                      <a:pt x="576" y="70"/>
                    </a:cubicBezTo>
                    <a:cubicBezTo>
                      <a:pt x="522" y="94"/>
                      <a:pt x="466" y="116"/>
                      <a:pt x="418" y="150"/>
                    </a:cubicBezTo>
                    <a:cubicBezTo>
                      <a:pt x="372" y="183"/>
                      <a:pt x="329" y="220"/>
                      <a:pt x="288" y="260"/>
                    </a:cubicBezTo>
                    <a:cubicBezTo>
                      <a:pt x="213" y="330"/>
                      <a:pt x="150" y="412"/>
                      <a:pt x="101" y="503"/>
                    </a:cubicBezTo>
                    <a:cubicBezTo>
                      <a:pt x="55" y="596"/>
                      <a:pt x="25" y="697"/>
                      <a:pt x="15" y="801"/>
                    </a:cubicBezTo>
                    <a:cubicBezTo>
                      <a:pt x="1" y="905"/>
                      <a:pt x="9" y="1010"/>
                      <a:pt x="39" y="1109"/>
                    </a:cubicBezTo>
                    <a:cubicBezTo>
                      <a:pt x="71" y="1211"/>
                      <a:pt x="124" y="1305"/>
                      <a:pt x="194" y="1384"/>
                    </a:cubicBezTo>
                    <a:cubicBezTo>
                      <a:pt x="265" y="1464"/>
                      <a:pt x="351" y="1528"/>
                      <a:pt x="449" y="1571"/>
                    </a:cubicBezTo>
                    <a:cubicBezTo>
                      <a:pt x="452" y="1572"/>
                      <a:pt x="456" y="1572"/>
                      <a:pt x="460" y="1572"/>
                    </a:cubicBezTo>
                    <a:cubicBezTo>
                      <a:pt x="464" y="1572"/>
                      <a:pt x="468" y="1572"/>
                      <a:pt x="472" y="1574"/>
                    </a:cubicBezTo>
                    <a:cubicBezTo>
                      <a:pt x="486" y="1586"/>
                      <a:pt x="503" y="1595"/>
                      <a:pt x="521" y="1601"/>
                    </a:cubicBezTo>
                    <a:cubicBezTo>
                      <a:pt x="528" y="1602"/>
                      <a:pt x="534" y="1603"/>
                      <a:pt x="540" y="1604"/>
                    </a:cubicBezTo>
                    <a:cubicBezTo>
                      <a:pt x="620" y="1625"/>
                      <a:pt x="701" y="1636"/>
                      <a:pt x="782" y="1636"/>
                    </a:cubicBezTo>
                    <a:cubicBezTo>
                      <a:pt x="878" y="1636"/>
                      <a:pt x="974" y="1621"/>
                      <a:pt x="1066" y="1592"/>
                    </a:cubicBezTo>
                    <a:cubicBezTo>
                      <a:pt x="1133" y="1571"/>
                      <a:pt x="1196" y="1542"/>
                      <a:pt x="1255" y="1505"/>
                    </a:cubicBezTo>
                    <a:cubicBezTo>
                      <a:pt x="1312" y="1466"/>
                      <a:pt x="1365" y="1420"/>
                      <a:pt x="1412" y="1369"/>
                    </a:cubicBezTo>
                    <a:cubicBezTo>
                      <a:pt x="1418" y="1362"/>
                      <a:pt x="1426" y="1358"/>
                      <a:pt x="1432" y="1353"/>
                    </a:cubicBezTo>
                    <a:cubicBezTo>
                      <a:pt x="1529" y="1272"/>
                      <a:pt x="1589" y="1165"/>
                      <a:pt x="1625" y="1049"/>
                    </a:cubicBezTo>
                    <a:cubicBezTo>
                      <a:pt x="1651" y="961"/>
                      <a:pt x="1662" y="870"/>
                      <a:pt x="1656" y="778"/>
                    </a:cubicBezTo>
                    <a:cubicBezTo>
                      <a:pt x="1652" y="718"/>
                      <a:pt x="1643" y="658"/>
                      <a:pt x="1627" y="599"/>
                    </a:cubicBezTo>
                    <a:cubicBezTo>
                      <a:pt x="1625" y="591"/>
                      <a:pt x="1620" y="583"/>
                      <a:pt x="1619" y="574"/>
                    </a:cubicBezTo>
                    <a:cubicBezTo>
                      <a:pt x="1612" y="553"/>
                      <a:pt x="1602" y="533"/>
                      <a:pt x="1589" y="516"/>
                    </a:cubicBezTo>
                    <a:cubicBezTo>
                      <a:pt x="1589" y="515"/>
                      <a:pt x="1592" y="511"/>
                      <a:pt x="1592" y="510"/>
                    </a:cubicBezTo>
                    <a:cubicBezTo>
                      <a:pt x="1584" y="491"/>
                      <a:pt x="1573" y="472"/>
                      <a:pt x="1564" y="454"/>
                    </a:cubicBezTo>
                    <a:cubicBezTo>
                      <a:pt x="1561" y="448"/>
                      <a:pt x="1555" y="445"/>
                      <a:pt x="1552" y="441"/>
                    </a:cubicBezTo>
                    <a:cubicBezTo>
                      <a:pt x="1542" y="422"/>
                      <a:pt x="1537" y="401"/>
                      <a:pt x="1525" y="383"/>
                    </a:cubicBezTo>
                    <a:cubicBezTo>
                      <a:pt x="1498" y="341"/>
                      <a:pt x="1463" y="307"/>
                      <a:pt x="1430" y="270"/>
                    </a:cubicBezTo>
                    <a:cubicBezTo>
                      <a:pt x="1369" y="202"/>
                      <a:pt x="1298" y="146"/>
                      <a:pt x="1220" y="101"/>
                    </a:cubicBezTo>
                    <a:cubicBezTo>
                      <a:pt x="1179" y="75"/>
                      <a:pt x="1136" y="54"/>
                      <a:pt x="1090" y="37"/>
                    </a:cubicBezTo>
                    <a:cubicBezTo>
                      <a:pt x="1058" y="26"/>
                      <a:pt x="1025" y="16"/>
                      <a:pt x="992" y="10"/>
                    </a:cubicBezTo>
                    <a:cubicBezTo>
                      <a:pt x="957" y="5"/>
                      <a:pt x="923" y="1"/>
                      <a:pt x="890" y="1"/>
                    </a:cubicBezTo>
                    <a:cubicBezTo>
                      <a:pt x="881" y="1"/>
                      <a:pt x="871" y="1"/>
                      <a:pt x="8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38"/>
              <p:cNvSpPr/>
              <p:nvPr/>
            </p:nvSpPr>
            <p:spPr>
              <a:xfrm>
                <a:off x="8112461" y="2719011"/>
                <a:ext cx="79031" cy="168018"/>
              </a:xfrm>
              <a:custGeom>
                <a:rect b="b" l="l" r="r" t="t"/>
                <a:pathLst>
                  <a:path extrusionOk="0" h="1350" w="635">
                    <a:moveTo>
                      <a:pt x="452" y="0"/>
                    </a:moveTo>
                    <a:cubicBezTo>
                      <a:pt x="430" y="0"/>
                      <a:pt x="407" y="4"/>
                      <a:pt x="385" y="12"/>
                    </a:cubicBezTo>
                    <a:cubicBezTo>
                      <a:pt x="301" y="42"/>
                      <a:pt x="252" y="112"/>
                      <a:pt x="211" y="187"/>
                    </a:cubicBezTo>
                    <a:cubicBezTo>
                      <a:pt x="174" y="255"/>
                      <a:pt x="134" y="320"/>
                      <a:pt x="99" y="394"/>
                    </a:cubicBezTo>
                    <a:lnTo>
                      <a:pt x="93" y="408"/>
                    </a:lnTo>
                    <a:cubicBezTo>
                      <a:pt x="93" y="409"/>
                      <a:pt x="92" y="409"/>
                      <a:pt x="92" y="410"/>
                    </a:cubicBezTo>
                    <a:cubicBezTo>
                      <a:pt x="87" y="418"/>
                      <a:pt x="83" y="425"/>
                      <a:pt x="80" y="431"/>
                    </a:cubicBezTo>
                    <a:cubicBezTo>
                      <a:pt x="67" y="455"/>
                      <a:pt x="56" y="479"/>
                      <a:pt x="47" y="503"/>
                    </a:cubicBezTo>
                    <a:cubicBezTo>
                      <a:pt x="36" y="534"/>
                      <a:pt x="28" y="567"/>
                      <a:pt x="22" y="600"/>
                    </a:cubicBezTo>
                    <a:cubicBezTo>
                      <a:pt x="3" y="691"/>
                      <a:pt x="1" y="784"/>
                      <a:pt x="16" y="875"/>
                    </a:cubicBezTo>
                    <a:cubicBezTo>
                      <a:pt x="29" y="954"/>
                      <a:pt x="52" y="1031"/>
                      <a:pt x="87" y="1104"/>
                    </a:cubicBezTo>
                    <a:cubicBezTo>
                      <a:pt x="124" y="1181"/>
                      <a:pt x="179" y="1276"/>
                      <a:pt x="256" y="1319"/>
                    </a:cubicBezTo>
                    <a:cubicBezTo>
                      <a:pt x="296" y="1340"/>
                      <a:pt x="334" y="1350"/>
                      <a:pt x="370" y="1350"/>
                    </a:cubicBezTo>
                    <a:cubicBezTo>
                      <a:pt x="492" y="1350"/>
                      <a:pt x="580" y="1236"/>
                      <a:pt x="570" y="1096"/>
                    </a:cubicBezTo>
                    <a:cubicBezTo>
                      <a:pt x="561" y="965"/>
                      <a:pt x="564" y="833"/>
                      <a:pt x="578" y="703"/>
                    </a:cubicBezTo>
                    <a:cubicBezTo>
                      <a:pt x="591" y="558"/>
                      <a:pt x="607" y="413"/>
                      <a:pt x="626" y="269"/>
                    </a:cubicBezTo>
                    <a:cubicBezTo>
                      <a:pt x="626" y="267"/>
                      <a:pt x="625" y="265"/>
                      <a:pt x="625" y="261"/>
                    </a:cubicBezTo>
                    <a:cubicBezTo>
                      <a:pt x="633" y="228"/>
                      <a:pt x="635" y="195"/>
                      <a:pt x="633" y="161"/>
                    </a:cubicBezTo>
                    <a:cubicBezTo>
                      <a:pt x="622" y="63"/>
                      <a:pt x="542" y="0"/>
                      <a:pt x="452" y="0"/>
                    </a:cubicBezTo>
                    <a:close/>
                  </a:path>
                </a:pathLst>
              </a:custGeom>
              <a:solidFill>
                <a:srgbClr val="EDAF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38"/>
              <p:cNvSpPr/>
              <p:nvPr/>
            </p:nvSpPr>
            <p:spPr>
              <a:xfrm>
                <a:off x="7863047" y="2574298"/>
                <a:ext cx="417183" cy="614076"/>
              </a:xfrm>
              <a:custGeom>
                <a:rect b="b" l="l" r="r" t="t"/>
                <a:pathLst>
                  <a:path extrusionOk="0" h="4934" w="3352">
                    <a:moveTo>
                      <a:pt x="164" y="1"/>
                    </a:moveTo>
                    <a:cubicBezTo>
                      <a:pt x="100" y="1"/>
                      <a:pt x="42" y="58"/>
                      <a:pt x="36" y="126"/>
                    </a:cubicBezTo>
                    <a:cubicBezTo>
                      <a:pt x="33" y="130"/>
                      <a:pt x="31" y="134"/>
                      <a:pt x="29" y="140"/>
                    </a:cubicBezTo>
                    <a:cubicBezTo>
                      <a:pt x="0" y="284"/>
                      <a:pt x="56" y="371"/>
                      <a:pt x="141" y="481"/>
                    </a:cubicBezTo>
                    <a:cubicBezTo>
                      <a:pt x="212" y="571"/>
                      <a:pt x="283" y="660"/>
                      <a:pt x="354" y="750"/>
                    </a:cubicBezTo>
                    <a:cubicBezTo>
                      <a:pt x="496" y="929"/>
                      <a:pt x="755" y="1280"/>
                      <a:pt x="748" y="1280"/>
                    </a:cubicBezTo>
                    <a:cubicBezTo>
                      <a:pt x="542" y="1280"/>
                      <a:pt x="542" y="1485"/>
                      <a:pt x="542" y="1485"/>
                    </a:cubicBezTo>
                    <a:cubicBezTo>
                      <a:pt x="542" y="1485"/>
                      <a:pt x="517" y="1459"/>
                      <a:pt x="479" y="1459"/>
                    </a:cubicBezTo>
                    <a:cubicBezTo>
                      <a:pt x="441" y="1459"/>
                      <a:pt x="389" y="1485"/>
                      <a:pt x="338" y="1587"/>
                    </a:cubicBezTo>
                    <a:cubicBezTo>
                      <a:pt x="275" y="1712"/>
                      <a:pt x="413" y="1963"/>
                      <a:pt x="482" y="2087"/>
                    </a:cubicBezTo>
                    <a:cubicBezTo>
                      <a:pt x="506" y="2128"/>
                      <a:pt x="530" y="2171"/>
                      <a:pt x="554" y="2214"/>
                    </a:cubicBezTo>
                    <a:cubicBezTo>
                      <a:pt x="595" y="2288"/>
                      <a:pt x="641" y="2357"/>
                      <a:pt x="693" y="2423"/>
                    </a:cubicBezTo>
                    <a:cubicBezTo>
                      <a:pt x="816" y="2646"/>
                      <a:pt x="940" y="2867"/>
                      <a:pt x="1068" y="3086"/>
                    </a:cubicBezTo>
                    <a:cubicBezTo>
                      <a:pt x="1125" y="3182"/>
                      <a:pt x="1190" y="3320"/>
                      <a:pt x="1289" y="3393"/>
                    </a:cubicBezTo>
                    <a:cubicBezTo>
                      <a:pt x="1336" y="3451"/>
                      <a:pt x="1384" y="3507"/>
                      <a:pt x="1434" y="3562"/>
                    </a:cubicBezTo>
                    <a:cubicBezTo>
                      <a:pt x="1606" y="3752"/>
                      <a:pt x="1631" y="4447"/>
                      <a:pt x="1683" y="4933"/>
                    </a:cubicBezTo>
                    <a:cubicBezTo>
                      <a:pt x="2115" y="4611"/>
                      <a:pt x="2632" y="4412"/>
                      <a:pt x="3168" y="4412"/>
                    </a:cubicBezTo>
                    <a:cubicBezTo>
                      <a:pt x="3230" y="4412"/>
                      <a:pt x="3291" y="4414"/>
                      <a:pt x="3352" y="4417"/>
                    </a:cubicBezTo>
                    <a:cubicBezTo>
                      <a:pt x="3225" y="4183"/>
                      <a:pt x="3096" y="3949"/>
                      <a:pt x="2966" y="3716"/>
                    </a:cubicBezTo>
                    <a:cubicBezTo>
                      <a:pt x="2876" y="3555"/>
                      <a:pt x="2778" y="3398"/>
                      <a:pt x="2684" y="3239"/>
                    </a:cubicBezTo>
                    <a:cubicBezTo>
                      <a:pt x="2682" y="3215"/>
                      <a:pt x="2682" y="3191"/>
                      <a:pt x="2679" y="3167"/>
                    </a:cubicBezTo>
                    <a:cubicBezTo>
                      <a:pt x="2645" y="2839"/>
                      <a:pt x="2668" y="2511"/>
                      <a:pt x="2614" y="2178"/>
                    </a:cubicBezTo>
                    <a:cubicBezTo>
                      <a:pt x="2567" y="1887"/>
                      <a:pt x="2470" y="1670"/>
                      <a:pt x="2275" y="1443"/>
                    </a:cubicBezTo>
                    <a:cubicBezTo>
                      <a:pt x="2251" y="1414"/>
                      <a:pt x="2223" y="1387"/>
                      <a:pt x="2197" y="1359"/>
                    </a:cubicBezTo>
                    <a:cubicBezTo>
                      <a:pt x="2086" y="1209"/>
                      <a:pt x="1957" y="1072"/>
                      <a:pt x="1835" y="948"/>
                    </a:cubicBezTo>
                    <a:cubicBezTo>
                      <a:pt x="1538" y="644"/>
                      <a:pt x="1213" y="345"/>
                      <a:pt x="817" y="184"/>
                    </a:cubicBezTo>
                    <a:cubicBezTo>
                      <a:pt x="794" y="134"/>
                      <a:pt x="746" y="103"/>
                      <a:pt x="692" y="103"/>
                    </a:cubicBezTo>
                    <a:cubicBezTo>
                      <a:pt x="690" y="103"/>
                      <a:pt x="688" y="103"/>
                      <a:pt x="687" y="103"/>
                    </a:cubicBezTo>
                    <a:cubicBezTo>
                      <a:pt x="589" y="103"/>
                      <a:pt x="540" y="177"/>
                      <a:pt x="539" y="253"/>
                    </a:cubicBezTo>
                    <a:cubicBezTo>
                      <a:pt x="446" y="146"/>
                      <a:pt x="353" y="25"/>
                      <a:pt x="216" y="13"/>
                    </a:cubicBezTo>
                    <a:lnTo>
                      <a:pt x="213" y="13"/>
                    </a:lnTo>
                    <a:cubicBezTo>
                      <a:pt x="197" y="4"/>
                      <a:pt x="180" y="1"/>
                      <a:pt x="164" y="1"/>
                    </a:cubicBezTo>
                    <a:close/>
                  </a:path>
                </a:pathLst>
              </a:custGeom>
              <a:solidFill>
                <a:srgbClr val="EDAF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38"/>
              <p:cNvSpPr/>
              <p:nvPr/>
            </p:nvSpPr>
            <p:spPr>
              <a:xfrm>
                <a:off x="7859687" y="2570813"/>
                <a:ext cx="287871" cy="357195"/>
              </a:xfrm>
              <a:custGeom>
                <a:rect b="b" l="l" r="r" t="t"/>
                <a:pathLst>
                  <a:path extrusionOk="0" h="2870" w="2313">
                    <a:moveTo>
                      <a:pt x="704" y="157"/>
                    </a:moveTo>
                    <a:cubicBezTo>
                      <a:pt x="717" y="157"/>
                      <a:pt x="731" y="158"/>
                      <a:pt x="743" y="161"/>
                    </a:cubicBezTo>
                    <a:cubicBezTo>
                      <a:pt x="780" y="172"/>
                      <a:pt x="814" y="189"/>
                      <a:pt x="846" y="209"/>
                    </a:cubicBezTo>
                    <a:cubicBezTo>
                      <a:pt x="857" y="216"/>
                      <a:pt x="867" y="223"/>
                      <a:pt x="877" y="230"/>
                    </a:cubicBezTo>
                    <a:cubicBezTo>
                      <a:pt x="875" y="229"/>
                      <a:pt x="872" y="229"/>
                      <a:pt x="870" y="229"/>
                    </a:cubicBezTo>
                    <a:cubicBezTo>
                      <a:pt x="867" y="229"/>
                      <a:pt x="865" y="229"/>
                      <a:pt x="862" y="230"/>
                    </a:cubicBezTo>
                    <a:cubicBezTo>
                      <a:pt x="855" y="232"/>
                      <a:pt x="851" y="239"/>
                      <a:pt x="853" y="247"/>
                    </a:cubicBezTo>
                    <a:cubicBezTo>
                      <a:pt x="855" y="255"/>
                      <a:pt x="859" y="263"/>
                      <a:pt x="867" y="267"/>
                    </a:cubicBezTo>
                    <a:cubicBezTo>
                      <a:pt x="870" y="270"/>
                      <a:pt x="873" y="273"/>
                      <a:pt x="876" y="277"/>
                    </a:cubicBezTo>
                    <a:cubicBezTo>
                      <a:pt x="883" y="283"/>
                      <a:pt x="888" y="291"/>
                      <a:pt x="891" y="299"/>
                    </a:cubicBezTo>
                    <a:cubicBezTo>
                      <a:pt x="900" y="319"/>
                      <a:pt x="901" y="341"/>
                      <a:pt x="892" y="360"/>
                    </a:cubicBezTo>
                    <a:cubicBezTo>
                      <a:pt x="878" y="388"/>
                      <a:pt x="850" y="405"/>
                      <a:pt x="820" y="405"/>
                    </a:cubicBezTo>
                    <a:cubicBezTo>
                      <a:pt x="815" y="405"/>
                      <a:pt x="810" y="405"/>
                      <a:pt x="806" y="404"/>
                    </a:cubicBezTo>
                    <a:cubicBezTo>
                      <a:pt x="802" y="403"/>
                      <a:pt x="798" y="402"/>
                      <a:pt x="795" y="402"/>
                    </a:cubicBezTo>
                    <a:cubicBezTo>
                      <a:pt x="791" y="402"/>
                      <a:pt x="787" y="403"/>
                      <a:pt x="783" y="405"/>
                    </a:cubicBezTo>
                    <a:cubicBezTo>
                      <a:pt x="779" y="407"/>
                      <a:pt x="776" y="410"/>
                      <a:pt x="775" y="415"/>
                    </a:cubicBezTo>
                    <a:cubicBezTo>
                      <a:pt x="774" y="419"/>
                      <a:pt x="775" y="423"/>
                      <a:pt x="776" y="427"/>
                    </a:cubicBezTo>
                    <a:cubicBezTo>
                      <a:pt x="716" y="362"/>
                      <a:pt x="656" y="299"/>
                      <a:pt x="593" y="238"/>
                    </a:cubicBezTo>
                    <a:cubicBezTo>
                      <a:pt x="594" y="236"/>
                      <a:pt x="594" y="234"/>
                      <a:pt x="595" y="232"/>
                    </a:cubicBezTo>
                    <a:lnTo>
                      <a:pt x="594" y="232"/>
                    </a:lnTo>
                    <a:cubicBezTo>
                      <a:pt x="600" y="178"/>
                      <a:pt x="654" y="157"/>
                      <a:pt x="704" y="157"/>
                    </a:cubicBezTo>
                    <a:close/>
                    <a:moveTo>
                      <a:pt x="213" y="1"/>
                    </a:moveTo>
                    <a:cubicBezTo>
                      <a:pt x="57" y="1"/>
                      <a:pt x="1" y="197"/>
                      <a:pt x="57" y="332"/>
                    </a:cubicBezTo>
                    <a:cubicBezTo>
                      <a:pt x="101" y="440"/>
                      <a:pt x="188" y="531"/>
                      <a:pt x="258" y="622"/>
                    </a:cubicBezTo>
                    <a:cubicBezTo>
                      <a:pt x="353" y="744"/>
                      <a:pt x="455" y="859"/>
                      <a:pt x="543" y="987"/>
                    </a:cubicBezTo>
                    <a:cubicBezTo>
                      <a:pt x="612" y="1085"/>
                      <a:pt x="679" y="1186"/>
                      <a:pt x="748" y="1286"/>
                    </a:cubicBezTo>
                    <a:cubicBezTo>
                      <a:pt x="638" y="1311"/>
                      <a:pt x="552" y="1397"/>
                      <a:pt x="529" y="1506"/>
                    </a:cubicBezTo>
                    <a:cubicBezTo>
                      <a:pt x="337" y="1518"/>
                      <a:pt x="337" y="1772"/>
                      <a:pt x="388" y="1911"/>
                    </a:cubicBezTo>
                    <a:cubicBezTo>
                      <a:pt x="437" y="2047"/>
                      <a:pt x="498" y="2180"/>
                      <a:pt x="567" y="2308"/>
                    </a:cubicBezTo>
                    <a:cubicBezTo>
                      <a:pt x="614" y="2396"/>
                      <a:pt x="794" y="2666"/>
                      <a:pt x="861" y="2742"/>
                    </a:cubicBezTo>
                    <a:cubicBezTo>
                      <a:pt x="877" y="2761"/>
                      <a:pt x="932" y="2870"/>
                      <a:pt x="954" y="2870"/>
                    </a:cubicBezTo>
                    <a:cubicBezTo>
                      <a:pt x="960" y="2870"/>
                      <a:pt x="963" y="2862"/>
                      <a:pt x="963" y="2845"/>
                    </a:cubicBezTo>
                    <a:cubicBezTo>
                      <a:pt x="963" y="2827"/>
                      <a:pt x="843" y="2592"/>
                      <a:pt x="833" y="2576"/>
                    </a:cubicBezTo>
                    <a:cubicBezTo>
                      <a:pt x="759" y="2459"/>
                      <a:pt x="675" y="2337"/>
                      <a:pt x="608" y="2214"/>
                    </a:cubicBezTo>
                    <a:cubicBezTo>
                      <a:pt x="523" y="2062"/>
                      <a:pt x="255" y="1636"/>
                      <a:pt x="524" y="1543"/>
                    </a:cubicBezTo>
                    <a:lnTo>
                      <a:pt x="524" y="1543"/>
                    </a:lnTo>
                    <a:cubicBezTo>
                      <a:pt x="520" y="1606"/>
                      <a:pt x="543" y="1670"/>
                      <a:pt x="568" y="1726"/>
                    </a:cubicBezTo>
                    <a:cubicBezTo>
                      <a:pt x="584" y="1761"/>
                      <a:pt x="601" y="1794"/>
                      <a:pt x="622" y="1826"/>
                    </a:cubicBezTo>
                    <a:cubicBezTo>
                      <a:pt x="638" y="1852"/>
                      <a:pt x="658" y="1893"/>
                      <a:pt x="689" y="1903"/>
                    </a:cubicBezTo>
                    <a:cubicBezTo>
                      <a:pt x="691" y="1903"/>
                      <a:pt x="693" y="1904"/>
                      <a:pt x="695" y="1904"/>
                    </a:cubicBezTo>
                    <a:cubicBezTo>
                      <a:pt x="704" y="1904"/>
                      <a:pt x="712" y="1898"/>
                      <a:pt x="717" y="1890"/>
                    </a:cubicBezTo>
                    <a:cubicBezTo>
                      <a:pt x="718" y="1887"/>
                      <a:pt x="718" y="1884"/>
                      <a:pt x="719" y="1880"/>
                    </a:cubicBezTo>
                    <a:cubicBezTo>
                      <a:pt x="720" y="1878"/>
                      <a:pt x="718" y="1878"/>
                      <a:pt x="718" y="1875"/>
                    </a:cubicBezTo>
                    <a:cubicBezTo>
                      <a:pt x="713" y="1852"/>
                      <a:pt x="691" y="1830"/>
                      <a:pt x="678" y="1810"/>
                    </a:cubicBezTo>
                    <a:cubicBezTo>
                      <a:pt x="660" y="1783"/>
                      <a:pt x="644" y="1755"/>
                      <a:pt x="630" y="1726"/>
                    </a:cubicBezTo>
                    <a:cubicBezTo>
                      <a:pt x="600" y="1669"/>
                      <a:pt x="575" y="1608"/>
                      <a:pt x="573" y="1543"/>
                    </a:cubicBezTo>
                    <a:cubicBezTo>
                      <a:pt x="569" y="1430"/>
                      <a:pt x="654" y="1332"/>
                      <a:pt x="762" y="1307"/>
                    </a:cubicBezTo>
                    <a:cubicBezTo>
                      <a:pt x="855" y="1444"/>
                      <a:pt x="948" y="1581"/>
                      <a:pt x="1042" y="1717"/>
                    </a:cubicBezTo>
                    <a:cubicBezTo>
                      <a:pt x="1047" y="1724"/>
                      <a:pt x="1054" y="1728"/>
                      <a:pt x="1061" y="1728"/>
                    </a:cubicBezTo>
                    <a:cubicBezTo>
                      <a:pt x="1077" y="1728"/>
                      <a:pt x="1093" y="1711"/>
                      <a:pt x="1081" y="1694"/>
                    </a:cubicBezTo>
                    <a:cubicBezTo>
                      <a:pt x="911" y="1421"/>
                      <a:pt x="716" y="1162"/>
                      <a:pt x="519" y="908"/>
                    </a:cubicBezTo>
                    <a:cubicBezTo>
                      <a:pt x="426" y="787"/>
                      <a:pt x="344" y="660"/>
                      <a:pt x="250" y="541"/>
                    </a:cubicBezTo>
                    <a:cubicBezTo>
                      <a:pt x="163" y="431"/>
                      <a:pt x="19" y="280"/>
                      <a:pt x="102" y="130"/>
                    </a:cubicBezTo>
                    <a:cubicBezTo>
                      <a:pt x="129" y="82"/>
                      <a:pt x="167" y="62"/>
                      <a:pt x="211" y="62"/>
                    </a:cubicBezTo>
                    <a:cubicBezTo>
                      <a:pt x="264" y="62"/>
                      <a:pt x="326" y="91"/>
                      <a:pt x="391" y="136"/>
                    </a:cubicBezTo>
                    <a:cubicBezTo>
                      <a:pt x="390" y="138"/>
                      <a:pt x="390" y="141"/>
                      <a:pt x="392" y="143"/>
                    </a:cubicBezTo>
                    <a:cubicBezTo>
                      <a:pt x="422" y="184"/>
                      <a:pt x="437" y="233"/>
                      <a:pt x="434" y="284"/>
                    </a:cubicBezTo>
                    <a:cubicBezTo>
                      <a:pt x="430" y="332"/>
                      <a:pt x="393" y="351"/>
                      <a:pt x="351" y="351"/>
                    </a:cubicBezTo>
                    <a:cubicBezTo>
                      <a:pt x="347" y="351"/>
                      <a:pt x="343" y="351"/>
                      <a:pt x="338" y="351"/>
                    </a:cubicBezTo>
                    <a:cubicBezTo>
                      <a:pt x="292" y="345"/>
                      <a:pt x="250" y="328"/>
                      <a:pt x="213" y="300"/>
                    </a:cubicBezTo>
                    <a:cubicBezTo>
                      <a:pt x="194" y="286"/>
                      <a:pt x="176" y="273"/>
                      <a:pt x="160" y="257"/>
                    </a:cubicBezTo>
                    <a:cubicBezTo>
                      <a:pt x="143" y="239"/>
                      <a:pt x="125" y="224"/>
                      <a:pt x="106" y="212"/>
                    </a:cubicBezTo>
                    <a:cubicBezTo>
                      <a:pt x="104" y="210"/>
                      <a:pt x="101" y="210"/>
                      <a:pt x="98" y="210"/>
                    </a:cubicBezTo>
                    <a:cubicBezTo>
                      <a:pt x="87" y="210"/>
                      <a:pt x="78" y="222"/>
                      <a:pt x="84" y="233"/>
                    </a:cubicBezTo>
                    <a:cubicBezTo>
                      <a:pt x="101" y="257"/>
                      <a:pt x="121" y="278"/>
                      <a:pt x="145" y="295"/>
                    </a:cubicBezTo>
                    <a:cubicBezTo>
                      <a:pt x="166" y="313"/>
                      <a:pt x="189" y="330"/>
                      <a:pt x="213" y="344"/>
                    </a:cubicBezTo>
                    <a:cubicBezTo>
                      <a:pt x="253" y="368"/>
                      <a:pt x="300" y="386"/>
                      <a:pt x="346" y="386"/>
                    </a:cubicBezTo>
                    <a:cubicBezTo>
                      <a:pt x="353" y="386"/>
                      <a:pt x="360" y="386"/>
                      <a:pt x="367" y="385"/>
                    </a:cubicBezTo>
                    <a:cubicBezTo>
                      <a:pt x="425" y="378"/>
                      <a:pt x="464" y="342"/>
                      <a:pt x="466" y="283"/>
                    </a:cubicBezTo>
                    <a:cubicBezTo>
                      <a:pt x="466" y="242"/>
                      <a:pt x="454" y="201"/>
                      <a:pt x="434" y="166"/>
                    </a:cubicBezTo>
                    <a:lnTo>
                      <a:pt x="434" y="166"/>
                    </a:lnTo>
                    <a:cubicBezTo>
                      <a:pt x="596" y="293"/>
                      <a:pt x="761" y="496"/>
                      <a:pt x="818" y="558"/>
                    </a:cubicBezTo>
                    <a:cubicBezTo>
                      <a:pt x="1043" y="797"/>
                      <a:pt x="1263" y="1041"/>
                      <a:pt x="1499" y="1269"/>
                    </a:cubicBezTo>
                    <a:cubicBezTo>
                      <a:pt x="1502" y="1271"/>
                      <a:pt x="1504" y="1272"/>
                      <a:pt x="1506" y="1272"/>
                    </a:cubicBezTo>
                    <a:cubicBezTo>
                      <a:pt x="1513" y="1272"/>
                      <a:pt x="1519" y="1262"/>
                      <a:pt x="1512" y="1255"/>
                    </a:cubicBezTo>
                    <a:cubicBezTo>
                      <a:pt x="1305" y="987"/>
                      <a:pt x="1072" y="739"/>
                      <a:pt x="839" y="492"/>
                    </a:cubicBezTo>
                    <a:lnTo>
                      <a:pt x="785" y="436"/>
                    </a:lnTo>
                    <a:lnTo>
                      <a:pt x="785" y="436"/>
                    </a:lnTo>
                    <a:cubicBezTo>
                      <a:pt x="791" y="438"/>
                      <a:pt x="795" y="439"/>
                      <a:pt x="800" y="440"/>
                    </a:cubicBezTo>
                    <a:cubicBezTo>
                      <a:pt x="807" y="441"/>
                      <a:pt x="813" y="442"/>
                      <a:pt x="820" y="442"/>
                    </a:cubicBezTo>
                    <a:cubicBezTo>
                      <a:pt x="836" y="442"/>
                      <a:pt x="851" y="439"/>
                      <a:pt x="865" y="433"/>
                    </a:cubicBezTo>
                    <a:cubicBezTo>
                      <a:pt x="909" y="417"/>
                      <a:pt x="937" y="375"/>
                      <a:pt x="938" y="329"/>
                    </a:cubicBezTo>
                    <a:cubicBezTo>
                      <a:pt x="937" y="307"/>
                      <a:pt x="931" y="284"/>
                      <a:pt x="920" y="265"/>
                    </a:cubicBezTo>
                    <a:cubicBezTo>
                      <a:pt x="915" y="259"/>
                      <a:pt x="909" y="251"/>
                      <a:pt x="903" y="246"/>
                    </a:cubicBezTo>
                    <a:lnTo>
                      <a:pt x="903" y="246"/>
                    </a:lnTo>
                    <a:cubicBezTo>
                      <a:pt x="950" y="276"/>
                      <a:pt x="997" y="305"/>
                      <a:pt x="1043" y="336"/>
                    </a:cubicBezTo>
                    <a:cubicBezTo>
                      <a:pt x="1171" y="423"/>
                      <a:pt x="1296" y="515"/>
                      <a:pt x="1418" y="613"/>
                    </a:cubicBezTo>
                    <a:cubicBezTo>
                      <a:pt x="1537" y="708"/>
                      <a:pt x="1651" y="808"/>
                      <a:pt x="1761" y="914"/>
                    </a:cubicBezTo>
                    <a:cubicBezTo>
                      <a:pt x="1863" y="1012"/>
                      <a:pt x="1953" y="1121"/>
                      <a:pt x="2052" y="1222"/>
                    </a:cubicBezTo>
                    <a:cubicBezTo>
                      <a:pt x="2053" y="1235"/>
                      <a:pt x="2059" y="1246"/>
                      <a:pt x="2066" y="1257"/>
                    </a:cubicBezTo>
                    <a:cubicBezTo>
                      <a:pt x="2076" y="1273"/>
                      <a:pt x="2084" y="1289"/>
                      <a:pt x="2094" y="1305"/>
                    </a:cubicBezTo>
                    <a:cubicBezTo>
                      <a:pt x="2114" y="1335"/>
                      <a:pt x="2137" y="1365"/>
                      <a:pt x="2157" y="1395"/>
                    </a:cubicBezTo>
                    <a:lnTo>
                      <a:pt x="2222" y="1489"/>
                    </a:lnTo>
                    <a:cubicBezTo>
                      <a:pt x="2242" y="1518"/>
                      <a:pt x="2261" y="1551"/>
                      <a:pt x="2286" y="1575"/>
                    </a:cubicBezTo>
                    <a:cubicBezTo>
                      <a:pt x="2289" y="1577"/>
                      <a:pt x="2292" y="1578"/>
                      <a:pt x="2296" y="1578"/>
                    </a:cubicBezTo>
                    <a:cubicBezTo>
                      <a:pt x="2304" y="1578"/>
                      <a:pt x="2313" y="1571"/>
                      <a:pt x="2310" y="1561"/>
                    </a:cubicBezTo>
                    <a:cubicBezTo>
                      <a:pt x="2297" y="1526"/>
                      <a:pt x="2272" y="1495"/>
                      <a:pt x="2252" y="1463"/>
                    </a:cubicBezTo>
                    <a:lnTo>
                      <a:pt x="2193" y="1370"/>
                    </a:lnTo>
                    <a:cubicBezTo>
                      <a:pt x="2173" y="1338"/>
                      <a:pt x="2154" y="1305"/>
                      <a:pt x="2132" y="1275"/>
                    </a:cubicBezTo>
                    <a:cubicBezTo>
                      <a:pt x="2121" y="1259"/>
                      <a:pt x="2109" y="1243"/>
                      <a:pt x="2096" y="1228"/>
                    </a:cubicBezTo>
                    <a:cubicBezTo>
                      <a:pt x="2090" y="1218"/>
                      <a:pt x="2080" y="1209"/>
                      <a:pt x="2067" y="1206"/>
                    </a:cubicBezTo>
                    <a:cubicBezTo>
                      <a:pt x="1976" y="1064"/>
                      <a:pt x="1847" y="936"/>
                      <a:pt x="1726" y="821"/>
                    </a:cubicBezTo>
                    <a:cubicBezTo>
                      <a:pt x="1591" y="694"/>
                      <a:pt x="1449" y="574"/>
                      <a:pt x="1301" y="465"/>
                    </a:cubicBezTo>
                    <a:cubicBezTo>
                      <a:pt x="1150" y="353"/>
                      <a:pt x="995" y="231"/>
                      <a:pt x="829" y="142"/>
                    </a:cubicBezTo>
                    <a:cubicBezTo>
                      <a:pt x="788" y="120"/>
                      <a:pt x="738" y="106"/>
                      <a:pt x="692" y="106"/>
                    </a:cubicBezTo>
                    <a:cubicBezTo>
                      <a:pt x="631" y="106"/>
                      <a:pt x="574" y="130"/>
                      <a:pt x="545" y="189"/>
                    </a:cubicBezTo>
                    <a:cubicBezTo>
                      <a:pt x="544" y="188"/>
                      <a:pt x="543" y="187"/>
                      <a:pt x="542" y="186"/>
                    </a:cubicBezTo>
                    <a:cubicBezTo>
                      <a:pt x="465" y="114"/>
                      <a:pt x="372" y="36"/>
                      <a:pt x="269" y="9"/>
                    </a:cubicBezTo>
                    <a:cubicBezTo>
                      <a:pt x="249" y="3"/>
                      <a:pt x="230" y="1"/>
                      <a:pt x="213" y="1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38"/>
              <p:cNvSpPr/>
              <p:nvPr/>
            </p:nvSpPr>
            <p:spPr>
              <a:xfrm>
                <a:off x="8131379" y="2659178"/>
                <a:ext cx="67456" cy="297206"/>
              </a:xfrm>
              <a:custGeom>
                <a:rect b="b" l="l" r="r" t="t"/>
                <a:pathLst>
                  <a:path extrusionOk="0" h="2388" w="542">
                    <a:moveTo>
                      <a:pt x="306" y="0"/>
                    </a:moveTo>
                    <a:cubicBezTo>
                      <a:pt x="286" y="0"/>
                      <a:pt x="264" y="4"/>
                      <a:pt x="240" y="14"/>
                    </a:cubicBezTo>
                    <a:cubicBezTo>
                      <a:pt x="127" y="58"/>
                      <a:pt x="1" y="219"/>
                      <a:pt x="2" y="343"/>
                    </a:cubicBezTo>
                    <a:cubicBezTo>
                      <a:pt x="2" y="352"/>
                      <a:pt x="10" y="358"/>
                      <a:pt x="18" y="358"/>
                    </a:cubicBezTo>
                    <a:cubicBezTo>
                      <a:pt x="22" y="358"/>
                      <a:pt x="25" y="356"/>
                      <a:pt x="28" y="354"/>
                    </a:cubicBezTo>
                    <a:cubicBezTo>
                      <a:pt x="72" y="308"/>
                      <a:pt x="89" y="244"/>
                      <a:pt x="124" y="190"/>
                    </a:cubicBezTo>
                    <a:cubicBezTo>
                      <a:pt x="159" y="134"/>
                      <a:pt x="227" y="49"/>
                      <a:pt x="301" y="49"/>
                    </a:cubicBezTo>
                    <a:cubicBezTo>
                      <a:pt x="308" y="49"/>
                      <a:pt x="314" y="50"/>
                      <a:pt x="320" y="51"/>
                    </a:cubicBezTo>
                    <a:cubicBezTo>
                      <a:pt x="452" y="75"/>
                      <a:pt x="413" y="315"/>
                      <a:pt x="408" y="407"/>
                    </a:cubicBezTo>
                    <a:cubicBezTo>
                      <a:pt x="399" y="558"/>
                      <a:pt x="383" y="708"/>
                      <a:pt x="375" y="858"/>
                    </a:cubicBezTo>
                    <a:cubicBezTo>
                      <a:pt x="371" y="933"/>
                      <a:pt x="371" y="1008"/>
                      <a:pt x="375" y="1083"/>
                    </a:cubicBezTo>
                    <a:cubicBezTo>
                      <a:pt x="377" y="1109"/>
                      <a:pt x="381" y="1136"/>
                      <a:pt x="385" y="1162"/>
                    </a:cubicBezTo>
                    <a:cubicBezTo>
                      <a:pt x="348" y="1083"/>
                      <a:pt x="300" y="1009"/>
                      <a:pt x="244" y="942"/>
                    </a:cubicBezTo>
                    <a:cubicBezTo>
                      <a:pt x="242" y="939"/>
                      <a:pt x="239" y="938"/>
                      <a:pt x="237" y="938"/>
                    </a:cubicBezTo>
                    <a:cubicBezTo>
                      <a:pt x="228" y="938"/>
                      <a:pt x="219" y="948"/>
                      <a:pt x="225" y="957"/>
                    </a:cubicBezTo>
                    <a:cubicBezTo>
                      <a:pt x="419" y="1224"/>
                      <a:pt x="456" y="1560"/>
                      <a:pt x="474" y="1881"/>
                    </a:cubicBezTo>
                    <a:cubicBezTo>
                      <a:pt x="483" y="2025"/>
                      <a:pt x="430" y="2272"/>
                      <a:pt x="518" y="2386"/>
                    </a:cubicBezTo>
                    <a:cubicBezTo>
                      <a:pt x="519" y="2387"/>
                      <a:pt x="519" y="2387"/>
                      <a:pt x="520" y="2387"/>
                    </a:cubicBezTo>
                    <a:cubicBezTo>
                      <a:pt x="533" y="2387"/>
                      <a:pt x="522" y="2161"/>
                      <a:pt x="521" y="2135"/>
                    </a:cubicBezTo>
                    <a:cubicBezTo>
                      <a:pt x="516" y="2028"/>
                      <a:pt x="542" y="1905"/>
                      <a:pt x="534" y="1798"/>
                    </a:cubicBezTo>
                    <a:cubicBezTo>
                      <a:pt x="519" y="1597"/>
                      <a:pt x="487" y="1395"/>
                      <a:pt x="408" y="1211"/>
                    </a:cubicBezTo>
                    <a:cubicBezTo>
                      <a:pt x="402" y="1047"/>
                      <a:pt x="421" y="878"/>
                      <a:pt x="437" y="716"/>
                    </a:cubicBezTo>
                    <a:cubicBezTo>
                      <a:pt x="455" y="541"/>
                      <a:pt x="491" y="353"/>
                      <a:pt x="467" y="176"/>
                    </a:cubicBezTo>
                    <a:cubicBezTo>
                      <a:pt x="454" y="81"/>
                      <a:pt x="395" y="0"/>
                      <a:pt x="306" y="0"/>
                    </a:cubicBezTo>
                    <a:close/>
                  </a:path>
                </a:pathLst>
              </a:custGeom>
              <a:solidFill>
                <a:srgbClr val="8F4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38"/>
              <p:cNvSpPr/>
              <p:nvPr/>
            </p:nvSpPr>
            <p:spPr>
              <a:xfrm>
                <a:off x="7863172" y="2562848"/>
                <a:ext cx="52770" cy="56753"/>
              </a:xfrm>
              <a:custGeom>
                <a:rect b="b" l="l" r="r" t="t"/>
                <a:pathLst>
                  <a:path extrusionOk="0" h="456" w="424">
                    <a:moveTo>
                      <a:pt x="130" y="1"/>
                    </a:moveTo>
                    <a:cubicBezTo>
                      <a:pt x="93" y="1"/>
                      <a:pt x="56" y="18"/>
                      <a:pt x="32" y="47"/>
                    </a:cubicBezTo>
                    <a:cubicBezTo>
                      <a:pt x="0" y="89"/>
                      <a:pt x="3" y="138"/>
                      <a:pt x="14" y="179"/>
                    </a:cubicBezTo>
                    <a:cubicBezTo>
                      <a:pt x="29" y="229"/>
                      <a:pt x="53" y="276"/>
                      <a:pt x="83" y="317"/>
                    </a:cubicBezTo>
                    <a:cubicBezTo>
                      <a:pt x="111" y="359"/>
                      <a:pt x="145" y="395"/>
                      <a:pt x="185" y="426"/>
                    </a:cubicBezTo>
                    <a:cubicBezTo>
                      <a:pt x="210" y="446"/>
                      <a:pt x="240" y="456"/>
                      <a:pt x="272" y="456"/>
                    </a:cubicBezTo>
                    <a:cubicBezTo>
                      <a:pt x="284" y="456"/>
                      <a:pt x="296" y="454"/>
                      <a:pt x="308" y="451"/>
                    </a:cubicBezTo>
                    <a:cubicBezTo>
                      <a:pt x="355" y="436"/>
                      <a:pt x="394" y="402"/>
                      <a:pt x="412" y="356"/>
                    </a:cubicBezTo>
                    <a:cubicBezTo>
                      <a:pt x="424" y="324"/>
                      <a:pt x="423" y="290"/>
                      <a:pt x="410" y="259"/>
                    </a:cubicBezTo>
                    <a:cubicBezTo>
                      <a:pt x="386" y="185"/>
                      <a:pt x="329" y="127"/>
                      <a:pt x="273" y="76"/>
                    </a:cubicBezTo>
                    <a:cubicBezTo>
                      <a:pt x="239" y="45"/>
                      <a:pt x="204" y="12"/>
                      <a:pt x="153" y="3"/>
                    </a:cubicBezTo>
                    <a:cubicBezTo>
                      <a:pt x="146" y="2"/>
                      <a:pt x="138" y="1"/>
                      <a:pt x="130" y="1"/>
                    </a:cubicBezTo>
                    <a:close/>
                  </a:path>
                </a:pathLst>
              </a:custGeom>
              <a:solidFill>
                <a:srgbClr val="BF3D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38"/>
              <p:cNvSpPr/>
              <p:nvPr/>
            </p:nvSpPr>
            <p:spPr>
              <a:xfrm>
                <a:off x="7928139" y="2574796"/>
                <a:ext cx="52397" cy="51028"/>
              </a:xfrm>
              <a:custGeom>
                <a:rect b="b" l="l" r="r" t="t"/>
                <a:pathLst>
                  <a:path extrusionOk="0" h="410" w="421">
                    <a:moveTo>
                      <a:pt x="95" y="1"/>
                    </a:moveTo>
                    <a:cubicBezTo>
                      <a:pt x="63" y="1"/>
                      <a:pt x="31" y="14"/>
                      <a:pt x="17" y="44"/>
                    </a:cubicBezTo>
                    <a:cubicBezTo>
                      <a:pt x="0" y="81"/>
                      <a:pt x="13" y="125"/>
                      <a:pt x="33" y="164"/>
                    </a:cubicBezTo>
                    <a:cubicBezTo>
                      <a:pt x="58" y="207"/>
                      <a:pt x="89" y="249"/>
                      <a:pt x="124" y="287"/>
                    </a:cubicBezTo>
                    <a:cubicBezTo>
                      <a:pt x="157" y="323"/>
                      <a:pt x="196" y="356"/>
                      <a:pt x="239" y="383"/>
                    </a:cubicBezTo>
                    <a:cubicBezTo>
                      <a:pt x="263" y="399"/>
                      <a:pt x="291" y="409"/>
                      <a:pt x="318" y="409"/>
                    </a:cubicBezTo>
                    <a:cubicBezTo>
                      <a:pt x="329" y="409"/>
                      <a:pt x="340" y="408"/>
                      <a:pt x="351" y="404"/>
                    </a:cubicBezTo>
                    <a:cubicBezTo>
                      <a:pt x="388" y="390"/>
                      <a:pt x="414" y="356"/>
                      <a:pt x="418" y="316"/>
                    </a:cubicBezTo>
                    <a:cubicBezTo>
                      <a:pt x="420" y="285"/>
                      <a:pt x="412" y="254"/>
                      <a:pt x="394" y="229"/>
                    </a:cubicBezTo>
                    <a:cubicBezTo>
                      <a:pt x="357" y="163"/>
                      <a:pt x="293" y="112"/>
                      <a:pt x="233" y="66"/>
                    </a:cubicBezTo>
                    <a:cubicBezTo>
                      <a:pt x="197" y="39"/>
                      <a:pt x="158" y="10"/>
                      <a:pt x="112" y="2"/>
                    </a:cubicBezTo>
                    <a:cubicBezTo>
                      <a:pt x="107" y="1"/>
                      <a:pt x="101" y="1"/>
                      <a:pt x="95" y="1"/>
                    </a:cubicBezTo>
                    <a:close/>
                  </a:path>
                </a:pathLst>
              </a:custGeom>
              <a:solidFill>
                <a:srgbClr val="BF3D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38"/>
              <p:cNvSpPr/>
              <p:nvPr/>
            </p:nvSpPr>
            <p:spPr>
              <a:xfrm>
                <a:off x="7289406" y="1979036"/>
                <a:ext cx="636954" cy="313621"/>
              </a:xfrm>
              <a:custGeom>
                <a:rect b="b" l="l" r="r" t="t"/>
                <a:pathLst>
                  <a:path extrusionOk="0" h="2745" w="5575">
                    <a:moveTo>
                      <a:pt x="2741" y="0"/>
                    </a:moveTo>
                    <a:cubicBezTo>
                      <a:pt x="2630" y="0"/>
                      <a:pt x="2519" y="5"/>
                      <a:pt x="2409" y="14"/>
                    </a:cubicBezTo>
                    <a:cubicBezTo>
                      <a:pt x="1898" y="54"/>
                      <a:pt x="1502" y="237"/>
                      <a:pt x="1133" y="545"/>
                    </a:cubicBezTo>
                    <a:cubicBezTo>
                      <a:pt x="813" y="810"/>
                      <a:pt x="545" y="1133"/>
                      <a:pt x="344" y="1496"/>
                    </a:cubicBezTo>
                    <a:cubicBezTo>
                      <a:pt x="154" y="1847"/>
                      <a:pt x="0" y="2248"/>
                      <a:pt x="38" y="2632"/>
                    </a:cubicBezTo>
                    <a:cubicBezTo>
                      <a:pt x="39" y="2645"/>
                      <a:pt x="50" y="2652"/>
                      <a:pt x="62" y="2652"/>
                    </a:cubicBezTo>
                    <a:cubicBezTo>
                      <a:pt x="72" y="2652"/>
                      <a:pt x="83" y="2646"/>
                      <a:pt x="87" y="2635"/>
                    </a:cubicBezTo>
                    <a:cubicBezTo>
                      <a:pt x="194" y="2282"/>
                      <a:pt x="274" y="1930"/>
                      <a:pt x="453" y="1595"/>
                    </a:cubicBezTo>
                    <a:cubicBezTo>
                      <a:pt x="543" y="1431"/>
                      <a:pt x="648" y="1274"/>
                      <a:pt x="765" y="1127"/>
                    </a:cubicBezTo>
                    <a:lnTo>
                      <a:pt x="765" y="1127"/>
                    </a:lnTo>
                    <a:cubicBezTo>
                      <a:pt x="429" y="1594"/>
                      <a:pt x="278" y="2138"/>
                      <a:pt x="254" y="2678"/>
                    </a:cubicBezTo>
                    <a:cubicBezTo>
                      <a:pt x="252" y="2716"/>
                      <a:pt x="296" y="2745"/>
                      <a:pt x="336" y="2745"/>
                    </a:cubicBezTo>
                    <a:cubicBezTo>
                      <a:pt x="337" y="2745"/>
                      <a:pt x="339" y="2745"/>
                      <a:pt x="340" y="2745"/>
                    </a:cubicBezTo>
                    <a:cubicBezTo>
                      <a:pt x="828" y="2714"/>
                      <a:pt x="1327" y="2619"/>
                      <a:pt x="1664" y="2319"/>
                    </a:cubicBezTo>
                    <a:lnTo>
                      <a:pt x="1664" y="2319"/>
                    </a:lnTo>
                    <a:cubicBezTo>
                      <a:pt x="1650" y="2367"/>
                      <a:pt x="1636" y="2414"/>
                      <a:pt x="1626" y="2462"/>
                    </a:cubicBezTo>
                    <a:cubicBezTo>
                      <a:pt x="1614" y="2516"/>
                      <a:pt x="1600" y="2575"/>
                      <a:pt x="1634" y="2625"/>
                    </a:cubicBezTo>
                    <a:cubicBezTo>
                      <a:pt x="1677" y="2689"/>
                      <a:pt x="1757" y="2711"/>
                      <a:pt x="1845" y="2711"/>
                    </a:cubicBezTo>
                    <a:cubicBezTo>
                      <a:pt x="1946" y="2711"/>
                      <a:pt x="2056" y="2682"/>
                      <a:pt x="2129" y="2655"/>
                    </a:cubicBezTo>
                    <a:cubicBezTo>
                      <a:pt x="2416" y="2545"/>
                      <a:pt x="2660" y="2328"/>
                      <a:pt x="2855" y="2094"/>
                    </a:cubicBezTo>
                    <a:lnTo>
                      <a:pt x="2855" y="2094"/>
                    </a:lnTo>
                    <a:cubicBezTo>
                      <a:pt x="2819" y="2181"/>
                      <a:pt x="2784" y="2270"/>
                      <a:pt x="2746" y="2358"/>
                    </a:cubicBezTo>
                    <a:cubicBezTo>
                      <a:pt x="2732" y="2395"/>
                      <a:pt x="2762" y="2430"/>
                      <a:pt x="2796" y="2430"/>
                    </a:cubicBezTo>
                    <a:cubicBezTo>
                      <a:pt x="2807" y="2430"/>
                      <a:pt x="2818" y="2426"/>
                      <a:pt x="2828" y="2419"/>
                    </a:cubicBezTo>
                    <a:cubicBezTo>
                      <a:pt x="3206" y="2159"/>
                      <a:pt x="3396" y="1791"/>
                      <a:pt x="3535" y="1405"/>
                    </a:cubicBezTo>
                    <a:cubicBezTo>
                      <a:pt x="3662" y="1811"/>
                      <a:pt x="3892" y="2180"/>
                      <a:pt x="4224" y="2490"/>
                    </a:cubicBezTo>
                    <a:cubicBezTo>
                      <a:pt x="4281" y="2542"/>
                      <a:pt x="4353" y="2602"/>
                      <a:pt x="4441" y="2602"/>
                    </a:cubicBezTo>
                    <a:cubicBezTo>
                      <a:pt x="4448" y="2602"/>
                      <a:pt x="4455" y="2601"/>
                      <a:pt x="4462" y="2600"/>
                    </a:cubicBezTo>
                    <a:cubicBezTo>
                      <a:pt x="4542" y="2592"/>
                      <a:pt x="4596" y="2541"/>
                      <a:pt x="4605" y="2473"/>
                    </a:cubicBezTo>
                    <a:cubicBezTo>
                      <a:pt x="4619" y="2371"/>
                      <a:pt x="4532" y="2273"/>
                      <a:pt x="4498" y="2179"/>
                    </a:cubicBezTo>
                    <a:cubicBezTo>
                      <a:pt x="4476" y="2120"/>
                      <a:pt x="4462" y="2058"/>
                      <a:pt x="4455" y="1996"/>
                    </a:cubicBezTo>
                    <a:lnTo>
                      <a:pt x="4455" y="1996"/>
                    </a:lnTo>
                    <a:cubicBezTo>
                      <a:pt x="4519" y="2093"/>
                      <a:pt x="4589" y="2187"/>
                      <a:pt x="4663" y="2275"/>
                    </a:cubicBezTo>
                    <a:cubicBezTo>
                      <a:pt x="4758" y="2388"/>
                      <a:pt x="4877" y="2577"/>
                      <a:pt x="5059" y="2591"/>
                    </a:cubicBezTo>
                    <a:cubicBezTo>
                      <a:pt x="5066" y="2591"/>
                      <a:pt x="5073" y="2592"/>
                      <a:pt x="5079" y="2592"/>
                    </a:cubicBezTo>
                    <a:cubicBezTo>
                      <a:pt x="5205" y="2592"/>
                      <a:pt x="5267" y="2496"/>
                      <a:pt x="5307" y="2399"/>
                    </a:cubicBezTo>
                    <a:cubicBezTo>
                      <a:pt x="5333" y="2390"/>
                      <a:pt x="5352" y="2368"/>
                      <a:pt x="5360" y="2343"/>
                    </a:cubicBezTo>
                    <a:cubicBezTo>
                      <a:pt x="5574" y="1710"/>
                      <a:pt x="5296" y="978"/>
                      <a:pt x="4823" y="569"/>
                    </a:cubicBezTo>
                    <a:cubicBezTo>
                      <a:pt x="4684" y="451"/>
                      <a:pt x="4529" y="351"/>
                      <a:pt x="4362" y="274"/>
                    </a:cubicBezTo>
                    <a:cubicBezTo>
                      <a:pt x="4216" y="205"/>
                      <a:pt x="4060" y="150"/>
                      <a:pt x="3902" y="114"/>
                    </a:cubicBezTo>
                    <a:cubicBezTo>
                      <a:pt x="3666" y="60"/>
                      <a:pt x="3427" y="30"/>
                      <a:pt x="3184" y="25"/>
                    </a:cubicBezTo>
                    <a:cubicBezTo>
                      <a:pt x="3037" y="9"/>
                      <a:pt x="2889" y="0"/>
                      <a:pt x="2741" y="0"/>
                    </a:cubicBezTo>
                    <a:close/>
                  </a:path>
                </a:pathLst>
              </a:custGeom>
              <a:solidFill>
                <a:srgbClr val="E573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38"/>
              <p:cNvSpPr/>
              <p:nvPr/>
            </p:nvSpPr>
            <p:spPr>
              <a:xfrm>
                <a:off x="7322197" y="2092147"/>
                <a:ext cx="98714" cy="180632"/>
              </a:xfrm>
              <a:custGeom>
                <a:rect b="b" l="l" r="r" t="t"/>
                <a:pathLst>
                  <a:path extrusionOk="0" h="1581" w="864">
                    <a:moveTo>
                      <a:pt x="800" y="1"/>
                    </a:moveTo>
                    <a:cubicBezTo>
                      <a:pt x="798" y="1"/>
                      <a:pt x="795" y="1"/>
                      <a:pt x="793" y="1"/>
                    </a:cubicBezTo>
                    <a:cubicBezTo>
                      <a:pt x="669" y="20"/>
                      <a:pt x="556" y="127"/>
                      <a:pt x="479" y="220"/>
                    </a:cubicBezTo>
                    <a:cubicBezTo>
                      <a:pt x="390" y="326"/>
                      <a:pt x="325" y="449"/>
                      <a:pt x="269" y="576"/>
                    </a:cubicBezTo>
                    <a:cubicBezTo>
                      <a:pt x="137" y="877"/>
                      <a:pt x="1" y="1217"/>
                      <a:pt x="32" y="1553"/>
                    </a:cubicBezTo>
                    <a:cubicBezTo>
                      <a:pt x="33" y="1571"/>
                      <a:pt x="47" y="1580"/>
                      <a:pt x="61" y="1580"/>
                    </a:cubicBezTo>
                    <a:cubicBezTo>
                      <a:pt x="75" y="1580"/>
                      <a:pt x="88" y="1571"/>
                      <a:pt x="88" y="1553"/>
                    </a:cubicBezTo>
                    <a:cubicBezTo>
                      <a:pt x="98" y="1233"/>
                      <a:pt x="222" y="924"/>
                      <a:pt x="347" y="634"/>
                    </a:cubicBezTo>
                    <a:cubicBezTo>
                      <a:pt x="397" y="520"/>
                      <a:pt x="454" y="407"/>
                      <a:pt x="531" y="307"/>
                    </a:cubicBezTo>
                    <a:cubicBezTo>
                      <a:pt x="567" y="259"/>
                      <a:pt x="609" y="215"/>
                      <a:pt x="656" y="177"/>
                    </a:cubicBezTo>
                    <a:cubicBezTo>
                      <a:pt x="708" y="135"/>
                      <a:pt x="768" y="111"/>
                      <a:pt x="824" y="76"/>
                    </a:cubicBezTo>
                    <a:cubicBezTo>
                      <a:pt x="863" y="51"/>
                      <a:pt x="841" y="1"/>
                      <a:pt x="800" y="1"/>
                    </a:cubicBezTo>
                    <a:close/>
                  </a:path>
                </a:pathLst>
              </a:custGeom>
              <a:solidFill>
                <a:srgbClr val="BF59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38"/>
              <p:cNvSpPr/>
              <p:nvPr/>
            </p:nvSpPr>
            <p:spPr>
              <a:xfrm>
                <a:off x="7473583" y="2084378"/>
                <a:ext cx="80662" cy="152755"/>
              </a:xfrm>
              <a:custGeom>
                <a:rect b="b" l="l" r="r" t="t"/>
                <a:pathLst>
                  <a:path extrusionOk="0" h="1337" w="706">
                    <a:moveTo>
                      <a:pt x="654" y="1"/>
                    </a:moveTo>
                    <a:cubicBezTo>
                      <a:pt x="640" y="1"/>
                      <a:pt x="626" y="9"/>
                      <a:pt x="620" y="28"/>
                    </a:cubicBezTo>
                    <a:cubicBezTo>
                      <a:pt x="588" y="139"/>
                      <a:pt x="578" y="257"/>
                      <a:pt x="547" y="369"/>
                    </a:cubicBezTo>
                    <a:cubicBezTo>
                      <a:pt x="512" y="487"/>
                      <a:pt x="469" y="603"/>
                      <a:pt x="414" y="714"/>
                    </a:cubicBezTo>
                    <a:cubicBezTo>
                      <a:pt x="307" y="935"/>
                      <a:pt x="163" y="1121"/>
                      <a:pt x="9" y="1312"/>
                    </a:cubicBezTo>
                    <a:cubicBezTo>
                      <a:pt x="1" y="1321"/>
                      <a:pt x="8" y="1337"/>
                      <a:pt x="18" y="1337"/>
                    </a:cubicBezTo>
                    <a:cubicBezTo>
                      <a:pt x="21" y="1337"/>
                      <a:pt x="23" y="1336"/>
                      <a:pt x="26" y="1334"/>
                    </a:cubicBezTo>
                    <a:lnTo>
                      <a:pt x="26" y="1333"/>
                    </a:lnTo>
                    <a:cubicBezTo>
                      <a:pt x="229" y="1194"/>
                      <a:pt x="386" y="980"/>
                      <a:pt x="500" y="763"/>
                    </a:cubicBezTo>
                    <a:cubicBezTo>
                      <a:pt x="555" y="651"/>
                      <a:pt x="601" y="536"/>
                      <a:pt x="635" y="416"/>
                    </a:cubicBezTo>
                    <a:cubicBezTo>
                      <a:pt x="670" y="297"/>
                      <a:pt x="706" y="161"/>
                      <a:pt x="694" y="37"/>
                    </a:cubicBezTo>
                    <a:cubicBezTo>
                      <a:pt x="692" y="15"/>
                      <a:pt x="673" y="1"/>
                      <a:pt x="654" y="1"/>
                    </a:cubicBezTo>
                    <a:close/>
                  </a:path>
                </a:pathLst>
              </a:custGeom>
              <a:solidFill>
                <a:srgbClr val="BF59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38"/>
              <p:cNvSpPr/>
              <p:nvPr/>
            </p:nvSpPr>
            <p:spPr>
              <a:xfrm>
                <a:off x="7402746" y="2066097"/>
                <a:ext cx="115509" cy="166579"/>
              </a:xfrm>
              <a:custGeom>
                <a:rect b="b" l="l" r="r" t="t"/>
                <a:pathLst>
                  <a:path extrusionOk="0" h="1458" w="1011">
                    <a:moveTo>
                      <a:pt x="972" y="0"/>
                    </a:moveTo>
                    <a:cubicBezTo>
                      <a:pt x="969" y="0"/>
                      <a:pt x="966" y="1"/>
                      <a:pt x="962" y="2"/>
                    </a:cubicBezTo>
                    <a:cubicBezTo>
                      <a:pt x="832" y="48"/>
                      <a:pt x="721" y="165"/>
                      <a:pt x="628" y="265"/>
                    </a:cubicBezTo>
                    <a:cubicBezTo>
                      <a:pt x="528" y="374"/>
                      <a:pt x="441" y="494"/>
                      <a:pt x="366" y="621"/>
                    </a:cubicBezTo>
                    <a:cubicBezTo>
                      <a:pt x="210" y="884"/>
                      <a:pt x="102" y="1165"/>
                      <a:pt x="1" y="1452"/>
                    </a:cubicBezTo>
                    <a:cubicBezTo>
                      <a:pt x="1" y="1455"/>
                      <a:pt x="3" y="1457"/>
                      <a:pt x="5" y="1457"/>
                    </a:cubicBezTo>
                    <a:cubicBezTo>
                      <a:pt x="6" y="1457"/>
                      <a:pt x="7" y="1457"/>
                      <a:pt x="8" y="1456"/>
                    </a:cubicBezTo>
                    <a:lnTo>
                      <a:pt x="9" y="1456"/>
                    </a:lnTo>
                    <a:cubicBezTo>
                      <a:pt x="135" y="1196"/>
                      <a:pt x="258" y="930"/>
                      <a:pt x="412" y="686"/>
                    </a:cubicBezTo>
                    <a:cubicBezTo>
                      <a:pt x="489" y="563"/>
                      <a:pt x="575" y="446"/>
                      <a:pt x="673" y="340"/>
                    </a:cubicBezTo>
                    <a:cubicBezTo>
                      <a:pt x="721" y="286"/>
                      <a:pt x="772" y="237"/>
                      <a:pt x="827" y="190"/>
                    </a:cubicBezTo>
                    <a:cubicBezTo>
                      <a:pt x="881" y="144"/>
                      <a:pt x="942" y="105"/>
                      <a:pt x="992" y="54"/>
                    </a:cubicBezTo>
                    <a:cubicBezTo>
                      <a:pt x="1010" y="35"/>
                      <a:pt x="996" y="0"/>
                      <a:pt x="972" y="0"/>
                    </a:cubicBezTo>
                    <a:close/>
                  </a:path>
                </a:pathLst>
              </a:custGeom>
              <a:solidFill>
                <a:srgbClr val="BF59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38"/>
              <p:cNvSpPr/>
              <p:nvPr/>
            </p:nvSpPr>
            <p:spPr>
              <a:xfrm>
                <a:off x="7602575" y="2045532"/>
                <a:ext cx="63867" cy="174577"/>
              </a:xfrm>
              <a:custGeom>
                <a:rect b="b" l="l" r="r" t="t"/>
                <a:pathLst>
                  <a:path extrusionOk="0" h="1528" w="559">
                    <a:moveTo>
                      <a:pt x="500" y="0"/>
                    </a:moveTo>
                    <a:cubicBezTo>
                      <a:pt x="493" y="0"/>
                      <a:pt x="486" y="4"/>
                      <a:pt x="482" y="12"/>
                    </a:cubicBezTo>
                    <a:cubicBezTo>
                      <a:pt x="431" y="126"/>
                      <a:pt x="425" y="246"/>
                      <a:pt x="402" y="369"/>
                    </a:cubicBezTo>
                    <a:cubicBezTo>
                      <a:pt x="379" y="497"/>
                      <a:pt x="348" y="623"/>
                      <a:pt x="309" y="747"/>
                    </a:cubicBezTo>
                    <a:cubicBezTo>
                      <a:pt x="230" y="1001"/>
                      <a:pt x="132" y="1247"/>
                      <a:pt x="14" y="1484"/>
                    </a:cubicBezTo>
                    <a:cubicBezTo>
                      <a:pt x="1" y="1507"/>
                      <a:pt x="21" y="1527"/>
                      <a:pt x="40" y="1527"/>
                    </a:cubicBezTo>
                    <a:cubicBezTo>
                      <a:pt x="49" y="1527"/>
                      <a:pt x="58" y="1523"/>
                      <a:pt x="64" y="1513"/>
                    </a:cubicBezTo>
                    <a:cubicBezTo>
                      <a:pt x="216" y="1290"/>
                      <a:pt x="333" y="1047"/>
                      <a:pt x="412" y="789"/>
                    </a:cubicBezTo>
                    <a:cubicBezTo>
                      <a:pt x="451" y="661"/>
                      <a:pt x="483" y="530"/>
                      <a:pt x="508" y="399"/>
                    </a:cubicBezTo>
                    <a:cubicBezTo>
                      <a:pt x="532" y="269"/>
                      <a:pt x="558" y="145"/>
                      <a:pt x="524" y="17"/>
                    </a:cubicBezTo>
                    <a:cubicBezTo>
                      <a:pt x="522" y="7"/>
                      <a:pt x="511" y="0"/>
                      <a:pt x="500" y="0"/>
                    </a:cubicBezTo>
                    <a:close/>
                  </a:path>
                </a:pathLst>
              </a:custGeom>
              <a:solidFill>
                <a:srgbClr val="BF59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38"/>
              <p:cNvSpPr/>
              <p:nvPr/>
            </p:nvSpPr>
            <p:spPr>
              <a:xfrm>
                <a:off x="7745962" y="2051244"/>
                <a:ext cx="59411" cy="154012"/>
              </a:xfrm>
              <a:custGeom>
                <a:rect b="b" l="l" r="r" t="t"/>
                <a:pathLst>
                  <a:path extrusionOk="0" h="1348" w="520">
                    <a:moveTo>
                      <a:pt x="30" y="1"/>
                    </a:moveTo>
                    <a:cubicBezTo>
                      <a:pt x="15" y="1"/>
                      <a:pt x="1" y="10"/>
                      <a:pt x="2" y="29"/>
                    </a:cubicBezTo>
                    <a:cubicBezTo>
                      <a:pt x="23" y="271"/>
                      <a:pt x="86" y="511"/>
                      <a:pt x="171" y="738"/>
                    </a:cubicBezTo>
                    <a:cubicBezTo>
                      <a:pt x="213" y="849"/>
                      <a:pt x="259" y="958"/>
                      <a:pt x="310" y="1065"/>
                    </a:cubicBezTo>
                    <a:cubicBezTo>
                      <a:pt x="337" y="1122"/>
                      <a:pt x="366" y="1178"/>
                      <a:pt x="397" y="1233"/>
                    </a:cubicBezTo>
                    <a:cubicBezTo>
                      <a:pt x="423" y="1276"/>
                      <a:pt x="448" y="1326"/>
                      <a:pt x="495" y="1346"/>
                    </a:cubicBezTo>
                    <a:cubicBezTo>
                      <a:pt x="497" y="1347"/>
                      <a:pt x="500" y="1348"/>
                      <a:pt x="502" y="1348"/>
                    </a:cubicBezTo>
                    <a:cubicBezTo>
                      <a:pt x="508" y="1348"/>
                      <a:pt x="513" y="1343"/>
                      <a:pt x="513" y="1337"/>
                    </a:cubicBezTo>
                    <a:cubicBezTo>
                      <a:pt x="520" y="1284"/>
                      <a:pt x="492" y="1236"/>
                      <a:pt x="471" y="1190"/>
                    </a:cubicBezTo>
                    <a:cubicBezTo>
                      <a:pt x="447" y="1140"/>
                      <a:pt x="424" y="1090"/>
                      <a:pt x="400" y="1039"/>
                    </a:cubicBezTo>
                    <a:cubicBezTo>
                      <a:pt x="350" y="928"/>
                      <a:pt x="304" y="816"/>
                      <a:pt x="263" y="700"/>
                    </a:cubicBezTo>
                    <a:cubicBezTo>
                      <a:pt x="184" y="476"/>
                      <a:pt x="123" y="249"/>
                      <a:pt x="59" y="21"/>
                    </a:cubicBezTo>
                    <a:cubicBezTo>
                      <a:pt x="55" y="7"/>
                      <a:pt x="43" y="1"/>
                      <a:pt x="30" y="1"/>
                    </a:cubicBezTo>
                    <a:close/>
                  </a:path>
                </a:pathLst>
              </a:custGeom>
              <a:solidFill>
                <a:srgbClr val="BF59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38"/>
              <p:cNvSpPr/>
              <p:nvPr/>
            </p:nvSpPr>
            <p:spPr>
              <a:xfrm>
                <a:off x="7809030" y="2051930"/>
                <a:ext cx="91287" cy="173320"/>
              </a:xfrm>
              <a:custGeom>
                <a:rect b="b" l="l" r="r" t="t"/>
                <a:pathLst>
                  <a:path extrusionOk="0" h="1517" w="799">
                    <a:moveTo>
                      <a:pt x="30" y="1"/>
                    </a:moveTo>
                    <a:cubicBezTo>
                      <a:pt x="14" y="1"/>
                      <a:pt x="0" y="21"/>
                      <a:pt x="15" y="36"/>
                    </a:cubicBezTo>
                    <a:cubicBezTo>
                      <a:pt x="203" y="243"/>
                      <a:pt x="366" y="465"/>
                      <a:pt x="493" y="715"/>
                    </a:cubicBezTo>
                    <a:cubicBezTo>
                      <a:pt x="556" y="838"/>
                      <a:pt x="607" y="967"/>
                      <a:pt x="649" y="1100"/>
                    </a:cubicBezTo>
                    <a:cubicBezTo>
                      <a:pt x="688" y="1232"/>
                      <a:pt x="712" y="1368"/>
                      <a:pt x="747" y="1501"/>
                    </a:cubicBezTo>
                    <a:cubicBezTo>
                      <a:pt x="751" y="1511"/>
                      <a:pt x="760" y="1516"/>
                      <a:pt x="769" y="1516"/>
                    </a:cubicBezTo>
                    <a:cubicBezTo>
                      <a:pt x="780" y="1516"/>
                      <a:pt x="792" y="1508"/>
                      <a:pt x="792" y="1494"/>
                    </a:cubicBezTo>
                    <a:cubicBezTo>
                      <a:pt x="799" y="1219"/>
                      <a:pt x="687" y="928"/>
                      <a:pt x="568" y="684"/>
                    </a:cubicBezTo>
                    <a:cubicBezTo>
                      <a:pt x="443" y="428"/>
                      <a:pt x="264" y="189"/>
                      <a:pt x="44" y="7"/>
                    </a:cubicBezTo>
                    <a:cubicBezTo>
                      <a:pt x="39" y="3"/>
                      <a:pt x="34" y="1"/>
                      <a:pt x="30" y="1"/>
                    </a:cubicBezTo>
                    <a:close/>
                  </a:path>
                </a:pathLst>
              </a:custGeom>
              <a:solidFill>
                <a:srgbClr val="BF59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89" name="Google Shape;1389;p38"/>
              <p:cNvGrpSpPr/>
              <p:nvPr/>
            </p:nvGrpSpPr>
            <p:grpSpPr>
              <a:xfrm>
                <a:off x="6765113" y="3124278"/>
                <a:ext cx="1760922" cy="900563"/>
                <a:chOff x="2817362" y="3535559"/>
                <a:chExt cx="1175829" cy="601337"/>
              </a:xfrm>
            </p:grpSpPr>
            <p:sp>
              <p:nvSpPr>
                <p:cNvPr id="1390" name="Google Shape;1390;p38"/>
                <p:cNvSpPr/>
                <p:nvPr/>
              </p:nvSpPr>
              <p:spPr>
                <a:xfrm>
                  <a:off x="3007835" y="3676633"/>
                  <a:ext cx="55597" cy="203275"/>
                </a:xfrm>
                <a:custGeom>
                  <a:rect b="b" l="l" r="r" t="t"/>
                  <a:pathLst>
                    <a:path extrusionOk="0" h="2446" w="669">
                      <a:moveTo>
                        <a:pt x="627" y="1"/>
                      </a:moveTo>
                      <a:cubicBezTo>
                        <a:pt x="618" y="1"/>
                        <a:pt x="612" y="9"/>
                        <a:pt x="606" y="25"/>
                      </a:cubicBezTo>
                      <a:cubicBezTo>
                        <a:pt x="601" y="48"/>
                        <a:pt x="599" y="70"/>
                        <a:pt x="599" y="94"/>
                      </a:cubicBezTo>
                      <a:cubicBezTo>
                        <a:pt x="598" y="100"/>
                        <a:pt x="598" y="106"/>
                        <a:pt x="598" y="116"/>
                      </a:cubicBezTo>
                      <a:cubicBezTo>
                        <a:pt x="597" y="125"/>
                        <a:pt x="596" y="133"/>
                        <a:pt x="596" y="143"/>
                      </a:cubicBezTo>
                      <a:cubicBezTo>
                        <a:pt x="597" y="160"/>
                        <a:pt x="597" y="179"/>
                        <a:pt x="597" y="201"/>
                      </a:cubicBezTo>
                      <a:lnTo>
                        <a:pt x="597" y="230"/>
                      </a:lnTo>
                      <a:cubicBezTo>
                        <a:pt x="597" y="242"/>
                        <a:pt x="596" y="253"/>
                        <a:pt x="596" y="265"/>
                      </a:cubicBezTo>
                      <a:cubicBezTo>
                        <a:pt x="595" y="287"/>
                        <a:pt x="594" y="312"/>
                        <a:pt x="593" y="337"/>
                      </a:cubicBezTo>
                      <a:cubicBezTo>
                        <a:pt x="591" y="350"/>
                        <a:pt x="591" y="362"/>
                        <a:pt x="590" y="375"/>
                      </a:cubicBezTo>
                      <a:cubicBezTo>
                        <a:pt x="588" y="388"/>
                        <a:pt x="587" y="402"/>
                        <a:pt x="585" y="414"/>
                      </a:cubicBezTo>
                      <a:cubicBezTo>
                        <a:pt x="581" y="444"/>
                        <a:pt x="579" y="473"/>
                        <a:pt x="580" y="503"/>
                      </a:cubicBezTo>
                      <a:cubicBezTo>
                        <a:pt x="581" y="533"/>
                        <a:pt x="581" y="563"/>
                        <a:pt x="581" y="592"/>
                      </a:cubicBezTo>
                      <a:cubicBezTo>
                        <a:pt x="581" y="622"/>
                        <a:pt x="581" y="655"/>
                        <a:pt x="580" y="687"/>
                      </a:cubicBezTo>
                      <a:cubicBezTo>
                        <a:pt x="578" y="719"/>
                        <a:pt x="575" y="752"/>
                        <a:pt x="573" y="784"/>
                      </a:cubicBezTo>
                      <a:cubicBezTo>
                        <a:pt x="572" y="801"/>
                        <a:pt x="572" y="818"/>
                        <a:pt x="569" y="833"/>
                      </a:cubicBezTo>
                      <a:cubicBezTo>
                        <a:pt x="567" y="849"/>
                        <a:pt x="563" y="866"/>
                        <a:pt x="559" y="883"/>
                      </a:cubicBezTo>
                      <a:cubicBezTo>
                        <a:pt x="554" y="900"/>
                        <a:pt x="551" y="917"/>
                        <a:pt x="549" y="935"/>
                      </a:cubicBezTo>
                      <a:lnTo>
                        <a:pt x="540" y="985"/>
                      </a:lnTo>
                      <a:lnTo>
                        <a:pt x="531" y="1037"/>
                      </a:lnTo>
                      <a:lnTo>
                        <a:pt x="528" y="1049"/>
                      </a:lnTo>
                      <a:lnTo>
                        <a:pt x="526" y="1062"/>
                      </a:lnTo>
                      <a:cubicBezTo>
                        <a:pt x="526" y="1071"/>
                        <a:pt x="524" y="1079"/>
                        <a:pt x="524" y="1089"/>
                      </a:cubicBezTo>
                      <a:lnTo>
                        <a:pt x="522" y="1136"/>
                      </a:lnTo>
                      <a:cubicBezTo>
                        <a:pt x="520" y="1151"/>
                        <a:pt x="518" y="1166"/>
                        <a:pt x="514" y="1181"/>
                      </a:cubicBezTo>
                      <a:lnTo>
                        <a:pt x="493" y="1273"/>
                      </a:lnTo>
                      <a:cubicBezTo>
                        <a:pt x="486" y="1302"/>
                        <a:pt x="477" y="1332"/>
                        <a:pt x="466" y="1359"/>
                      </a:cubicBezTo>
                      <a:cubicBezTo>
                        <a:pt x="460" y="1374"/>
                        <a:pt x="456" y="1389"/>
                        <a:pt x="452" y="1405"/>
                      </a:cubicBezTo>
                      <a:lnTo>
                        <a:pt x="443" y="1449"/>
                      </a:lnTo>
                      <a:cubicBezTo>
                        <a:pt x="428" y="1507"/>
                        <a:pt x="416" y="1565"/>
                        <a:pt x="400" y="1618"/>
                      </a:cubicBezTo>
                      <a:cubicBezTo>
                        <a:pt x="385" y="1673"/>
                        <a:pt x="370" y="1724"/>
                        <a:pt x="354" y="1772"/>
                      </a:cubicBezTo>
                      <a:lnTo>
                        <a:pt x="331" y="1842"/>
                      </a:lnTo>
                      <a:lnTo>
                        <a:pt x="307" y="1906"/>
                      </a:lnTo>
                      <a:cubicBezTo>
                        <a:pt x="299" y="1926"/>
                        <a:pt x="291" y="1945"/>
                        <a:pt x="285" y="1963"/>
                      </a:cubicBezTo>
                      <a:cubicBezTo>
                        <a:pt x="278" y="1983"/>
                        <a:pt x="272" y="2001"/>
                        <a:pt x="266" y="2017"/>
                      </a:cubicBezTo>
                      <a:cubicBezTo>
                        <a:pt x="261" y="2034"/>
                        <a:pt x="256" y="2048"/>
                        <a:pt x="250" y="2061"/>
                      </a:cubicBezTo>
                      <a:lnTo>
                        <a:pt x="233" y="2099"/>
                      </a:lnTo>
                      <a:cubicBezTo>
                        <a:pt x="225" y="2122"/>
                        <a:pt x="216" y="2139"/>
                        <a:pt x="211" y="2149"/>
                      </a:cubicBezTo>
                      <a:lnTo>
                        <a:pt x="202" y="2167"/>
                      </a:lnTo>
                      <a:lnTo>
                        <a:pt x="194" y="2182"/>
                      </a:lnTo>
                      <a:cubicBezTo>
                        <a:pt x="186" y="2191"/>
                        <a:pt x="180" y="2201"/>
                        <a:pt x="171" y="2210"/>
                      </a:cubicBezTo>
                      <a:lnTo>
                        <a:pt x="149" y="2239"/>
                      </a:lnTo>
                      <a:cubicBezTo>
                        <a:pt x="141" y="2249"/>
                        <a:pt x="135" y="2260"/>
                        <a:pt x="129" y="2268"/>
                      </a:cubicBezTo>
                      <a:lnTo>
                        <a:pt x="95" y="2318"/>
                      </a:lnTo>
                      <a:cubicBezTo>
                        <a:pt x="84" y="2332"/>
                        <a:pt x="74" y="2348"/>
                        <a:pt x="64" y="2359"/>
                      </a:cubicBezTo>
                      <a:cubicBezTo>
                        <a:pt x="45" y="2381"/>
                        <a:pt x="27" y="2399"/>
                        <a:pt x="15" y="2412"/>
                      </a:cubicBezTo>
                      <a:cubicBezTo>
                        <a:pt x="5" y="2425"/>
                        <a:pt x="0" y="2436"/>
                        <a:pt x="5" y="2441"/>
                      </a:cubicBezTo>
                      <a:cubicBezTo>
                        <a:pt x="7" y="2444"/>
                        <a:pt x="10" y="2445"/>
                        <a:pt x="16" y="2445"/>
                      </a:cubicBezTo>
                      <a:cubicBezTo>
                        <a:pt x="21" y="2445"/>
                        <a:pt x="29" y="2444"/>
                        <a:pt x="38" y="2441"/>
                      </a:cubicBezTo>
                      <a:cubicBezTo>
                        <a:pt x="64" y="2434"/>
                        <a:pt x="90" y="2422"/>
                        <a:pt x="113" y="2407"/>
                      </a:cubicBezTo>
                      <a:cubicBezTo>
                        <a:pt x="127" y="2395"/>
                        <a:pt x="142" y="2383"/>
                        <a:pt x="156" y="2369"/>
                      </a:cubicBezTo>
                      <a:cubicBezTo>
                        <a:pt x="171" y="2353"/>
                        <a:pt x="186" y="2337"/>
                        <a:pt x="201" y="2319"/>
                      </a:cubicBezTo>
                      <a:lnTo>
                        <a:pt x="223" y="2293"/>
                      </a:lnTo>
                      <a:lnTo>
                        <a:pt x="248" y="2264"/>
                      </a:lnTo>
                      <a:cubicBezTo>
                        <a:pt x="258" y="2253"/>
                        <a:pt x="266" y="2242"/>
                        <a:pt x="275" y="2231"/>
                      </a:cubicBezTo>
                      <a:lnTo>
                        <a:pt x="287" y="2211"/>
                      </a:lnTo>
                      <a:cubicBezTo>
                        <a:pt x="291" y="2205"/>
                        <a:pt x="294" y="2199"/>
                        <a:pt x="297" y="2192"/>
                      </a:cubicBezTo>
                      <a:cubicBezTo>
                        <a:pt x="304" y="2179"/>
                        <a:pt x="311" y="2160"/>
                        <a:pt x="321" y="2136"/>
                      </a:cubicBezTo>
                      <a:cubicBezTo>
                        <a:pt x="326" y="2124"/>
                        <a:pt x="332" y="2111"/>
                        <a:pt x="337" y="2097"/>
                      </a:cubicBezTo>
                      <a:cubicBezTo>
                        <a:pt x="343" y="2081"/>
                        <a:pt x="349" y="2065"/>
                        <a:pt x="354" y="2047"/>
                      </a:cubicBezTo>
                      <a:lnTo>
                        <a:pt x="371" y="1992"/>
                      </a:lnTo>
                      <a:cubicBezTo>
                        <a:pt x="378" y="1974"/>
                        <a:pt x="385" y="1954"/>
                        <a:pt x="392" y="1932"/>
                      </a:cubicBezTo>
                      <a:cubicBezTo>
                        <a:pt x="399" y="1911"/>
                        <a:pt x="408" y="1889"/>
                        <a:pt x="414" y="1866"/>
                      </a:cubicBezTo>
                      <a:cubicBezTo>
                        <a:pt x="421" y="1843"/>
                        <a:pt x="428" y="1818"/>
                        <a:pt x="435" y="1793"/>
                      </a:cubicBezTo>
                      <a:cubicBezTo>
                        <a:pt x="450" y="1743"/>
                        <a:pt x="465" y="1691"/>
                        <a:pt x="477" y="1634"/>
                      </a:cubicBezTo>
                      <a:cubicBezTo>
                        <a:pt x="489" y="1578"/>
                        <a:pt x="502" y="1519"/>
                        <a:pt x="513" y="1460"/>
                      </a:cubicBezTo>
                      <a:lnTo>
                        <a:pt x="522" y="1415"/>
                      </a:lnTo>
                      <a:cubicBezTo>
                        <a:pt x="524" y="1400"/>
                        <a:pt x="528" y="1385"/>
                        <a:pt x="533" y="1371"/>
                      </a:cubicBezTo>
                      <a:lnTo>
                        <a:pt x="545" y="1326"/>
                      </a:lnTo>
                      <a:cubicBezTo>
                        <a:pt x="551" y="1311"/>
                        <a:pt x="553" y="1293"/>
                        <a:pt x="556" y="1278"/>
                      </a:cubicBezTo>
                      <a:lnTo>
                        <a:pt x="574" y="1185"/>
                      </a:lnTo>
                      <a:cubicBezTo>
                        <a:pt x="579" y="1153"/>
                        <a:pt x="581" y="1120"/>
                        <a:pt x="580" y="1088"/>
                      </a:cubicBezTo>
                      <a:cubicBezTo>
                        <a:pt x="580" y="1071"/>
                        <a:pt x="582" y="1054"/>
                        <a:pt x="585" y="1037"/>
                      </a:cubicBezTo>
                      <a:lnTo>
                        <a:pt x="593" y="985"/>
                      </a:lnTo>
                      <a:lnTo>
                        <a:pt x="600" y="934"/>
                      </a:lnTo>
                      <a:cubicBezTo>
                        <a:pt x="602" y="918"/>
                        <a:pt x="606" y="902"/>
                        <a:pt x="611" y="885"/>
                      </a:cubicBezTo>
                      <a:cubicBezTo>
                        <a:pt x="615" y="868"/>
                        <a:pt x="619" y="851"/>
                        <a:pt x="621" y="833"/>
                      </a:cubicBezTo>
                      <a:cubicBezTo>
                        <a:pt x="624" y="816"/>
                        <a:pt x="625" y="800"/>
                        <a:pt x="627" y="783"/>
                      </a:cubicBezTo>
                      <a:cubicBezTo>
                        <a:pt x="630" y="750"/>
                        <a:pt x="633" y="717"/>
                        <a:pt x="635" y="685"/>
                      </a:cubicBezTo>
                      <a:cubicBezTo>
                        <a:pt x="636" y="653"/>
                        <a:pt x="638" y="620"/>
                        <a:pt x="640" y="591"/>
                      </a:cubicBezTo>
                      <a:cubicBezTo>
                        <a:pt x="643" y="560"/>
                        <a:pt x="642" y="529"/>
                        <a:pt x="643" y="500"/>
                      </a:cubicBezTo>
                      <a:cubicBezTo>
                        <a:pt x="643" y="472"/>
                        <a:pt x="646" y="445"/>
                        <a:pt x="651" y="419"/>
                      </a:cubicBezTo>
                      <a:cubicBezTo>
                        <a:pt x="653" y="405"/>
                        <a:pt x="657" y="392"/>
                        <a:pt x="659" y="378"/>
                      </a:cubicBezTo>
                      <a:cubicBezTo>
                        <a:pt x="661" y="365"/>
                        <a:pt x="661" y="350"/>
                        <a:pt x="662" y="338"/>
                      </a:cubicBezTo>
                      <a:cubicBezTo>
                        <a:pt x="664" y="313"/>
                        <a:pt x="665" y="288"/>
                        <a:pt x="667" y="266"/>
                      </a:cubicBezTo>
                      <a:cubicBezTo>
                        <a:pt x="667" y="254"/>
                        <a:pt x="668" y="242"/>
                        <a:pt x="668" y="232"/>
                      </a:cubicBezTo>
                      <a:lnTo>
                        <a:pt x="668" y="198"/>
                      </a:lnTo>
                      <a:cubicBezTo>
                        <a:pt x="666" y="158"/>
                        <a:pt x="664" y="123"/>
                        <a:pt x="662" y="93"/>
                      </a:cubicBezTo>
                      <a:cubicBezTo>
                        <a:pt x="660" y="70"/>
                        <a:pt x="655" y="48"/>
                        <a:pt x="648" y="25"/>
                      </a:cubicBezTo>
                      <a:cubicBezTo>
                        <a:pt x="642" y="9"/>
                        <a:pt x="635" y="1"/>
                        <a:pt x="627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1" name="Google Shape;1391;p38"/>
                <p:cNvSpPr/>
                <p:nvPr/>
              </p:nvSpPr>
              <p:spPr>
                <a:xfrm>
                  <a:off x="2817362" y="3891505"/>
                  <a:ext cx="402976" cy="170033"/>
                </a:xfrm>
                <a:custGeom>
                  <a:rect b="b" l="l" r="r" t="t"/>
                  <a:pathLst>
                    <a:path extrusionOk="0" h="2046" w="4849">
                      <a:moveTo>
                        <a:pt x="2259" y="0"/>
                      </a:moveTo>
                      <a:cubicBezTo>
                        <a:pt x="2133" y="0"/>
                        <a:pt x="2010" y="5"/>
                        <a:pt x="1895" y="8"/>
                      </a:cubicBezTo>
                      <a:lnTo>
                        <a:pt x="1712" y="18"/>
                      </a:lnTo>
                      <a:cubicBezTo>
                        <a:pt x="1653" y="20"/>
                        <a:pt x="1596" y="27"/>
                        <a:pt x="1542" y="31"/>
                      </a:cubicBezTo>
                      <a:lnTo>
                        <a:pt x="1384" y="46"/>
                      </a:lnTo>
                      <a:cubicBezTo>
                        <a:pt x="1333" y="51"/>
                        <a:pt x="1286" y="61"/>
                        <a:pt x="1244" y="68"/>
                      </a:cubicBezTo>
                      <a:lnTo>
                        <a:pt x="1128" y="86"/>
                      </a:lnTo>
                      <a:cubicBezTo>
                        <a:pt x="1088" y="91"/>
                        <a:pt x="1054" y="97"/>
                        <a:pt x="1023" y="104"/>
                      </a:cubicBezTo>
                      <a:lnTo>
                        <a:pt x="885" y="132"/>
                      </a:lnTo>
                      <a:lnTo>
                        <a:pt x="838" y="140"/>
                      </a:lnTo>
                      <a:lnTo>
                        <a:pt x="794" y="149"/>
                      </a:lnTo>
                      <a:lnTo>
                        <a:pt x="703" y="166"/>
                      </a:lnTo>
                      <a:lnTo>
                        <a:pt x="610" y="184"/>
                      </a:lnTo>
                      <a:cubicBezTo>
                        <a:pt x="578" y="190"/>
                        <a:pt x="546" y="197"/>
                        <a:pt x="521" y="205"/>
                      </a:cubicBezTo>
                      <a:lnTo>
                        <a:pt x="370" y="252"/>
                      </a:lnTo>
                      <a:cubicBezTo>
                        <a:pt x="323" y="267"/>
                        <a:pt x="278" y="281"/>
                        <a:pt x="243" y="294"/>
                      </a:cubicBezTo>
                      <a:cubicBezTo>
                        <a:pt x="169" y="321"/>
                        <a:pt x="106" y="343"/>
                        <a:pt x="64" y="362"/>
                      </a:cubicBezTo>
                      <a:cubicBezTo>
                        <a:pt x="21" y="380"/>
                        <a:pt x="0" y="394"/>
                        <a:pt x="2" y="400"/>
                      </a:cubicBezTo>
                      <a:cubicBezTo>
                        <a:pt x="3" y="402"/>
                        <a:pt x="9" y="404"/>
                        <a:pt x="18" y="404"/>
                      </a:cubicBezTo>
                      <a:cubicBezTo>
                        <a:pt x="30" y="404"/>
                        <a:pt x="47" y="402"/>
                        <a:pt x="71" y="398"/>
                      </a:cubicBezTo>
                      <a:cubicBezTo>
                        <a:pt x="114" y="391"/>
                        <a:pt x="175" y="381"/>
                        <a:pt x="257" y="360"/>
                      </a:cubicBezTo>
                      <a:cubicBezTo>
                        <a:pt x="298" y="350"/>
                        <a:pt x="340" y="341"/>
                        <a:pt x="388" y="329"/>
                      </a:cubicBezTo>
                      <a:lnTo>
                        <a:pt x="540" y="291"/>
                      </a:lnTo>
                      <a:cubicBezTo>
                        <a:pt x="568" y="283"/>
                        <a:pt x="593" y="279"/>
                        <a:pt x="620" y="275"/>
                      </a:cubicBezTo>
                      <a:lnTo>
                        <a:pt x="706" y="261"/>
                      </a:lnTo>
                      <a:lnTo>
                        <a:pt x="802" y="245"/>
                      </a:lnTo>
                      <a:lnTo>
                        <a:pt x="854" y="235"/>
                      </a:lnTo>
                      <a:lnTo>
                        <a:pt x="906" y="226"/>
                      </a:lnTo>
                      <a:lnTo>
                        <a:pt x="1046" y="196"/>
                      </a:lnTo>
                      <a:cubicBezTo>
                        <a:pt x="1077" y="190"/>
                        <a:pt x="1108" y="183"/>
                        <a:pt x="1143" y="178"/>
                      </a:cubicBezTo>
                      <a:lnTo>
                        <a:pt x="1268" y="157"/>
                      </a:lnTo>
                      <a:cubicBezTo>
                        <a:pt x="1311" y="150"/>
                        <a:pt x="1356" y="140"/>
                        <a:pt x="1402" y="135"/>
                      </a:cubicBezTo>
                      <a:lnTo>
                        <a:pt x="1555" y="119"/>
                      </a:lnTo>
                      <a:cubicBezTo>
                        <a:pt x="1610" y="113"/>
                        <a:pt x="1666" y="107"/>
                        <a:pt x="1725" y="105"/>
                      </a:cubicBezTo>
                      <a:lnTo>
                        <a:pt x="1908" y="91"/>
                      </a:lnTo>
                      <a:cubicBezTo>
                        <a:pt x="2036" y="86"/>
                        <a:pt x="2169" y="78"/>
                        <a:pt x="2309" y="78"/>
                      </a:cubicBezTo>
                      <a:cubicBezTo>
                        <a:pt x="2363" y="77"/>
                        <a:pt x="2417" y="76"/>
                        <a:pt x="2472" y="76"/>
                      </a:cubicBezTo>
                      <a:cubicBezTo>
                        <a:pt x="2561" y="76"/>
                        <a:pt x="2652" y="78"/>
                        <a:pt x="2744" y="80"/>
                      </a:cubicBezTo>
                      <a:cubicBezTo>
                        <a:pt x="2782" y="81"/>
                        <a:pt x="2820" y="84"/>
                        <a:pt x="2858" y="86"/>
                      </a:cubicBezTo>
                      <a:cubicBezTo>
                        <a:pt x="2895" y="88"/>
                        <a:pt x="2929" y="91"/>
                        <a:pt x="2967" y="94"/>
                      </a:cubicBezTo>
                      <a:lnTo>
                        <a:pt x="3082" y="107"/>
                      </a:lnTo>
                      <a:cubicBezTo>
                        <a:pt x="3121" y="112"/>
                        <a:pt x="3163" y="116"/>
                        <a:pt x="3201" y="120"/>
                      </a:cubicBezTo>
                      <a:cubicBezTo>
                        <a:pt x="3278" y="127"/>
                        <a:pt x="3356" y="134"/>
                        <a:pt x="3433" y="144"/>
                      </a:cubicBezTo>
                      <a:cubicBezTo>
                        <a:pt x="3514" y="155"/>
                        <a:pt x="3595" y="156"/>
                        <a:pt x="3670" y="164"/>
                      </a:cubicBezTo>
                      <a:cubicBezTo>
                        <a:pt x="3712" y="167"/>
                        <a:pt x="3751" y="172"/>
                        <a:pt x="3795" y="180"/>
                      </a:cubicBezTo>
                      <a:lnTo>
                        <a:pt x="3922" y="199"/>
                      </a:lnTo>
                      <a:lnTo>
                        <a:pt x="4047" y="220"/>
                      </a:lnTo>
                      <a:cubicBezTo>
                        <a:pt x="4088" y="228"/>
                        <a:pt x="4129" y="236"/>
                        <a:pt x="4169" y="246"/>
                      </a:cubicBezTo>
                      <a:lnTo>
                        <a:pt x="4294" y="274"/>
                      </a:lnTo>
                      <a:lnTo>
                        <a:pt x="4417" y="296"/>
                      </a:lnTo>
                      <a:cubicBezTo>
                        <a:pt x="4498" y="313"/>
                        <a:pt x="4585" y="318"/>
                        <a:pt x="4635" y="375"/>
                      </a:cubicBezTo>
                      <a:cubicBezTo>
                        <a:pt x="4686" y="433"/>
                        <a:pt x="4693" y="517"/>
                        <a:pt x="4710" y="587"/>
                      </a:cubicBezTo>
                      <a:cubicBezTo>
                        <a:pt x="4726" y="664"/>
                        <a:pt x="4742" y="738"/>
                        <a:pt x="4753" y="807"/>
                      </a:cubicBezTo>
                      <a:cubicBezTo>
                        <a:pt x="4764" y="875"/>
                        <a:pt x="4770" y="942"/>
                        <a:pt x="4772" y="1010"/>
                      </a:cubicBezTo>
                      <a:cubicBezTo>
                        <a:pt x="4772" y="1045"/>
                        <a:pt x="4773" y="1077"/>
                        <a:pt x="4774" y="1111"/>
                      </a:cubicBezTo>
                      <a:cubicBezTo>
                        <a:pt x="4776" y="1145"/>
                        <a:pt x="4777" y="1179"/>
                        <a:pt x="4778" y="1209"/>
                      </a:cubicBezTo>
                      <a:cubicBezTo>
                        <a:pt x="4780" y="1272"/>
                        <a:pt x="4779" y="1332"/>
                        <a:pt x="4778" y="1389"/>
                      </a:cubicBezTo>
                      <a:cubicBezTo>
                        <a:pt x="4777" y="1418"/>
                        <a:pt x="4776" y="1444"/>
                        <a:pt x="4776" y="1472"/>
                      </a:cubicBezTo>
                      <a:cubicBezTo>
                        <a:pt x="4774" y="1500"/>
                        <a:pt x="4773" y="1527"/>
                        <a:pt x="4773" y="1552"/>
                      </a:cubicBezTo>
                      <a:cubicBezTo>
                        <a:pt x="4770" y="1653"/>
                        <a:pt x="4764" y="1740"/>
                        <a:pt x="4757" y="1813"/>
                      </a:cubicBezTo>
                      <a:cubicBezTo>
                        <a:pt x="4752" y="1887"/>
                        <a:pt x="4748" y="1943"/>
                        <a:pt x="4747" y="1982"/>
                      </a:cubicBezTo>
                      <a:cubicBezTo>
                        <a:pt x="4746" y="2021"/>
                        <a:pt x="4749" y="2043"/>
                        <a:pt x="4757" y="2045"/>
                      </a:cubicBezTo>
                      <a:cubicBezTo>
                        <a:pt x="4758" y="2045"/>
                        <a:pt x="4758" y="2045"/>
                        <a:pt x="4758" y="2045"/>
                      </a:cubicBezTo>
                      <a:cubicBezTo>
                        <a:pt x="4766" y="2045"/>
                        <a:pt x="4776" y="2026"/>
                        <a:pt x="4785" y="1991"/>
                      </a:cubicBezTo>
                      <a:cubicBezTo>
                        <a:pt x="4800" y="1935"/>
                        <a:pt x="4812" y="1877"/>
                        <a:pt x="4818" y="1821"/>
                      </a:cubicBezTo>
                      <a:lnTo>
                        <a:pt x="4826" y="1764"/>
                      </a:lnTo>
                      <a:cubicBezTo>
                        <a:pt x="4829" y="1744"/>
                        <a:pt x="4831" y="1720"/>
                        <a:pt x="4833" y="1698"/>
                      </a:cubicBezTo>
                      <a:cubicBezTo>
                        <a:pt x="4839" y="1651"/>
                        <a:pt x="4840" y="1602"/>
                        <a:pt x="4843" y="1550"/>
                      </a:cubicBezTo>
                      <a:cubicBezTo>
                        <a:pt x="4843" y="1525"/>
                        <a:pt x="4844" y="1500"/>
                        <a:pt x="4845" y="1472"/>
                      </a:cubicBezTo>
                      <a:cubicBezTo>
                        <a:pt x="4846" y="1444"/>
                        <a:pt x="4846" y="1417"/>
                        <a:pt x="4847" y="1388"/>
                      </a:cubicBezTo>
                      <a:cubicBezTo>
                        <a:pt x="4848" y="1329"/>
                        <a:pt x="4848" y="1267"/>
                        <a:pt x="4845" y="1203"/>
                      </a:cubicBezTo>
                      <a:cubicBezTo>
                        <a:pt x="4844" y="1169"/>
                        <a:pt x="4843" y="1139"/>
                        <a:pt x="4842" y="1108"/>
                      </a:cubicBezTo>
                      <a:cubicBezTo>
                        <a:pt x="4840" y="1076"/>
                        <a:pt x="4839" y="1041"/>
                        <a:pt x="4836" y="1006"/>
                      </a:cubicBezTo>
                      <a:cubicBezTo>
                        <a:pt x="4833" y="931"/>
                        <a:pt x="4825" y="858"/>
                        <a:pt x="4811" y="784"/>
                      </a:cubicBezTo>
                      <a:cubicBezTo>
                        <a:pt x="4796" y="708"/>
                        <a:pt x="4780" y="636"/>
                        <a:pt x="4764" y="562"/>
                      </a:cubicBezTo>
                      <a:cubicBezTo>
                        <a:pt x="4755" y="523"/>
                        <a:pt x="4747" y="486"/>
                        <a:pt x="4734" y="444"/>
                      </a:cubicBezTo>
                      <a:cubicBezTo>
                        <a:pt x="4720" y="398"/>
                        <a:pt x="4695" y="356"/>
                        <a:pt x="4660" y="323"/>
                      </a:cubicBezTo>
                      <a:cubicBezTo>
                        <a:pt x="4623" y="294"/>
                        <a:pt x="4580" y="274"/>
                        <a:pt x="4533" y="265"/>
                      </a:cubicBezTo>
                      <a:cubicBezTo>
                        <a:pt x="4491" y="256"/>
                        <a:pt x="4452" y="250"/>
                        <a:pt x="4411" y="243"/>
                      </a:cubicBezTo>
                      <a:cubicBezTo>
                        <a:pt x="4369" y="235"/>
                        <a:pt x="4328" y="229"/>
                        <a:pt x="4289" y="220"/>
                      </a:cubicBezTo>
                      <a:lnTo>
                        <a:pt x="4168" y="194"/>
                      </a:lnTo>
                      <a:cubicBezTo>
                        <a:pt x="4127" y="185"/>
                        <a:pt x="4084" y="175"/>
                        <a:pt x="4039" y="168"/>
                      </a:cubicBezTo>
                      <a:lnTo>
                        <a:pt x="3912" y="146"/>
                      </a:lnTo>
                      <a:lnTo>
                        <a:pt x="3783" y="124"/>
                      </a:lnTo>
                      <a:lnTo>
                        <a:pt x="3751" y="120"/>
                      </a:lnTo>
                      <a:lnTo>
                        <a:pt x="3717" y="115"/>
                      </a:lnTo>
                      <a:lnTo>
                        <a:pt x="3651" y="107"/>
                      </a:lnTo>
                      <a:lnTo>
                        <a:pt x="3533" y="97"/>
                      </a:lnTo>
                      <a:cubicBezTo>
                        <a:pt x="3496" y="94"/>
                        <a:pt x="3462" y="90"/>
                        <a:pt x="3421" y="84"/>
                      </a:cubicBezTo>
                      <a:cubicBezTo>
                        <a:pt x="3343" y="72"/>
                        <a:pt x="3266" y="64"/>
                        <a:pt x="3188" y="56"/>
                      </a:cubicBezTo>
                      <a:lnTo>
                        <a:pt x="2963" y="27"/>
                      </a:lnTo>
                      <a:cubicBezTo>
                        <a:pt x="2925" y="23"/>
                        <a:pt x="2882" y="19"/>
                        <a:pt x="2845" y="16"/>
                      </a:cubicBezTo>
                      <a:cubicBezTo>
                        <a:pt x="2806" y="13"/>
                        <a:pt x="2769" y="11"/>
                        <a:pt x="2731" y="10"/>
                      </a:cubicBezTo>
                      <a:lnTo>
                        <a:pt x="2510" y="1"/>
                      </a:lnTo>
                      <a:lnTo>
                        <a:pt x="2296" y="0"/>
                      </a:lnTo>
                      <a:cubicBezTo>
                        <a:pt x="2284" y="0"/>
                        <a:pt x="2272" y="0"/>
                        <a:pt x="2259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2" name="Google Shape;1392;p38"/>
                <p:cNvSpPr/>
                <p:nvPr/>
              </p:nvSpPr>
              <p:spPr>
                <a:xfrm>
                  <a:off x="3682628" y="3633207"/>
                  <a:ext cx="205103" cy="497467"/>
                </a:xfrm>
                <a:custGeom>
                  <a:rect b="b" l="l" r="r" t="t"/>
                  <a:pathLst>
                    <a:path extrusionOk="0" h="5986" w="2468">
                      <a:moveTo>
                        <a:pt x="8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1" y="2"/>
                        <a:pt x="0" y="26"/>
                        <a:pt x="4" y="71"/>
                      </a:cubicBezTo>
                      <a:cubicBezTo>
                        <a:pt x="9" y="116"/>
                        <a:pt x="15" y="179"/>
                        <a:pt x="31" y="264"/>
                      </a:cubicBezTo>
                      <a:cubicBezTo>
                        <a:pt x="39" y="308"/>
                        <a:pt x="49" y="352"/>
                        <a:pt x="61" y="402"/>
                      </a:cubicBezTo>
                      <a:cubicBezTo>
                        <a:pt x="73" y="451"/>
                        <a:pt x="84" y="505"/>
                        <a:pt x="98" y="560"/>
                      </a:cubicBezTo>
                      <a:lnTo>
                        <a:pt x="118" y="643"/>
                      </a:lnTo>
                      <a:cubicBezTo>
                        <a:pt x="123" y="669"/>
                        <a:pt x="128" y="699"/>
                        <a:pt x="136" y="731"/>
                      </a:cubicBezTo>
                      <a:cubicBezTo>
                        <a:pt x="142" y="762"/>
                        <a:pt x="150" y="797"/>
                        <a:pt x="157" y="831"/>
                      </a:cubicBezTo>
                      <a:cubicBezTo>
                        <a:pt x="161" y="849"/>
                        <a:pt x="165" y="867"/>
                        <a:pt x="170" y="885"/>
                      </a:cubicBezTo>
                      <a:cubicBezTo>
                        <a:pt x="175" y="902"/>
                        <a:pt x="180" y="921"/>
                        <a:pt x="185" y="938"/>
                      </a:cubicBezTo>
                      <a:lnTo>
                        <a:pt x="228" y="1081"/>
                      </a:lnTo>
                      <a:cubicBezTo>
                        <a:pt x="236" y="1111"/>
                        <a:pt x="246" y="1144"/>
                        <a:pt x="257" y="1179"/>
                      </a:cubicBezTo>
                      <a:lnTo>
                        <a:pt x="295" y="1305"/>
                      </a:lnTo>
                      <a:lnTo>
                        <a:pt x="338" y="1441"/>
                      </a:lnTo>
                      <a:cubicBezTo>
                        <a:pt x="351" y="1487"/>
                        <a:pt x="367" y="1541"/>
                        <a:pt x="382" y="1595"/>
                      </a:cubicBezTo>
                      <a:cubicBezTo>
                        <a:pt x="398" y="1650"/>
                        <a:pt x="414" y="1706"/>
                        <a:pt x="431" y="1765"/>
                      </a:cubicBezTo>
                      <a:cubicBezTo>
                        <a:pt x="449" y="1825"/>
                        <a:pt x="467" y="1886"/>
                        <a:pt x="486" y="1949"/>
                      </a:cubicBezTo>
                      <a:lnTo>
                        <a:pt x="609" y="2347"/>
                      </a:lnTo>
                      <a:cubicBezTo>
                        <a:pt x="654" y="2485"/>
                        <a:pt x="701" y="2629"/>
                        <a:pt x="749" y="2777"/>
                      </a:cubicBezTo>
                      <a:lnTo>
                        <a:pt x="786" y="2888"/>
                      </a:lnTo>
                      <a:cubicBezTo>
                        <a:pt x="799" y="2924"/>
                        <a:pt x="809" y="2958"/>
                        <a:pt x="820" y="2996"/>
                      </a:cubicBezTo>
                      <a:lnTo>
                        <a:pt x="852" y="3111"/>
                      </a:lnTo>
                      <a:cubicBezTo>
                        <a:pt x="864" y="3150"/>
                        <a:pt x="878" y="3192"/>
                        <a:pt x="891" y="3230"/>
                      </a:cubicBezTo>
                      <a:cubicBezTo>
                        <a:pt x="915" y="3306"/>
                        <a:pt x="941" y="3383"/>
                        <a:pt x="966" y="3460"/>
                      </a:cubicBezTo>
                      <a:cubicBezTo>
                        <a:pt x="992" y="3539"/>
                        <a:pt x="1027" y="3617"/>
                        <a:pt x="1056" y="3688"/>
                      </a:cubicBezTo>
                      <a:cubicBezTo>
                        <a:pt x="1072" y="3728"/>
                        <a:pt x="1086" y="3768"/>
                        <a:pt x="1101" y="3810"/>
                      </a:cubicBezTo>
                      <a:lnTo>
                        <a:pt x="1145" y="3936"/>
                      </a:lnTo>
                      <a:lnTo>
                        <a:pt x="1189" y="4060"/>
                      </a:lnTo>
                      <a:cubicBezTo>
                        <a:pt x="1204" y="4100"/>
                        <a:pt x="1217" y="4141"/>
                        <a:pt x="1229" y="4182"/>
                      </a:cubicBezTo>
                      <a:cubicBezTo>
                        <a:pt x="1242" y="4223"/>
                        <a:pt x="1256" y="4266"/>
                        <a:pt x="1271" y="4307"/>
                      </a:cubicBezTo>
                      <a:lnTo>
                        <a:pt x="1317" y="4429"/>
                      </a:lnTo>
                      <a:cubicBezTo>
                        <a:pt x="1348" y="4508"/>
                        <a:pt x="1379" y="4586"/>
                        <a:pt x="1409" y="4663"/>
                      </a:cubicBezTo>
                      <a:cubicBezTo>
                        <a:pt x="1441" y="4740"/>
                        <a:pt x="1473" y="4814"/>
                        <a:pt x="1503" y="4885"/>
                      </a:cubicBezTo>
                      <a:cubicBezTo>
                        <a:pt x="1534" y="4960"/>
                        <a:pt x="1570" y="5029"/>
                        <a:pt x="1604" y="5094"/>
                      </a:cubicBezTo>
                      <a:lnTo>
                        <a:pt x="1697" y="5282"/>
                      </a:lnTo>
                      <a:lnTo>
                        <a:pt x="1747" y="5374"/>
                      </a:lnTo>
                      <a:lnTo>
                        <a:pt x="1800" y="5462"/>
                      </a:lnTo>
                      <a:cubicBezTo>
                        <a:pt x="1838" y="5515"/>
                        <a:pt x="1873" y="5567"/>
                        <a:pt x="1912" y="5613"/>
                      </a:cubicBezTo>
                      <a:cubicBezTo>
                        <a:pt x="1930" y="5636"/>
                        <a:pt x="1949" y="5658"/>
                        <a:pt x="1968" y="5678"/>
                      </a:cubicBezTo>
                      <a:cubicBezTo>
                        <a:pt x="1986" y="5699"/>
                        <a:pt x="2006" y="5720"/>
                        <a:pt x="2027" y="5738"/>
                      </a:cubicBezTo>
                      <a:cubicBezTo>
                        <a:pt x="2093" y="5800"/>
                        <a:pt x="2165" y="5855"/>
                        <a:pt x="2242" y="5904"/>
                      </a:cubicBezTo>
                      <a:cubicBezTo>
                        <a:pt x="2291" y="5933"/>
                        <a:pt x="2344" y="5957"/>
                        <a:pt x="2400" y="5974"/>
                      </a:cubicBezTo>
                      <a:cubicBezTo>
                        <a:pt x="2425" y="5982"/>
                        <a:pt x="2442" y="5986"/>
                        <a:pt x="2453" y="5986"/>
                      </a:cubicBezTo>
                      <a:cubicBezTo>
                        <a:pt x="2459" y="5986"/>
                        <a:pt x="2463" y="5984"/>
                        <a:pt x="2464" y="5982"/>
                      </a:cubicBezTo>
                      <a:cubicBezTo>
                        <a:pt x="2467" y="5974"/>
                        <a:pt x="2452" y="5957"/>
                        <a:pt x="2418" y="5938"/>
                      </a:cubicBezTo>
                      <a:cubicBezTo>
                        <a:pt x="2384" y="5918"/>
                        <a:pt x="2335" y="5889"/>
                        <a:pt x="2276" y="5849"/>
                      </a:cubicBezTo>
                      <a:lnTo>
                        <a:pt x="2231" y="5817"/>
                      </a:lnTo>
                      <a:cubicBezTo>
                        <a:pt x="2215" y="5805"/>
                        <a:pt x="2198" y="5791"/>
                        <a:pt x="2180" y="5776"/>
                      </a:cubicBezTo>
                      <a:cubicBezTo>
                        <a:pt x="2145" y="5750"/>
                        <a:pt x="2109" y="5717"/>
                        <a:pt x="2073" y="5683"/>
                      </a:cubicBezTo>
                      <a:cubicBezTo>
                        <a:pt x="2054" y="5665"/>
                        <a:pt x="2036" y="5647"/>
                        <a:pt x="2019" y="5628"/>
                      </a:cubicBezTo>
                      <a:cubicBezTo>
                        <a:pt x="2001" y="5608"/>
                        <a:pt x="1982" y="5588"/>
                        <a:pt x="1965" y="5565"/>
                      </a:cubicBezTo>
                      <a:cubicBezTo>
                        <a:pt x="1928" y="5520"/>
                        <a:pt x="1892" y="5471"/>
                        <a:pt x="1856" y="5418"/>
                      </a:cubicBezTo>
                      <a:lnTo>
                        <a:pt x="1805" y="5338"/>
                      </a:lnTo>
                      <a:lnTo>
                        <a:pt x="1756" y="5250"/>
                      </a:lnTo>
                      <a:cubicBezTo>
                        <a:pt x="1724" y="5189"/>
                        <a:pt x="1688" y="5120"/>
                        <a:pt x="1652" y="5053"/>
                      </a:cubicBezTo>
                      <a:cubicBezTo>
                        <a:pt x="1616" y="4984"/>
                        <a:pt x="1582" y="4920"/>
                        <a:pt x="1551" y="4848"/>
                      </a:cubicBezTo>
                      <a:cubicBezTo>
                        <a:pt x="1518" y="4774"/>
                        <a:pt x="1484" y="4701"/>
                        <a:pt x="1454" y="4627"/>
                      </a:cubicBezTo>
                      <a:lnTo>
                        <a:pt x="1360" y="4394"/>
                      </a:lnTo>
                      <a:cubicBezTo>
                        <a:pt x="1345" y="4356"/>
                        <a:pt x="1329" y="4315"/>
                        <a:pt x="1315" y="4276"/>
                      </a:cubicBezTo>
                      <a:cubicBezTo>
                        <a:pt x="1301" y="4238"/>
                        <a:pt x="1288" y="4197"/>
                        <a:pt x="1274" y="4156"/>
                      </a:cubicBezTo>
                      <a:cubicBezTo>
                        <a:pt x="1262" y="4114"/>
                        <a:pt x="1248" y="4070"/>
                        <a:pt x="1232" y="4026"/>
                      </a:cubicBezTo>
                      <a:lnTo>
                        <a:pt x="1188" y="3901"/>
                      </a:lnTo>
                      <a:lnTo>
                        <a:pt x="1145" y="3775"/>
                      </a:lnTo>
                      <a:lnTo>
                        <a:pt x="1134" y="3743"/>
                      </a:lnTo>
                      <a:lnTo>
                        <a:pt x="1123" y="3710"/>
                      </a:lnTo>
                      <a:lnTo>
                        <a:pt x="1098" y="3645"/>
                      </a:lnTo>
                      <a:lnTo>
                        <a:pt x="1054" y="3532"/>
                      </a:lnTo>
                      <a:cubicBezTo>
                        <a:pt x="1040" y="3496"/>
                        <a:pt x="1028" y="3462"/>
                        <a:pt x="1017" y="3422"/>
                      </a:cubicBezTo>
                      <a:lnTo>
                        <a:pt x="945" y="3192"/>
                      </a:lnTo>
                      <a:cubicBezTo>
                        <a:pt x="920" y="3120"/>
                        <a:pt x="903" y="3047"/>
                        <a:pt x="882" y="2967"/>
                      </a:cubicBezTo>
                      <a:cubicBezTo>
                        <a:pt x="871" y="2928"/>
                        <a:pt x="858" y="2888"/>
                        <a:pt x="847" y="2850"/>
                      </a:cubicBezTo>
                      <a:cubicBezTo>
                        <a:pt x="835" y="2813"/>
                        <a:pt x="824" y="2775"/>
                        <a:pt x="813" y="2739"/>
                      </a:cubicBezTo>
                      <a:cubicBezTo>
                        <a:pt x="767" y="2592"/>
                        <a:pt x="723" y="2449"/>
                        <a:pt x="680" y="2311"/>
                      </a:cubicBezTo>
                      <a:cubicBezTo>
                        <a:pt x="639" y="2174"/>
                        <a:pt x="601" y="2041"/>
                        <a:pt x="563" y="1916"/>
                      </a:cubicBezTo>
                      <a:cubicBezTo>
                        <a:pt x="546" y="1854"/>
                        <a:pt x="528" y="1793"/>
                        <a:pt x="512" y="1734"/>
                      </a:cubicBezTo>
                      <a:cubicBezTo>
                        <a:pt x="496" y="1676"/>
                        <a:pt x="480" y="1619"/>
                        <a:pt x="466" y="1565"/>
                      </a:cubicBezTo>
                      <a:lnTo>
                        <a:pt x="422" y="1409"/>
                      </a:lnTo>
                      <a:cubicBezTo>
                        <a:pt x="407" y="1359"/>
                        <a:pt x="393" y="1313"/>
                        <a:pt x="381" y="1269"/>
                      </a:cubicBezTo>
                      <a:cubicBezTo>
                        <a:pt x="368" y="1226"/>
                        <a:pt x="357" y="1189"/>
                        <a:pt x="346" y="1154"/>
                      </a:cubicBezTo>
                      <a:cubicBezTo>
                        <a:pt x="336" y="1115"/>
                        <a:pt x="326" y="1080"/>
                        <a:pt x="316" y="1049"/>
                      </a:cubicBezTo>
                      <a:cubicBezTo>
                        <a:pt x="299" y="987"/>
                        <a:pt x="285" y="941"/>
                        <a:pt x="277" y="911"/>
                      </a:cubicBezTo>
                      <a:lnTo>
                        <a:pt x="263" y="863"/>
                      </a:lnTo>
                      <a:cubicBezTo>
                        <a:pt x="260" y="849"/>
                        <a:pt x="256" y="834"/>
                        <a:pt x="252" y="818"/>
                      </a:cubicBezTo>
                      <a:cubicBezTo>
                        <a:pt x="245" y="789"/>
                        <a:pt x="238" y="758"/>
                        <a:pt x="231" y="726"/>
                      </a:cubicBezTo>
                      <a:cubicBezTo>
                        <a:pt x="223" y="695"/>
                        <a:pt x="217" y="664"/>
                        <a:pt x="210" y="632"/>
                      </a:cubicBezTo>
                      <a:cubicBezTo>
                        <a:pt x="201" y="600"/>
                        <a:pt x="192" y="568"/>
                        <a:pt x="185" y="541"/>
                      </a:cubicBezTo>
                      <a:cubicBezTo>
                        <a:pt x="168" y="486"/>
                        <a:pt x="153" y="433"/>
                        <a:pt x="138" y="385"/>
                      </a:cubicBezTo>
                      <a:cubicBezTo>
                        <a:pt x="124" y="338"/>
                        <a:pt x="109" y="291"/>
                        <a:pt x="98" y="255"/>
                      </a:cubicBezTo>
                      <a:cubicBezTo>
                        <a:pt x="76" y="178"/>
                        <a:pt x="57" y="112"/>
                        <a:pt x="42" y="67"/>
                      </a:cubicBezTo>
                      <a:cubicBezTo>
                        <a:pt x="26" y="24"/>
                        <a:pt x="14" y="0"/>
                        <a:pt x="8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3" name="Google Shape;1393;p38"/>
                <p:cNvSpPr/>
                <p:nvPr/>
              </p:nvSpPr>
              <p:spPr>
                <a:xfrm>
                  <a:off x="3677309" y="3535559"/>
                  <a:ext cx="315882" cy="293194"/>
                </a:xfrm>
                <a:custGeom>
                  <a:rect b="b" l="l" r="r" t="t"/>
                  <a:pathLst>
                    <a:path extrusionOk="0" h="3528" w="3801">
                      <a:moveTo>
                        <a:pt x="1940" y="1"/>
                      </a:moveTo>
                      <a:cubicBezTo>
                        <a:pt x="1939" y="1"/>
                        <a:pt x="1938" y="1"/>
                        <a:pt x="1937" y="1"/>
                      </a:cubicBezTo>
                      <a:lnTo>
                        <a:pt x="1875" y="1"/>
                      </a:lnTo>
                      <a:cubicBezTo>
                        <a:pt x="1859" y="1"/>
                        <a:pt x="1844" y="1"/>
                        <a:pt x="1828" y="1"/>
                      </a:cubicBezTo>
                      <a:cubicBezTo>
                        <a:pt x="1782" y="1"/>
                        <a:pt x="1736" y="2"/>
                        <a:pt x="1691" y="5"/>
                      </a:cubicBezTo>
                      <a:cubicBezTo>
                        <a:pt x="1630" y="8"/>
                        <a:pt x="1574" y="11"/>
                        <a:pt x="1517" y="17"/>
                      </a:cubicBezTo>
                      <a:cubicBezTo>
                        <a:pt x="1461" y="25"/>
                        <a:pt x="1409" y="30"/>
                        <a:pt x="1357" y="38"/>
                      </a:cubicBezTo>
                      <a:cubicBezTo>
                        <a:pt x="1304" y="46"/>
                        <a:pt x="1258" y="55"/>
                        <a:pt x="1210" y="64"/>
                      </a:cubicBezTo>
                      <a:cubicBezTo>
                        <a:pt x="1162" y="74"/>
                        <a:pt x="1118" y="88"/>
                        <a:pt x="1080" y="99"/>
                      </a:cubicBezTo>
                      <a:cubicBezTo>
                        <a:pt x="1040" y="108"/>
                        <a:pt x="1005" y="120"/>
                        <a:pt x="973" y="130"/>
                      </a:cubicBezTo>
                      <a:cubicBezTo>
                        <a:pt x="937" y="140"/>
                        <a:pt x="905" y="149"/>
                        <a:pt x="878" y="160"/>
                      </a:cubicBezTo>
                      <a:cubicBezTo>
                        <a:pt x="822" y="180"/>
                        <a:pt x="780" y="195"/>
                        <a:pt x="754" y="207"/>
                      </a:cubicBezTo>
                      <a:lnTo>
                        <a:pt x="711" y="224"/>
                      </a:lnTo>
                      <a:lnTo>
                        <a:pt x="671" y="238"/>
                      </a:lnTo>
                      <a:lnTo>
                        <a:pt x="590" y="269"/>
                      </a:lnTo>
                      <a:cubicBezTo>
                        <a:pt x="562" y="279"/>
                        <a:pt x="534" y="290"/>
                        <a:pt x="507" y="303"/>
                      </a:cubicBezTo>
                      <a:cubicBezTo>
                        <a:pt x="480" y="316"/>
                        <a:pt x="452" y="330"/>
                        <a:pt x="430" y="341"/>
                      </a:cubicBezTo>
                      <a:cubicBezTo>
                        <a:pt x="383" y="368"/>
                        <a:pt x="339" y="393"/>
                        <a:pt x="300" y="417"/>
                      </a:cubicBezTo>
                      <a:lnTo>
                        <a:pt x="194" y="487"/>
                      </a:lnTo>
                      <a:cubicBezTo>
                        <a:pt x="144" y="519"/>
                        <a:pt x="95" y="555"/>
                        <a:pt x="49" y="594"/>
                      </a:cubicBezTo>
                      <a:cubicBezTo>
                        <a:pt x="16" y="621"/>
                        <a:pt x="1" y="640"/>
                        <a:pt x="4" y="646"/>
                      </a:cubicBezTo>
                      <a:cubicBezTo>
                        <a:pt x="5" y="647"/>
                        <a:pt x="7" y="648"/>
                        <a:pt x="10" y="648"/>
                      </a:cubicBezTo>
                      <a:cubicBezTo>
                        <a:pt x="19" y="648"/>
                        <a:pt x="38" y="641"/>
                        <a:pt x="66" y="627"/>
                      </a:cubicBezTo>
                      <a:cubicBezTo>
                        <a:pt x="103" y="609"/>
                        <a:pt x="156" y="584"/>
                        <a:pt x="225" y="548"/>
                      </a:cubicBezTo>
                      <a:lnTo>
                        <a:pt x="337" y="488"/>
                      </a:lnTo>
                      <a:lnTo>
                        <a:pt x="466" y="421"/>
                      </a:lnTo>
                      <a:lnTo>
                        <a:pt x="535" y="390"/>
                      </a:lnTo>
                      <a:cubicBezTo>
                        <a:pt x="559" y="381"/>
                        <a:pt x="585" y="371"/>
                        <a:pt x="611" y="362"/>
                      </a:cubicBezTo>
                      <a:lnTo>
                        <a:pt x="697" y="331"/>
                      </a:lnTo>
                      <a:lnTo>
                        <a:pt x="743" y="313"/>
                      </a:lnTo>
                      <a:lnTo>
                        <a:pt x="789" y="295"/>
                      </a:lnTo>
                      <a:cubicBezTo>
                        <a:pt x="817" y="284"/>
                        <a:pt x="859" y="269"/>
                        <a:pt x="912" y="248"/>
                      </a:cubicBezTo>
                      <a:cubicBezTo>
                        <a:pt x="939" y="238"/>
                        <a:pt x="968" y="229"/>
                        <a:pt x="999" y="219"/>
                      </a:cubicBezTo>
                      <a:cubicBezTo>
                        <a:pt x="1035" y="208"/>
                        <a:pt x="1073" y="197"/>
                        <a:pt x="1112" y="185"/>
                      </a:cubicBezTo>
                      <a:cubicBezTo>
                        <a:pt x="1151" y="173"/>
                        <a:pt x="1193" y="163"/>
                        <a:pt x="1235" y="152"/>
                      </a:cubicBezTo>
                      <a:cubicBezTo>
                        <a:pt x="1276" y="142"/>
                        <a:pt x="1326" y="135"/>
                        <a:pt x="1375" y="125"/>
                      </a:cubicBezTo>
                      <a:cubicBezTo>
                        <a:pt x="1425" y="116"/>
                        <a:pt x="1477" y="109"/>
                        <a:pt x="1532" y="104"/>
                      </a:cubicBezTo>
                      <a:cubicBezTo>
                        <a:pt x="1586" y="98"/>
                        <a:pt x="1643" y="92"/>
                        <a:pt x="1702" y="89"/>
                      </a:cubicBezTo>
                      <a:cubicBezTo>
                        <a:pt x="1761" y="86"/>
                        <a:pt x="1820" y="84"/>
                        <a:pt x="1883" y="84"/>
                      </a:cubicBezTo>
                      <a:lnTo>
                        <a:pt x="1896" y="84"/>
                      </a:lnTo>
                      <a:cubicBezTo>
                        <a:pt x="1897" y="84"/>
                        <a:pt x="1897" y="84"/>
                        <a:pt x="1897" y="84"/>
                      </a:cubicBezTo>
                      <a:cubicBezTo>
                        <a:pt x="1899" y="84"/>
                        <a:pt x="1900" y="83"/>
                        <a:pt x="1901" y="83"/>
                      </a:cubicBezTo>
                      <a:cubicBezTo>
                        <a:pt x="1902" y="83"/>
                        <a:pt x="1902" y="84"/>
                        <a:pt x="1903" y="85"/>
                      </a:cubicBezTo>
                      <a:lnTo>
                        <a:pt x="1907" y="90"/>
                      </a:lnTo>
                      <a:lnTo>
                        <a:pt x="1921" y="108"/>
                      </a:lnTo>
                      <a:lnTo>
                        <a:pt x="1981" y="185"/>
                      </a:lnTo>
                      <a:cubicBezTo>
                        <a:pt x="2063" y="289"/>
                        <a:pt x="2144" y="398"/>
                        <a:pt x="2227" y="512"/>
                      </a:cubicBezTo>
                      <a:lnTo>
                        <a:pt x="2289" y="599"/>
                      </a:lnTo>
                      <a:cubicBezTo>
                        <a:pt x="2309" y="628"/>
                        <a:pt x="2328" y="653"/>
                        <a:pt x="2346" y="684"/>
                      </a:cubicBezTo>
                      <a:lnTo>
                        <a:pt x="2403" y="776"/>
                      </a:lnTo>
                      <a:cubicBezTo>
                        <a:pt x="2421" y="807"/>
                        <a:pt x="2445" y="842"/>
                        <a:pt x="2464" y="870"/>
                      </a:cubicBezTo>
                      <a:lnTo>
                        <a:pt x="2582" y="1056"/>
                      </a:lnTo>
                      <a:cubicBezTo>
                        <a:pt x="2621" y="1121"/>
                        <a:pt x="2667" y="1183"/>
                        <a:pt x="2707" y="1240"/>
                      </a:cubicBezTo>
                      <a:cubicBezTo>
                        <a:pt x="2729" y="1274"/>
                        <a:pt x="2751" y="1307"/>
                        <a:pt x="2769" y="1341"/>
                      </a:cubicBezTo>
                      <a:lnTo>
                        <a:pt x="2830" y="1446"/>
                      </a:lnTo>
                      <a:cubicBezTo>
                        <a:pt x="2850" y="1481"/>
                        <a:pt x="2870" y="1517"/>
                        <a:pt x="2887" y="1550"/>
                      </a:cubicBezTo>
                      <a:cubicBezTo>
                        <a:pt x="2906" y="1584"/>
                        <a:pt x="2923" y="1619"/>
                        <a:pt x="2941" y="1654"/>
                      </a:cubicBezTo>
                      <a:cubicBezTo>
                        <a:pt x="2958" y="1689"/>
                        <a:pt x="2976" y="1726"/>
                        <a:pt x="2994" y="1762"/>
                      </a:cubicBezTo>
                      <a:lnTo>
                        <a:pt x="3049" y="1866"/>
                      </a:lnTo>
                      <a:cubicBezTo>
                        <a:pt x="3086" y="1934"/>
                        <a:pt x="3118" y="2002"/>
                        <a:pt x="3154" y="2069"/>
                      </a:cubicBezTo>
                      <a:cubicBezTo>
                        <a:pt x="3189" y="2136"/>
                        <a:pt x="3222" y="2201"/>
                        <a:pt x="3251" y="2265"/>
                      </a:cubicBezTo>
                      <a:cubicBezTo>
                        <a:pt x="3283" y="2330"/>
                        <a:pt x="3315" y="2394"/>
                        <a:pt x="3343" y="2455"/>
                      </a:cubicBezTo>
                      <a:cubicBezTo>
                        <a:pt x="3372" y="2515"/>
                        <a:pt x="3394" y="2570"/>
                        <a:pt x="3416" y="2631"/>
                      </a:cubicBezTo>
                      <a:cubicBezTo>
                        <a:pt x="3427" y="2661"/>
                        <a:pt x="3438" y="2691"/>
                        <a:pt x="3449" y="2720"/>
                      </a:cubicBezTo>
                      <a:lnTo>
                        <a:pt x="3482" y="2807"/>
                      </a:lnTo>
                      <a:cubicBezTo>
                        <a:pt x="3504" y="2861"/>
                        <a:pt x="3524" y="2915"/>
                        <a:pt x="3543" y="2964"/>
                      </a:cubicBezTo>
                      <a:lnTo>
                        <a:pt x="3571" y="3037"/>
                      </a:lnTo>
                      <a:cubicBezTo>
                        <a:pt x="3580" y="3062"/>
                        <a:pt x="3590" y="3086"/>
                        <a:pt x="3598" y="3108"/>
                      </a:cubicBezTo>
                      <a:lnTo>
                        <a:pt x="3689" y="3335"/>
                      </a:lnTo>
                      <a:cubicBezTo>
                        <a:pt x="3716" y="3400"/>
                        <a:pt x="3737" y="3448"/>
                        <a:pt x="3754" y="3480"/>
                      </a:cubicBezTo>
                      <a:cubicBezTo>
                        <a:pt x="3771" y="3510"/>
                        <a:pt x="3782" y="3527"/>
                        <a:pt x="3790" y="3527"/>
                      </a:cubicBezTo>
                      <a:cubicBezTo>
                        <a:pt x="3791" y="3527"/>
                        <a:pt x="3791" y="3527"/>
                        <a:pt x="3792" y="3527"/>
                      </a:cubicBezTo>
                      <a:cubicBezTo>
                        <a:pt x="3800" y="3525"/>
                        <a:pt x="3800" y="3505"/>
                        <a:pt x="3793" y="3467"/>
                      </a:cubicBezTo>
                      <a:cubicBezTo>
                        <a:pt x="3785" y="3430"/>
                        <a:pt x="3769" y="3377"/>
                        <a:pt x="3749" y="3312"/>
                      </a:cubicBezTo>
                      <a:cubicBezTo>
                        <a:pt x="3744" y="3297"/>
                        <a:pt x="3739" y="3281"/>
                        <a:pt x="3733" y="3262"/>
                      </a:cubicBezTo>
                      <a:cubicBezTo>
                        <a:pt x="3727" y="3244"/>
                        <a:pt x="3719" y="3223"/>
                        <a:pt x="3712" y="3204"/>
                      </a:cubicBezTo>
                      <a:cubicBezTo>
                        <a:pt x="3697" y="3164"/>
                        <a:pt x="3681" y="3121"/>
                        <a:pt x="3664" y="3076"/>
                      </a:cubicBezTo>
                      <a:cubicBezTo>
                        <a:pt x="3654" y="3055"/>
                        <a:pt x="3645" y="3032"/>
                        <a:pt x="3637" y="3009"/>
                      </a:cubicBezTo>
                      <a:cubicBezTo>
                        <a:pt x="3627" y="2985"/>
                        <a:pt x="3618" y="2960"/>
                        <a:pt x="3608" y="2935"/>
                      </a:cubicBezTo>
                      <a:cubicBezTo>
                        <a:pt x="3588" y="2884"/>
                        <a:pt x="3568" y="2830"/>
                        <a:pt x="3545" y="2774"/>
                      </a:cubicBezTo>
                      <a:lnTo>
                        <a:pt x="3512" y="2692"/>
                      </a:lnTo>
                      <a:cubicBezTo>
                        <a:pt x="3501" y="2665"/>
                        <a:pt x="3490" y="2635"/>
                        <a:pt x="3479" y="2604"/>
                      </a:cubicBezTo>
                      <a:cubicBezTo>
                        <a:pt x="3454" y="2540"/>
                        <a:pt x="3425" y="2476"/>
                        <a:pt x="3394" y="2414"/>
                      </a:cubicBezTo>
                      <a:lnTo>
                        <a:pt x="3300" y="2227"/>
                      </a:lnTo>
                      <a:cubicBezTo>
                        <a:pt x="3267" y="2160"/>
                        <a:pt x="3231" y="2097"/>
                        <a:pt x="3196" y="2029"/>
                      </a:cubicBezTo>
                      <a:cubicBezTo>
                        <a:pt x="3163" y="1963"/>
                        <a:pt x="3127" y="1895"/>
                        <a:pt x="3089" y="1827"/>
                      </a:cubicBezTo>
                      <a:cubicBezTo>
                        <a:pt x="3071" y="1793"/>
                        <a:pt x="3051" y="1758"/>
                        <a:pt x="3035" y="1726"/>
                      </a:cubicBezTo>
                      <a:lnTo>
                        <a:pt x="2984" y="1621"/>
                      </a:lnTo>
                      <a:cubicBezTo>
                        <a:pt x="2965" y="1585"/>
                        <a:pt x="2947" y="1548"/>
                        <a:pt x="2927" y="1511"/>
                      </a:cubicBezTo>
                      <a:lnTo>
                        <a:pt x="2868" y="1405"/>
                      </a:lnTo>
                      <a:lnTo>
                        <a:pt x="2808" y="1298"/>
                      </a:lnTo>
                      <a:lnTo>
                        <a:pt x="2793" y="1271"/>
                      </a:lnTo>
                      <a:lnTo>
                        <a:pt x="2776" y="1244"/>
                      </a:lnTo>
                      <a:lnTo>
                        <a:pt x="2742" y="1190"/>
                      </a:lnTo>
                      <a:lnTo>
                        <a:pt x="2681" y="1099"/>
                      </a:lnTo>
                      <a:cubicBezTo>
                        <a:pt x="2661" y="1069"/>
                        <a:pt x="2644" y="1042"/>
                        <a:pt x="2624" y="1009"/>
                      </a:cubicBezTo>
                      <a:cubicBezTo>
                        <a:pt x="2586" y="946"/>
                        <a:pt x="2547" y="883"/>
                        <a:pt x="2510" y="821"/>
                      </a:cubicBezTo>
                      <a:cubicBezTo>
                        <a:pt x="2472" y="764"/>
                        <a:pt x="2438" y="704"/>
                        <a:pt x="2400" y="638"/>
                      </a:cubicBezTo>
                      <a:cubicBezTo>
                        <a:pt x="2382" y="607"/>
                        <a:pt x="2358" y="573"/>
                        <a:pt x="2339" y="545"/>
                      </a:cubicBezTo>
                      <a:lnTo>
                        <a:pt x="2278" y="458"/>
                      </a:lnTo>
                      <a:cubicBezTo>
                        <a:pt x="2198" y="342"/>
                        <a:pt x="2118" y="232"/>
                        <a:pt x="2038" y="127"/>
                      </a:cubicBezTo>
                      <a:lnTo>
                        <a:pt x="1980" y="49"/>
                      </a:lnTo>
                      <a:lnTo>
                        <a:pt x="1962" y="25"/>
                      </a:lnTo>
                      <a:lnTo>
                        <a:pt x="1950" y="10"/>
                      </a:lnTo>
                      <a:cubicBezTo>
                        <a:pt x="1948" y="5"/>
                        <a:pt x="1945" y="1"/>
                        <a:pt x="1940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4" name="Google Shape;1394;p38"/>
                <p:cNvSpPr/>
                <p:nvPr/>
              </p:nvSpPr>
              <p:spPr>
                <a:xfrm>
                  <a:off x="3026518" y="4089977"/>
                  <a:ext cx="12283" cy="46918"/>
                </a:xfrm>
                <a:custGeom>
                  <a:rect b="b" l="l" r="r" t="t"/>
                  <a:pathLst>
                    <a:path extrusionOk="0" h="615" w="161">
                      <a:moveTo>
                        <a:pt x="75" y="0"/>
                      </a:moveTo>
                      <a:cubicBezTo>
                        <a:pt x="75" y="0"/>
                        <a:pt x="74" y="0"/>
                        <a:pt x="74" y="1"/>
                      </a:cubicBezTo>
                      <a:cubicBezTo>
                        <a:pt x="35" y="21"/>
                        <a:pt x="32" y="48"/>
                        <a:pt x="24" y="88"/>
                      </a:cubicBezTo>
                      <a:cubicBezTo>
                        <a:pt x="14" y="138"/>
                        <a:pt x="7" y="187"/>
                        <a:pt x="4" y="236"/>
                      </a:cubicBezTo>
                      <a:cubicBezTo>
                        <a:pt x="0" y="330"/>
                        <a:pt x="7" y="424"/>
                        <a:pt x="29" y="516"/>
                      </a:cubicBezTo>
                      <a:cubicBezTo>
                        <a:pt x="36" y="549"/>
                        <a:pt x="47" y="582"/>
                        <a:pt x="61" y="614"/>
                      </a:cubicBezTo>
                      <a:lnTo>
                        <a:pt x="71" y="611"/>
                      </a:lnTo>
                      <a:lnTo>
                        <a:pt x="160" y="575"/>
                      </a:lnTo>
                      <a:cubicBezTo>
                        <a:pt x="130" y="514"/>
                        <a:pt x="109" y="449"/>
                        <a:pt x="98" y="382"/>
                      </a:cubicBezTo>
                      <a:cubicBezTo>
                        <a:pt x="86" y="316"/>
                        <a:pt x="80" y="248"/>
                        <a:pt x="82" y="180"/>
                      </a:cubicBezTo>
                      <a:cubicBezTo>
                        <a:pt x="82" y="146"/>
                        <a:pt x="86" y="112"/>
                        <a:pt x="90" y="79"/>
                      </a:cubicBezTo>
                      <a:cubicBezTo>
                        <a:pt x="95" y="45"/>
                        <a:pt x="96" y="30"/>
                        <a:pt x="77" y="1"/>
                      </a:cubicBezTo>
                      <a:cubicBezTo>
                        <a:pt x="76" y="0"/>
                        <a:pt x="76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95" name="Google Shape;1395;p38"/>
              <p:cNvSpPr/>
              <p:nvPr/>
            </p:nvSpPr>
            <p:spPr>
              <a:xfrm>
                <a:off x="8106624" y="3398734"/>
                <a:ext cx="114" cy="229"/>
              </a:xfrm>
              <a:custGeom>
                <a:rect b="b" l="l" r="r" t="t"/>
                <a:pathLst>
                  <a:path extrusionOk="0" h="2" w="1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94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96" name="Google Shape;1396;p38"/>
              <p:cNvGrpSpPr/>
              <p:nvPr/>
            </p:nvGrpSpPr>
            <p:grpSpPr>
              <a:xfrm>
                <a:off x="8048126" y="1812614"/>
                <a:ext cx="512294" cy="1305856"/>
                <a:chOff x="3674075" y="2659715"/>
                <a:chExt cx="342077" cy="871966"/>
              </a:xfrm>
            </p:grpSpPr>
            <p:sp>
              <p:nvSpPr>
                <p:cNvPr id="1397" name="Google Shape;1397;p38"/>
                <p:cNvSpPr/>
                <p:nvPr/>
              </p:nvSpPr>
              <p:spPr>
                <a:xfrm>
                  <a:off x="4000695" y="3094520"/>
                  <a:ext cx="15458" cy="15458"/>
                </a:xfrm>
                <a:custGeom>
                  <a:rect b="b" l="l" r="r" t="t"/>
                  <a:pathLst>
                    <a:path extrusionOk="0" h="186" w="186">
                      <a:moveTo>
                        <a:pt x="98" y="0"/>
                      </a:moveTo>
                      <a:cubicBezTo>
                        <a:pt x="96" y="0"/>
                        <a:pt x="94" y="3"/>
                        <a:pt x="92" y="3"/>
                      </a:cubicBezTo>
                      <a:cubicBezTo>
                        <a:pt x="90" y="3"/>
                        <a:pt x="89" y="1"/>
                        <a:pt x="86" y="1"/>
                      </a:cubicBezTo>
                      <a:cubicBezTo>
                        <a:pt x="85" y="1"/>
                        <a:pt x="84" y="1"/>
                        <a:pt x="82" y="1"/>
                      </a:cubicBezTo>
                      <a:cubicBezTo>
                        <a:pt x="81" y="1"/>
                        <a:pt x="81" y="1"/>
                        <a:pt x="80" y="1"/>
                      </a:cubicBezTo>
                      <a:cubicBezTo>
                        <a:pt x="78" y="1"/>
                        <a:pt x="76" y="3"/>
                        <a:pt x="74" y="3"/>
                      </a:cubicBezTo>
                      <a:lnTo>
                        <a:pt x="68" y="3"/>
                      </a:lnTo>
                      <a:cubicBezTo>
                        <a:pt x="66" y="4"/>
                        <a:pt x="64" y="4"/>
                        <a:pt x="62" y="5"/>
                      </a:cubicBezTo>
                      <a:cubicBezTo>
                        <a:pt x="60" y="6"/>
                        <a:pt x="59" y="8"/>
                        <a:pt x="56" y="8"/>
                      </a:cubicBezTo>
                      <a:cubicBezTo>
                        <a:pt x="55" y="9"/>
                        <a:pt x="53" y="9"/>
                        <a:pt x="51" y="10"/>
                      </a:cubicBezTo>
                      <a:cubicBezTo>
                        <a:pt x="49" y="11"/>
                        <a:pt x="48" y="12"/>
                        <a:pt x="46" y="13"/>
                      </a:cubicBezTo>
                      <a:cubicBezTo>
                        <a:pt x="44" y="14"/>
                        <a:pt x="43" y="16"/>
                        <a:pt x="42" y="18"/>
                      </a:cubicBezTo>
                      <a:lnTo>
                        <a:pt x="36" y="21"/>
                      </a:lnTo>
                      <a:cubicBezTo>
                        <a:pt x="35" y="22"/>
                        <a:pt x="33" y="22"/>
                        <a:pt x="31" y="24"/>
                      </a:cubicBezTo>
                      <a:cubicBezTo>
                        <a:pt x="30" y="25"/>
                        <a:pt x="29" y="27"/>
                        <a:pt x="27" y="28"/>
                      </a:cubicBezTo>
                      <a:cubicBezTo>
                        <a:pt x="25" y="29"/>
                        <a:pt x="24" y="31"/>
                        <a:pt x="23" y="32"/>
                      </a:cubicBezTo>
                      <a:cubicBezTo>
                        <a:pt x="22" y="35"/>
                        <a:pt x="20" y="36"/>
                        <a:pt x="19" y="37"/>
                      </a:cubicBezTo>
                      <a:cubicBezTo>
                        <a:pt x="18" y="39"/>
                        <a:pt x="16" y="40"/>
                        <a:pt x="15" y="41"/>
                      </a:cubicBezTo>
                      <a:cubicBezTo>
                        <a:pt x="14" y="43"/>
                        <a:pt x="13" y="44"/>
                        <a:pt x="12" y="46"/>
                      </a:cubicBezTo>
                      <a:lnTo>
                        <a:pt x="8" y="52"/>
                      </a:lnTo>
                      <a:cubicBezTo>
                        <a:pt x="7" y="54"/>
                        <a:pt x="7" y="56"/>
                        <a:pt x="7" y="58"/>
                      </a:cubicBezTo>
                      <a:cubicBezTo>
                        <a:pt x="6" y="60"/>
                        <a:pt x="5" y="61"/>
                        <a:pt x="5" y="64"/>
                      </a:cubicBezTo>
                      <a:cubicBezTo>
                        <a:pt x="4" y="66"/>
                        <a:pt x="3" y="67"/>
                        <a:pt x="2" y="69"/>
                      </a:cubicBezTo>
                      <a:cubicBezTo>
                        <a:pt x="1" y="71"/>
                        <a:pt x="1" y="73"/>
                        <a:pt x="1" y="75"/>
                      </a:cubicBezTo>
                      <a:cubicBezTo>
                        <a:pt x="1" y="77"/>
                        <a:pt x="2" y="80"/>
                        <a:pt x="2" y="82"/>
                      </a:cubicBezTo>
                      <a:cubicBezTo>
                        <a:pt x="1" y="84"/>
                        <a:pt x="1" y="86"/>
                        <a:pt x="1" y="87"/>
                      </a:cubicBezTo>
                      <a:lnTo>
                        <a:pt x="1" y="93"/>
                      </a:lnTo>
                      <a:cubicBezTo>
                        <a:pt x="1" y="96"/>
                        <a:pt x="1" y="98"/>
                        <a:pt x="1" y="99"/>
                      </a:cubicBezTo>
                      <a:cubicBezTo>
                        <a:pt x="1" y="101"/>
                        <a:pt x="2" y="103"/>
                        <a:pt x="2" y="105"/>
                      </a:cubicBezTo>
                      <a:cubicBezTo>
                        <a:pt x="2" y="107"/>
                        <a:pt x="3" y="109"/>
                        <a:pt x="3" y="111"/>
                      </a:cubicBezTo>
                      <a:cubicBezTo>
                        <a:pt x="3" y="113"/>
                        <a:pt x="3" y="115"/>
                        <a:pt x="3" y="117"/>
                      </a:cubicBezTo>
                      <a:cubicBezTo>
                        <a:pt x="4" y="119"/>
                        <a:pt x="5" y="121"/>
                        <a:pt x="5" y="123"/>
                      </a:cubicBezTo>
                      <a:cubicBezTo>
                        <a:pt x="5" y="124"/>
                        <a:pt x="6" y="127"/>
                        <a:pt x="6" y="129"/>
                      </a:cubicBezTo>
                      <a:cubicBezTo>
                        <a:pt x="7" y="131"/>
                        <a:pt x="8" y="133"/>
                        <a:pt x="8" y="134"/>
                      </a:cubicBezTo>
                      <a:cubicBezTo>
                        <a:pt x="9" y="136"/>
                        <a:pt x="13" y="137"/>
                        <a:pt x="14" y="138"/>
                      </a:cubicBezTo>
                      <a:cubicBezTo>
                        <a:pt x="15" y="140"/>
                        <a:pt x="15" y="143"/>
                        <a:pt x="16" y="145"/>
                      </a:cubicBezTo>
                      <a:cubicBezTo>
                        <a:pt x="17" y="146"/>
                        <a:pt x="17" y="148"/>
                        <a:pt x="18" y="150"/>
                      </a:cubicBezTo>
                      <a:cubicBezTo>
                        <a:pt x="19" y="151"/>
                        <a:pt x="21" y="153"/>
                        <a:pt x="22" y="154"/>
                      </a:cubicBezTo>
                      <a:cubicBezTo>
                        <a:pt x="24" y="157"/>
                        <a:pt x="27" y="157"/>
                        <a:pt x="28" y="158"/>
                      </a:cubicBezTo>
                      <a:cubicBezTo>
                        <a:pt x="30" y="159"/>
                        <a:pt x="30" y="162"/>
                        <a:pt x="31" y="163"/>
                      </a:cubicBezTo>
                      <a:lnTo>
                        <a:pt x="36" y="167"/>
                      </a:lnTo>
                      <a:cubicBezTo>
                        <a:pt x="37" y="168"/>
                        <a:pt x="39" y="168"/>
                        <a:pt x="42" y="169"/>
                      </a:cubicBezTo>
                      <a:cubicBezTo>
                        <a:pt x="44" y="170"/>
                        <a:pt x="45" y="171"/>
                        <a:pt x="46" y="174"/>
                      </a:cubicBezTo>
                      <a:cubicBezTo>
                        <a:pt x="48" y="175"/>
                        <a:pt x="50" y="175"/>
                        <a:pt x="52" y="175"/>
                      </a:cubicBezTo>
                      <a:cubicBezTo>
                        <a:pt x="53" y="176"/>
                        <a:pt x="54" y="179"/>
                        <a:pt x="56" y="179"/>
                      </a:cubicBezTo>
                      <a:lnTo>
                        <a:pt x="63" y="179"/>
                      </a:lnTo>
                      <a:cubicBezTo>
                        <a:pt x="65" y="180"/>
                        <a:pt x="66" y="183"/>
                        <a:pt x="68" y="183"/>
                      </a:cubicBezTo>
                      <a:cubicBezTo>
                        <a:pt x="70" y="183"/>
                        <a:pt x="71" y="183"/>
                        <a:pt x="73" y="183"/>
                      </a:cubicBezTo>
                      <a:cubicBezTo>
                        <a:pt x="73" y="183"/>
                        <a:pt x="74" y="183"/>
                        <a:pt x="75" y="183"/>
                      </a:cubicBezTo>
                      <a:cubicBezTo>
                        <a:pt x="77" y="183"/>
                        <a:pt x="78" y="184"/>
                        <a:pt x="80" y="184"/>
                      </a:cubicBezTo>
                      <a:cubicBezTo>
                        <a:pt x="82" y="184"/>
                        <a:pt x="84" y="185"/>
                        <a:pt x="86" y="185"/>
                      </a:cubicBezTo>
                      <a:lnTo>
                        <a:pt x="93" y="185"/>
                      </a:lnTo>
                      <a:cubicBezTo>
                        <a:pt x="94" y="185"/>
                        <a:pt x="96" y="185"/>
                        <a:pt x="98" y="184"/>
                      </a:cubicBezTo>
                      <a:lnTo>
                        <a:pt x="111" y="184"/>
                      </a:lnTo>
                      <a:cubicBezTo>
                        <a:pt x="112" y="183"/>
                        <a:pt x="114" y="182"/>
                        <a:pt x="116" y="181"/>
                      </a:cubicBezTo>
                      <a:cubicBezTo>
                        <a:pt x="118" y="181"/>
                        <a:pt x="120" y="180"/>
                        <a:pt x="122" y="179"/>
                      </a:cubicBezTo>
                      <a:cubicBezTo>
                        <a:pt x="124" y="179"/>
                        <a:pt x="126" y="178"/>
                        <a:pt x="127" y="177"/>
                      </a:cubicBezTo>
                      <a:cubicBezTo>
                        <a:pt x="129" y="176"/>
                        <a:pt x="131" y="176"/>
                        <a:pt x="132" y="175"/>
                      </a:cubicBezTo>
                      <a:cubicBezTo>
                        <a:pt x="135" y="174"/>
                        <a:pt x="137" y="173"/>
                        <a:pt x="139" y="171"/>
                      </a:cubicBezTo>
                      <a:cubicBezTo>
                        <a:pt x="140" y="170"/>
                        <a:pt x="142" y="169"/>
                        <a:pt x="143" y="168"/>
                      </a:cubicBezTo>
                      <a:cubicBezTo>
                        <a:pt x="145" y="167"/>
                        <a:pt x="146" y="166"/>
                        <a:pt x="147" y="164"/>
                      </a:cubicBezTo>
                      <a:cubicBezTo>
                        <a:pt x="149" y="163"/>
                        <a:pt x="151" y="163"/>
                        <a:pt x="153" y="161"/>
                      </a:cubicBezTo>
                      <a:cubicBezTo>
                        <a:pt x="154" y="160"/>
                        <a:pt x="156" y="159"/>
                        <a:pt x="158" y="158"/>
                      </a:cubicBezTo>
                      <a:cubicBezTo>
                        <a:pt x="159" y="157"/>
                        <a:pt x="160" y="154"/>
                        <a:pt x="161" y="152"/>
                      </a:cubicBezTo>
                      <a:cubicBezTo>
                        <a:pt x="162" y="151"/>
                        <a:pt x="163" y="150"/>
                        <a:pt x="164" y="148"/>
                      </a:cubicBezTo>
                      <a:cubicBezTo>
                        <a:pt x="166" y="147"/>
                        <a:pt x="167" y="145"/>
                        <a:pt x="168" y="143"/>
                      </a:cubicBezTo>
                      <a:cubicBezTo>
                        <a:pt x="170" y="142"/>
                        <a:pt x="171" y="139"/>
                        <a:pt x="172" y="138"/>
                      </a:cubicBezTo>
                      <a:cubicBezTo>
                        <a:pt x="173" y="136"/>
                        <a:pt x="174" y="135"/>
                        <a:pt x="175" y="134"/>
                      </a:cubicBezTo>
                      <a:cubicBezTo>
                        <a:pt x="177" y="132"/>
                        <a:pt x="176" y="130"/>
                        <a:pt x="177" y="128"/>
                      </a:cubicBezTo>
                      <a:cubicBezTo>
                        <a:pt x="177" y="126"/>
                        <a:pt x="178" y="123"/>
                        <a:pt x="178" y="122"/>
                      </a:cubicBezTo>
                      <a:cubicBezTo>
                        <a:pt x="179" y="120"/>
                        <a:pt x="182" y="118"/>
                        <a:pt x="183" y="117"/>
                      </a:cubicBezTo>
                      <a:cubicBezTo>
                        <a:pt x="183" y="115"/>
                        <a:pt x="183" y="113"/>
                        <a:pt x="184" y="111"/>
                      </a:cubicBezTo>
                      <a:cubicBezTo>
                        <a:pt x="185" y="108"/>
                        <a:pt x="184" y="106"/>
                        <a:pt x="185" y="104"/>
                      </a:cubicBezTo>
                      <a:cubicBezTo>
                        <a:pt x="186" y="103"/>
                        <a:pt x="185" y="100"/>
                        <a:pt x="185" y="99"/>
                      </a:cubicBezTo>
                      <a:cubicBezTo>
                        <a:pt x="185" y="97"/>
                        <a:pt x="185" y="95"/>
                        <a:pt x="185" y="92"/>
                      </a:cubicBezTo>
                      <a:cubicBezTo>
                        <a:pt x="185" y="90"/>
                        <a:pt x="183" y="89"/>
                        <a:pt x="183" y="87"/>
                      </a:cubicBezTo>
                      <a:lnTo>
                        <a:pt x="183" y="82"/>
                      </a:lnTo>
                      <a:cubicBezTo>
                        <a:pt x="183" y="80"/>
                        <a:pt x="183" y="77"/>
                        <a:pt x="183" y="75"/>
                      </a:cubicBezTo>
                      <a:cubicBezTo>
                        <a:pt x="183" y="73"/>
                        <a:pt x="182" y="71"/>
                        <a:pt x="180" y="70"/>
                      </a:cubicBezTo>
                      <a:cubicBezTo>
                        <a:pt x="180" y="68"/>
                        <a:pt x="178" y="66"/>
                        <a:pt x="178" y="65"/>
                      </a:cubicBezTo>
                      <a:cubicBezTo>
                        <a:pt x="177" y="62"/>
                        <a:pt x="177" y="60"/>
                        <a:pt x="176" y="58"/>
                      </a:cubicBezTo>
                      <a:cubicBezTo>
                        <a:pt x="175" y="56"/>
                        <a:pt x="175" y="55"/>
                        <a:pt x="174" y="53"/>
                      </a:cubicBezTo>
                      <a:cubicBezTo>
                        <a:pt x="173" y="51"/>
                        <a:pt x="174" y="49"/>
                        <a:pt x="173" y="46"/>
                      </a:cubicBezTo>
                      <a:cubicBezTo>
                        <a:pt x="172" y="44"/>
                        <a:pt x="171" y="43"/>
                        <a:pt x="170" y="42"/>
                      </a:cubicBezTo>
                      <a:cubicBezTo>
                        <a:pt x="169" y="40"/>
                        <a:pt x="167" y="39"/>
                        <a:pt x="164" y="38"/>
                      </a:cubicBezTo>
                      <a:cubicBezTo>
                        <a:pt x="163" y="36"/>
                        <a:pt x="162" y="35"/>
                        <a:pt x="161" y="32"/>
                      </a:cubicBezTo>
                      <a:cubicBezTo>
                        <a:pt x="160" y="31"/>
                        <a:pt x="159" y="29"/>
                        <a:pt x="158" y="27"/>
                      </a:cubicBezTo>
                      <a:cubicBezTo>
                        <a:pt x="156" y="26"/>
                        <a:pt x="155" y="25"/>
                        <a:pt x="153" y="24"/>
                      </a:cubicBezTo>
                      <a:cubicBezTo>
                        <a:pt x="152" y="23"/>
                        <a:pt x="149" y="22"/>
                        <a:pt x="147" y="21"/>
                      </a:cubicBezTo>
                      <a:cubicBezTo>
                        <a:pt x="146" y="20"/>
                        <a:pt x="144" y="19"/>
                        <a:pt x="143" y="18"/>
                      </a:cubicBezTo>
                      <a:cubicBezTo>
                        <a:pt x="141" y="16"/>
                        <a:pt x="141" y="13"/>
                        <a:pt x="139" y="12"/>
                      </a:cubicBezTo>
                      <a:cubicBezTo>
                        <a:pt x="138" y="12"/>
                        <a:pt x="137" y="12"/>
                        <a:pt x="136" y="12"/>
                      </a:cubicBezTo>
                      <a:cubicBezTo>
                        <a:pt x="135" y="12"/>
                        <a:pt x="133" y="12"/>
                        <a:pt x="132" y="11"/>
                      </a:cubicBezTo>
                      <a:cubicBezTo>
                        <a:pt x="131" y="10"/>
                        <a:pt x="129" y="7"/>
                        <a:pt x="128" y="7"/>
                      </a:cubicBezTo>
                      <a:cubicBezTo>
                        <a:pt x="127" y="7"/>
                        <a:pt x="125" y="7"/>
                        <a:pt x="124" y="7"/>
                      </a:cubicBezTo>
                      <a:cubicBezTo>
                        <a:pt x="123" y="7"/>
                        <a:pt x="122" y="7"/>
                        <a:pt x="122" y="7"/>
                      </a:cubicBezTo>
                      <a:cubicBezTo>
                        <a:pt x="120" y="6"/>
                        <a:pt x="118" y="5"/>
                        <a:pt x="116" y="5"/>
                      </a:cubicBezTo>
                      <a:cubicBezTo>
                        <a:pt x="114" y="4"/>
                        <a:pt x="112" y="4"/>
                        <a:pt x="110" y="4"/>
                      </a:cubicBezTo>
                      <a:lnTo>
                        <a:pt x="105" y="3"/>
                      </a:lnTo>
                      <a:cubicBezTo>
                        <a:pt x="102" y="1"/>
                        <a:pt x="100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8" name="Google Shape;1398;p38"/>
                <p:cNvSpPr/>
                <p:nvPr/>
              </p:nvSpPr>
              <p:spPr>
                <a:xfrm>
                  <a:off x="3937119" y="2761602"/>
                  <a:ext cx="14876" cy="15042"/>
                </a:xfrm>
                <a:custGeom>
                  <a:rect b="b" l="l" r="r" t="t"/>
                  <a:pathLst>
                    <a:path extrusionOk="0" h="181" w="179">
                      <a:moveTo>
                        <a:pt x="94" y="0"/>
                      </a:moveTo>
                      <a:cubicBezTo>
                        <a:pt x="93" y="0"/>
                        <a:pt x="91" y="2"/>
                        <a:pt x="90" y="2"/>
                      </a:cubicBezTo>
                      <a:cubicBezTo>
                        <a:pt x="88" y="2"/>
                        <a:pt x="86" y="1"/>
                        <a:pt x="84" y="1"/>
                      </a:cubicBezTo>
                      <a:lnTo>
                        <a:pt x="77" y="1"/>
                      </a:lnTo>
                      <a:cubicBezTo>
                        <a:pt x="76" y="1"/>
                        <a:pt x="74" y="3"/>
                        <a:pt x="72" y="3"/>
                      </a:cubicBezTo>
                      <a:cubicBezTo>
                        <a:pt x="71" y="3"/>
                        <a:pt x="69" y="2"/>
                        <a:pt x="68" y="2"/>
                      </a:cubicBezTo>
                      <a:cubicBezTo>
                        <a:pt x="67" y="2"/>
                        <a:pt x="66" y="2"/>
                        <a:pt x="66" y="3"/>
                      </a:cubicBezTo>
                      <a:cubicBezTo>
                        <a:pt x="65" y="3"/>
                        <a:pt x="62" y="4"/>
                        <a:pt x="60" y="5"/>
                      </a:cubicBezTo>
                      <a:cubicBezTo>
                        <a:pt x="58" y="5"/>
                        <a:pt x="57" y="7"/>
                        <a:pt x="56" y="8"/>
                      </a:cubicBezTo>
                      <a:cubicBezTo>
                        <a:pt x="54" y="9"/>
                        <a:pt x="52" y="9"/>
                        <a:pt x="50" y="10"/>
                      </a:cubicBezTo>
                      <a:lnTo>
                        <a:pt x="44" y="12"/>
                      </a:lnTo>
                      <a:cubicBezTo>
                        <a:pt x="43" y="13"/>
                        <a:pt x="42" y="16"/>
                        <a:pt x="40" y="17"/>
                      </a:cubicBezTo>
                      <a:lnTo>
                        <a:pt x="36" y="20"/>
                      </a:lnTo>
                      <a:cubicBezTo>
                        <a:pt x="35" y="21"/>
                        <a:pt x="31" y="21"/>
                        <a:pt x="30" y="23"/>
                      </a:cubicBezTo>
                      <a:cubicBezTo>
                        <a:pt x="29" y="24"/>
                        <a:pt x="28" y="26"/>
                        <a:pt x="26" y="27"/>
                      </a:cubicBezTo>
                      <a:cubicBezTo>
                        <a:pt x="25" y="28"/>
                        <a:pt x="24" y="31"/>
                        <a:pt x="23" y="32"/>
                      </a:cubicBezTo>
                      <a:lnTo>
                        <a:pt x="19" y="36"/>
                      </a:lnTo>
                      <a:cubicBezTo>
                        <a:pt x="18" y="38"/>
                        <a:pt x="15" y="38"/>
                        <a:pt x="14" y="40"/>
                      </a:cubicBezTo>
                      <a:lnTo>
                        <a:pt x="11" y="46"/>
                      </a:lnTo>
                      <a:cubicBezTo>
                        <a:pt x="10" y="47"/>
                        <a:pt x="9" y="49"/>
                        <a:pt x="8" y="50"/>
                      </a:cubicBezTo>
                      <a:cubicBezTo>
                        <a:pt x="7" y="52"/>
                        <a:pt x="8" y="54"/>
                        <a:pt x="7" y="56"/>
                      </a:cubicBezTo>
                      <a:cubicBezTo>
                        <a:pt x="6" y="58"/>
                        <a:pt x="6" y="59"/>
                        <a:pt x="5" y="62"/>
                      </a:cubicBezTo>
                      <a:cubicBezTo>
                        <a:pt x="5" y="64"/>
                        <a:pt x="3" y="65"/>
                        <a:pt x="2" y="67"/>
                      </a:cubicBezTo>
                      <a:cubicBezTo>
                        <a:pt x="0" y="69"/>
                        <a:pt x="2" y="71"/>
                        <a:pt x="0" y="73"/>
                      </a:cubicBezTo>
                      <a:cubicBezTo>
                        <a:pt x="0" y="74"/>
                        <a:pt x="3" y="77"/>
                        <a:pt x="2" y="79"/>
                      </a:cubicBezTo>
                      <a:cubicBezTo>
                        <a:pt x="0" y="81"/>
                        <a:pt x="2" y="83"/>
                        <a:pt x="0" y="85"/>
                      </a:cubicBezTo>
                      <a:cubicBezTo>
                        <a:pt x="0" y="86"/>
                        <a:pt x="0" y="88"/>
                        <a:pt x="0" y="90"/>
                      </a:cubicBezTo>
                      <a:cubicBezTo>
                        <a:pt x="0" y="93"/>
                        <a:pt x="0" y="95"/>
                        <a:pt x="0" y="97"/>
                      </a:cubicBezTo>
                      <a:cubicBezTo>
                        <a:pt x="0" y="98"/>
                        <a:pt x="0" y="100"/>
                        <a:pt x="2" y="102"/>
                      </a:cubicBezTo>
                      <a:cubicBezTo>
                        <a:pt x="2" y="104"/>
                        <a:pt x="3" y="105"/>
                        <a:pt x="3" y="108"/>
                      </a:cubicBezTo>
                      <a:lnTo>
                        <a:pt x="3" y="114"/>
                      </a:lnTo>
                      <a:cubicBezTo>
                        <a:pt x="3" y="116"/>
                        <a:pt x="4" y="117"/>
                        <a:pt x="4" y="119"/>
                      </a:cubicBezTo>
                      <a:cubicBezTo>
                        <a:pt x="5" y="121"/>
                        <a:pt x="5" y="124"/>
                        <a:pt x="6" y="125"/>
                      </a:cubicBezTo>
                      <a:cubicBezTo>
                        <a:pt x="7" y="127"/>
                        <a:pt x="7" y="129"/>
                        <a:pt x="8" y="131"/>
                      </a:cubicBezTo>
                      <a:cubicBezTo>
                        <a:pt x="9" y="132"/>
                        <a:pt x="12" y="133"/>
                        <a:pt x="13" y="134"/>
                      </a:cubicBezTo>
                      <a:cubicBezTo>
                        <a:pt x="13" y="136"/>
                        <a:pt x="13" y="139"/>
                        <a:pt x="14" y="141"/>
                      </a:cubicBezTo>
                      <a:cubicBezTo>
                        <a:pt x="15" y="142"/>
                        <a:pt x="16" y="144"/>
                        <a:pt x="18" y="146"/>
                      </a:cubicBezTo>
                      <a:cubicBezTo>
                        <a:pt x="19" y="147"/>
                        <a:pt x="21" y="148"/>
                        <a:pt x="22" y="150"/>
                      </a:cubicBezTo>
                      <a:cubicBezTo>
                        <a:pt x="23" y="151"/>
                        <a:pt x="25" y="151"/>
                        <a:pt x="26" y="154"/>
                      </a:cubicBezTo>
                      <a:cubicBezTo>
                        <a:pt x="28" y="155"/>
                        <a:pt x="28" y="157"/>
                        <a:pt x="29" y="159"/>
                      </a:cubicBezTo>
                      <a:lnTo>
                        <a:pt x="35" y="162"/>
                      </a:lnTo>
                      <a:cubicBezTo>
                        <a:pt x="36" y="163"/>
                        <a:pt x="38" y="163"/>
                        <a:pt x="40" y="164"/>
                      </a:cubicBezTo>
                      <a:cubicBezTo>
                        <a:pt x="41" y="165"/>
                        <a:pt x="42" y="167"/>
                        <a:pt x="44" y="168"/>
                      </a:cubicBezTo>
                      <a:cubicBezTo>
                        <a:pt x="45" y="171"/>
                        <a:pt x="49" y="170"/>
                        <a:pt x="50" y="171"/>
                      </a:cubicBezTo>
                      <a:cubicBezTo>
                        <a:pt x="52" y="171"/>
                        <a:pt x="53" y="174"/>
                        <a:pt x="55" y="174"/>
                      </a:cubicBezTo>
                      <a:lnTo>
                        <a:pt x="60" y="174"/>
                      </a:lnTo>
                      <a:cubicBezTo>
                        <a:pt x="62" y="175"/>
                        <a:pt x="64" y="178"/>
                        <a:pt x="66" y="178"/>
                      </a:cubicBezTo>
                      <a:lnTo>
                        <a:pt x="72" y="178"/>
                      </a:lnTo>
                      <a:cubicBezTo>
                        <a:pt x="73" y="178"/>
                        <a:pt x="75" y="179"/>
                        <a:pt x="77" y="179"/>
                      </a:cubicBezTo>
                      <a:cubicBezTo>
                        <a:pt x="80" y="179"/>
                        <a:pt x="82" y="180"/>
                        <a:pt x="83" y="180"/>
                      </a:cubicBezTo>
                      <a:lnTo>
                        <a:pt x="96" y="180"/>
                      </a:lnTo>
                      <a:lnTo>
                        <a:pt x="101" y="179"/>
                      </a:lnTo>
                      <a:lnTo>
                        <a:pt x="107" y="179"/>
                      </a:lnTo>
                      <a:cubicBezTo>
                        <a:pt x="108" y="179"/>
                        <a:pt x="111" y="177"/>
                        <a:pt x="113" y="176"/>
                      </a:cubicBezTo>
                      <a:cubicBezTo>
                        <a:pt x="114" y="176"/>
                        <a:pt x="116" y="175"/>
                        <a:pt x="118" y="175"/>
                      </a:cubicBezTo>
                      <a:cubicBezTo>
                        <a:pt x="120" y="174"/>
                        <a:pt x="121" y="173"/>
                        <a:pt x="123" y="172"/>
                      </a:cubicBezTo>
                      <a:lnTo>
                        <a:pt x="129" y="170"/>
                      </a:lnTo>
                      <a:cubicBezTo>
                        <a:pt x="130" y="168"/>
                        <a:pt x="132" y="168"/>
                        <a:pt x="134" y="167"/>
                      </a:cubicBezTo>
                      <a:cubicBezTo>
                        <a:pt x="135" y="166"/>
                        <a:pt x="136" y="165"/>
                        <a:pt x="138" y="163"/>
                      </a:cubicBezTo>
                      <a:cubicBezTo>
                        <a:pt x="140" y="162"/>
                        <a:pt x="142" y="161"/>
                        <a:pt x="143" y="160"/>
                      </a:cubicBezTo>
                      <a:cubicBezTo>
                        <a:pt x="145" y="159"/>
                        <a:pt x="146" y="158"/>
                        <a:pt x="148" y="157"/>
                      </a:cubicBezTo>
                      <a:cubicBezTo>
                        <a:pt x="149" y="156"/>
                        <a:pt x="151" y="155"/>
                        <a:pt x="152" y="154"/>
                      </a:cubicBezTo>
                      <a:cubicBezTo>
                        <a:pt x="154" y="151"/>
                        <a:pt x="154" y="150"/>
                        <a:pt x="157" y="148"/>
                      </a:cubicBezTo>
                      <a:cubicBezTo>
                        <a:pt x="158" y="147"/>
                        <a:pt x="159" y="146"/>
                        <a:pt x="160" y="144"/>
                      </a:cubicBezTo>
                      <a:cubicBezTo>
                        <a:pt x="161" y="143"/>
                        <a:pt x="162" y="141"/>
                        <a:pt x="163" y="139"/>
                      </a:cubicBezTo>
                      <a:cubicBezTo>
                        <a:pt x="164" y="137"/>
                        <a:pt x="165" y="136"/>
                        <a:pt x="166" y="134"/>
                      </a:cubicBezTo>
                      <a:cubicBezTo>
                        <a:pt x="167" y="132"/>
                        <a:pt x="169" y="131"/>
                        <a:pt x="170" y="130"/>
                      </a:cubicBezTo>
                      <a:cubicBezTo>
                        <a:pt x="171" y="128"/>
                        <a:pt x="170" y="126"/>
                        <a:pt x="171" y="124"/>
                      </a:cubicBezTo>
                      <a:cubicBezTo>
                        <a:pt x="173" y="123"/>
                        <a:pt x="173" y="120"/>
                        <a:pt x="174" y="118"/>
                      </a:cubicBezTo>
                      <a:cubicBezTo>
                        <a:pt x="174" y="116"/>
                        <a:pt x="176" y="115"/>
                        <a:pt x="177" y="113"/>
                      </a:cubicBezTo>
                      <a:cubicBezTo>
                        <a:pt x="177" y="112"/>
                        <a:pt x="177" y="110"/>
                        <a:pt x="178" y="108"/>
                      </a:cubicBezTo>
                      <a:cubicBezTo>
                        <a:pt x="179" y="105"/>
                        <a:pt x="179" y="103"/>
                        <a:pt x="179" y="101"/>
                      </a:cubicBezTo>
                      <a:cubicBezTo>
                        <a:pt x="179" y="100"/>
                        <a:pt x="177" y="98"/>
                        <a:pt x="178" y="96"/>
                      </a:cubicBezTo>
                      <a:cubicBezTo>
                        <a:pt x="179" y="94"/>
                        <a:pt x="179" y="92"/>
                        <a:pt x="179" y="90"/>
                      </a:cubicBezTo>
                      <a:cubicBezTo>
                        <a:pt x="179" y="88"/>
                        <a:pt x="178" y="87"/>
                        <a:pt x="178" y="85"/>
                      </a:cubicBezTo>
                      <a:lnTo>
                        <a:pt x="178" y="79"/>
                      </a:lnTo>
                      <a:cubicBezTo>
                        <a:pt x="178" y="78"/>
                        <a:pt x="178" y="75"/>
                        <a:pt x="178" y="73"/>
                      </a:cubicBezTo>
                      <a:cubicBezTo>
                        <a:pt x="177" y="71"/>
                        <a:pt x="176" y="69"/>
                        <a:pt x="176" y="68"/>
                      </a:cubicBezTo>
                      <a:cubicBezTo>
                        <a:pt x="176" y="66"/>
                        <a:pt x="174" y="64"/>
                        <a:pt x="174" y="63"/>
                      </a:cubicBezTo>
                      <a:cubicBezTo>
                        <a:pt x="173" y="61"/>
                        <a:pt x="173" y="58"/>
                        <a:pt x="171" y="57"/>
                      </a:cubicBezTo>
                      <a:cubicBezTo>
                        <a:pt x="171" y="55"/>
                        <a:pt x="170" y="53"/>
                        <a:pt x="169" y="52"/>
                      </a:cubicBezTo>
                      <a:cubicBezTo>
                        <a:pt x="168" y="50"/>
                        <a:pt x="169" y="48"/>
                        <a:pt x="168" y="46"/>
                      </a:cubicBezTo>
                      <a:cubicBezTo>
                        <a:pt x="167" y="43"/>
                        <a:pt x="166" y="42"/>
                        <a:pt x="165" y="40"/>
                      </a:cubicBezTo>
                      <a:cubicBezTo>
                        <a:pt x="164" y="39"/>
                        <a:pt x="162" y="38"/>
                        <a:pt x="161" y="37"/>
                      </a:cubicBezTo>
                      <a:lnTo>
                        <a:pt x="157" y="32"/>
                      </a:lnTo>
                      <a:cubicBezTo>
                        <a:pt x="155" y="31"/>
                        <a:pt x="154" y="28"/>
                        <a:pt x="153" y="27"/>
                      </a:cubicBezTo>
                      <a:cubicBezTo>
                        <a:pt x="152" y="26"/>
                        <a:pt x="150" y="25"/>
                        <a:pt x="149" y="23"/>
                      </a:cubicBezTo>
                      <a:cubicBezTo>
                        <a:pt x="148" y="22"/>
                        <a:pt x="145" y="22"/>
                        <a:pt x="144" y="21"/>
                      </a:cubicBezTo>
                      <a:cubicBezTo>
                        <a:pt x="142" y="20"/>
                        <a:pt x="140" y="19"/>
                        <a:pt x="138" y="18"/>
                      </a:cubicBezTo>
                      <a:cubicBezTo>
                        <a:pt x="137" y="17"/>
                        <a:pt x="137" y="13"/>
                        <a:pt x="135" y="12"/>
                      </a:cubicBezTo>
                      <a:cubicBezTo>
                        <a:pt x="134" y="11"/>
                        <a:pt x="131" y="11"/>
                        <a:pt x="129" y="11"/>
                      </a:cubicBezTo>
                      <a:cubicBezTo>
                        <a:pt x="128" y="10"/>
                        <a:pt x="127" y="8"/>
                        <a:pt x="124" y="7"/>
                      </a:cubicBezTo>
                      <a:cubicBezTo>
                        <a:pt x="123" y="7"/>
                        <a:pt x="122" y="7"/>
                        <a:pt x="121" y="7"/>
                      </a:cubicBezTo>
                      <a:cubicBezTo>
                        <a:pt x="120" y="7"/>
                        <a:pt x="119" y="7"/>
                        <a:pt x="118" y="6"/>
                      </a:cubicBezTo>
                      <a:cubicBezTo>
                        <a:pt x="117" y="6"/>
                        <a:pt x="115" y="5"/>
                        <a:pt x="113" y="4"/>
                      </a:cubicBezTo>
                      <a:cubicBezTo>
                        <a:pt x="112" y="3"/>
                        <a:pt x="111" y="3"/>
                        <a:pt x="110" y="3"/>
                      </a:cubicBezTo>
                      <a:cubicBezTo>
                        <a:pt x="109" y="3"/>
                        <a:pt x="108" y="3"/>
                        <a:pt x="107" y="3"/>
                      </a:cubicBezTo>
                      <a:cubicBezTo>
                        <a:pt x="105" y="3"/>
                        <a:pt x="103" y="2"/>
                        <a:pt x="101" y="2"/>
                      </a:cubicBezTo>
                      <a:cubicBezTo>
                        <a:pt x="100" y="2"/>
                        <a:pt x="98" y="1"/>
                        <a:pt x="96" y="1"/>
                      </a:cubicBezTo>
                      <a:cubicBezTo>
                        <a:pt x="95" y="0"/>
                        <a:pt x="95" y="0"/>
                        <a:pt x="9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9" name="Google Shape;1399;p38"/>
                <p:cNvSpPr/>
                <p:nvPr/>
              </p:nvSpPr>
              <p:spPr>
                <a:xfrm>
                  <a:off x="3890331" y="3223582"/>
                  <a:ext cx="10139" cy="10471"/>
                </a:xfrm>
                <a:custGeom>
                  <a:rect b="b" l="l" r="r" t="t"/>
                  <a:pathLst>
                    <a:path extrusionOk="0" h="126" w="122">
                      <a:moveTo>
                        <a:pt x="52" y="1"/>
                      </a:moveTo>
                      <a:cubicBezTo>
                        <a:pt x="51" y="2"/>
                        <a:pt x="50" y="3"/>
                        <a:pt x="48" y="3"/>
                      </a:cubicBezTo>
                      <a:cubicBezTo>
                        <a:pt x="47" y="3"/>
                        <a:pt x="47" y="2"/>
                        <a:pt x="46" y="2"/>
                      </a:cubicBezTo>
                      <a:cubicBezTo>
                        <a:pt x="46" y="2"/>
                        <a:pt x="45" y="3"/>
                        <a:pt x="45" y="3"/>
                      </a:cubicBezTo>
                      <a:cubicBezTo>
                        <a:pt x="43" y="3"/>
                        <a:pt x="42" y="3"/>
                        <a:pt x="41" y="4"/>
                      </a:cubicBezTo>
                      <a:cubicBezTo>
                        <a:pt x="40" y="4"/>
                        <a:pt x="39" y="5"/>
                        <a:pt x="37" y="6"/>
                      </a:cubicBezTo>
                      <a:cubicBezTo>
                        <a:pt x="36" y="6"/>
                        <a:pt x="34" y="7"/>
                        <a:pt x="33" y="7"/>
                      </a:cubicBezTo>
                      <a:lnTo>
                        <a:pt x="30" y="9"/>
                      </a:lnTo>
                      <a:cubicBezTo>
                        <a:pt x="29" y="10"/>
                        <a:pt x="28" y="11"/>
                        <a:pt x="27" y="11"/>
                      </a:cubicBezTo>
                      <a:lnTo>
                        <a:pt x="24" y="15"/>
                      </a:lnTo>
                      <a:cubicBezTo>
                        <a:pt x="23" y="15"/>
                        <a:pt x="20" y="16"/>
                        <a:pt x="19" y="16"/>
                      </a:cubicBezTo>
                      <a:cubicBezTo>
                        <a:pt x="19" y="17"/>
                        <a:pt x="18" y="18"/>
                        <a:pt x="17" y="19"/>
                      </a:cubicBezTo>
                      <a:cubicBezTo>
                        <a:pt x="16" y="20"/>
                        <a:pt x="15" y="21"/>
                        <a:pt x="15" y="22"/>
                      </a:cubicBezTo>
                      <a:cubicBezTo>
                        <a:pt x="14" y="23"/>
                        <a:pt x="13" y="24"/>
                        <a:pt x="12" y="25"/>
                      </a:cubicBezTo>
                      <a:cubicBezTo>
                        <a:pt x="11" y="26"/>
                        <a:pt x="10" y="28"/>
                        <a:pt x="9" y="29"/>
                      </a:cubicBezTo>
                      <a:lnTo>
                        <a:pt x="6" y="32"/>
                      </a:lnTo>
                      <a:cubicBezTo>
                        <a:pt x="5" y="33"/>
                        <a:pt x="5" y="34"/>
                        <a:pt x="4" y="35"/>
                      </a:cubicBezTo>
                      <a:cubicBezTo>
                        <a:pt x="3" y="36"/>
                        <a:pt x="3" y="38"/>
                        <a:pt x="3" y="39"/>
                      </a:cubicBezTo>
                      <a:cubicBezTo>
                        <a:pt x="3" y="40"/>
                        <a:pt x="3" y="42"/>
                        <a:pt x="2" y="44"/>
                      </a:cubicBezTo>
                      <a:cubicBezTo>
                        <a:pt x="2" y="45"/>
                        <a:pt x="0" y="46"/>
                        <a:pt x="0" y="47"/>
                      </a:cubicBezTo>
                      <a:cubicBezTo>
                        <a:pt x="0" y="48"/>
                        <a:pt x="1" y="50"/>
                        <a:pt x="0" y="51"/>
                      </a:cubicBezTo>
                      <a:cubicBezTo>
                        <a:pt x="0" y="52"/>
                        <a:pt x="0" y="54"/>
                        <a:pt x="0" y="55"/>
                      </a:cubicBezTo>
                      <a:lnTo>
                        <a:pt x="0" y="60"/>
                      </a:lnTo>
                      <a:lnTo>
                        <a:pt x="0" y="63"/>
                      </a:lnTo>
                      <a:lnTo>
                        <a:pt x="0" y="67"/>
                      </a:lnTo>
                      <a:cubicBezTo>
                        <a:pt x="0" y="68"/>
                        <a:pt x="0" y="70"/>
                        <a:pt x="0" y="71"/>
                      </a:cubicBezTo>
                      <a:cubicBezTo>
                        <a:pt x="0" y="72"/>
                        <a:pt x="1" y="73"/>
                        <a:pt x="1" y="75"/>
                      </a:cubicBezTo>
                      <a:lnTo>
                        <a:pt x="1" y="79"/>
                      </a:lnTo>
                      <a:cubicBezTo>
                        <a:pt x="1" y="80"/>
                        <a:pt x="2" y="82"/>
                        <a:pt x="2" y="83"/>
                      </a:cubicBezTo>
                      <a:cubicBezTo>
                        <a:pt x="3" y="84"/>
                        <a:pt x="3" y="85"/>
                        <a:pt x="3" y="87"/>
                      </a:cubicBezTo>
                      <a:cubicBezTo>
                        <a:pt x="4" y="88"/>
                        <a:pt x="4" y="90"/>
                        <a:pt x="5" y="91"/>
                      </a:cubicBezTo>
                      <a:cubicBezTo>
                        <a:pt x="5" y="92"/>
                        <a:pt x="8" y="93"/>
                        <a:pt x="9" y="94"/>
                      </a:cubicBezTo>
                      <a:cubicBezTo>
                        <a:pt x="9" y="95"/>
                        <a:pt x="9" y="96"/>
                        <a:pt x="10" y="97"/>
                      </a:cubicBezTo>
                      <a:cubicBezTo>
                        <a:pt x="10" y="99"/>
                        <a:pt x="11" y="100"/>
                        <a:pt x="12" y="101"/>
                      </a:cubicBezTo>
                      <a:cubicBezTo>
                        <a:pt x="12" y="102"/>
                        <a:pt x="14" y="103"/>
                        <a:pt x="14" y="104"/>
                      </a:cubicBezTo>
                      <a:cubicBezTo>
                        <a:pt x="15" y="106"/>
                        <a:pt x="17" y="106"/>
                        <a:pt x="18" y="107"/>
                      </a:cubicBezTo>
                      <a:cubicBezTo>
                        <a:pt x="19" y="108"/>
                        <a:pt x="19" y="109"/>
                        <a:pt x="20" y="110"/>
                      </a:cubicBezTo>
                      <a:lnTo>
                        <a:pt x="24" y="112"/>
                      </a:lnTo>
                      <a:cubicBezTo>
                        <a:pt x="25" y="114"/>
                        <a:pt x="26" y="113"/>
                        <a:pt x="27" y="114"/>
                      </a:cubicBezTo>
                      <a:cubicBezTo>
                        <a:pt x="28" y="115"/>
                        <a:pt x="29" y="116"/>
                        <a:pt x="30" y="117"/>
                      </a:cubicBezTo>
                      <a:cubicBezTo>
                        <a:pt x="31" y="118"/>
                        <a:pt x="31" y="118"/>
                        <a:pt x="32" y="118"/>
                      </a:cubicBezTo>
                      <a:cubicBezTo>
                        <a:pt x="33" y="118"/>
                        <a:pt x="34" y="118"/>
                        <a:pt x="34" y="118"/>
                      </a:cubicBezTo>
                      <a:cubicBezTo>
                        <a:pt x="35" y="118"/>
                        <a:pt x="36" y="121"/>
                        <a:pt x="37" y="121"/>
                      </a:cubicBezTo>
                      <a:lnTo>
                        <a:pt x="42" y="121"/>
                      </a:lnTo>
                      <a:cubicBezTo>
                        <a:pt x="43" y="122"/>
                        <a:pt x="44" y="124"/>
                        <a:pt x="45" y="124"/>
                      </a:cubicBezTo>
                      <a:lnTo>
                        <a:pt x="49" y="124"/>
                      </a:lnTo>
                      <a:lnTo>
                        <a:pt x="52" y="125"/>
                      </a:lnTo>
                      <a:lnTo>
                        <a:pt x="70" y="125"/>
                      </a:lnTo>
                      <a:cubicBezTo>
                        <a:pt x="70" y="125"/>
                        <a:pt x="71" y="125"/>
                        <a:pt x="72" y="125"/>
                      </a:cubicBezTo>
                      <a:cubicBezTo>
                        <a:pt x="73" y="125"/>
                        <a:pt x="73" y="125"/>
                        <a:pt x="74" y="125"/>
                      </a:cubicBezTo>
                      <a:cubicBezTo>
                        <a:pt x="75" y="125"/>
                        <a:pt x="76" y="124"/>
                        <a:pt x="77" y="124"/>
                      </a:cubicBezTo>
                      <a:cubicBezTo>
                        <a:pt x="78" y="123"/>
                        <a:pt x="79" y="123"/>
                        <a:pt x="81" y="122"/>
                      </a:cubicBezTo>
                      <a:cubicBezTo>
                        <a:pt x="82" y="122"/>
                        <a:pt x="83" y="121"/>
                        <a:pt x="85" y="121"/>
                      </a:cubicBezTo>
                      <a:lnTo>
                        <a:pt x="88" y="118"/>
                      </a:lnTo>
                      <a:lnTo>
                        <a:pt x="92" y="117"/>
                      </a:lnTo>
                      <a:cubicBezTo>
                        <a:pt x="93" y="116"/>
                        <a:pt x="94" y="115"/>
                        <a:pt x="95" y="114"/>
                      </a:cubicBezTo>
                      <a:cubicBezTo>
                        <a:pt x="96" y="114"/>
                        <a:pt x="97" y="113"/>
                        <a:pt x="98" y="112"/>
                      </a:cubicBezTo>
                      <a:cubicBezTo>
                        <a:pt x="99" y="111"/>
                        <a:pt x="101" y="111"/>
                        <a:pt x="102" y="110"/>
                      </a:cubicBezTo>
                      <a:cubicBezTo>
                        <a:pt x="103" y="109"/>
                        <a:pt x="104" y="109"/>
                        <a:pt x="105" y="108"/>
                      </a:cubicBezTo>
                      <a:cubicBezTo>
                        <a:pt x="106" y="107"/>
                        <a:pt x="106" y="106"/>
                        <a:pt x="107" y="104"/>
                      </a:cubicBezTo>
                      <a:cubicBezTo>
                        <a:pt x="108" y="103"/>
                        <a:pt x="109" y="102"/>
                        <a:pt x="110" y="101"/>
                      </a:cubicBezTo>
                      <a:lnTo>
                        <a:pt x="112" y="98"/>
                      </a:lnTo>
                      <a:cubicBezTo>
                        <a:pt x="112" y="97"/>
                        <a:pt x="113" y="96"/>
                        <a:pt x="114" y="95"/>
                      </a:cubicBezTo>
                      <a:cubicBezTo>
                        <a:pt x="114" y="93"/>
                        <a:pt x="117" y="93"/>
                        <a:pt x="117" y="92"/>
                      </a:cubicBezTo>
                      <a:cubicBezTo>
                        <a:pt x="118" y="91"/>
                        <a:pt x="118" y="88"/>
                        <a:pt x="118" y="87"/>
                      </a:cubicBezTo>
                      <a:cubicBezTo>
                        <a:pt x="119" y="86"/>
                        <a:pt x="119" y="85"/>
                        <a:pt x="119" y="83"/>
                      </a:cubicBezTo>
                      <a:cubicBezTo>
                        <a:pt x="120" y="82"/>
                        <a:pt x="122" y="81"/>
                        <a:pt x="122" y="80"/>
                      </a:cubicBezTo>
                      <a:lnTo>
                        <a:pt x="122" y="76"/>
                      </a:lnTo>
                      <a:lnTo>
                        <a:pt x="122" y="72"/>
                      </a:lnTo>
                      <a:lnTo>
                        <a:pt x="122" y="68"/>
                      </a:lnTo>
                      <a:lnTo>
                        <a:pt x="122" y="64"/>
                      </a:lnTo>
                      <a:cubicBezTo>
                        <a:pt x="122" y="63"/>
                        <a:pt x="121" y="61"/>
                        <a:pt x="121" y="59"/>
                      </a:cubicBezTo>
                      <a:cubicBezTo>
                        <a:pt x="121" y="57"/>
                        <a:pt x="121" y="55"/>
                        <a:pt x="121" y="54"/>
                      </a:cubicBezTo>
                      <a:cubicBezTo>
                        <a:pt x="121" y="53"/>
                        <a:pt x="121" y="52"/>
                        <a:pt x="121" y="50"/>
                      </a:cubicBezTo>
                      <a:cubicBezTo>
                        <a:pt x="121" y="49"/>
                        <a:pt x="120" y="48"/>
                        <a:pt x="120" y="47"/>
                      </a:cubicBezTo>
                      <a:cubicBezTo>
                        <a:pt x="119" y="46"/>
                        <a:pt x="119" y="44"/>
                        <a:pt x="118" y="42"/>
                      </a:cubicBezTo>
                      <a:cubicBezTo>
                        <a:pt x="118" y="41"/>
                        <a:pt x="117" y="40"/>
                        <a:pt x="117" y="39"/>
                      </a:cubicBezTo>
                      <a:lnTo>
                        <a:pt x="116" y="35"/>
                      </a:lnTo>
                      <a:lnTo>
                        <a:pt x="116" y="31"/>
                      </a:lnTo>
                      <a:cubicBezTo>
                        <a:pt x="114" y="30"/>
                        <a:pt x="113" y="29"/>
                        <a:pt x="112" y="28"/>
                      </a:cubicBezTo>
                      <a:cubicBezTo>
                        <a:pt x="112" y="26"/>
                        <a:pt x="110" y="26"/>
                        <a:pt x="109" y="25"/>
                      </a:cubicBezTo>
                      <a:lnTo>
                        <a:pt x="107" y="22"/>
                      </a:lnTo>
                      <a:cubicBezTo>
                        <a:pt x="106" y="21"/>
                        <a:pt x="106" y="19"/>
                        <a:pt x="105" y="19"/>
                      </a:cubicBezTo>
                      <a:cubicBezTo>
                        <a:pt x="104" y="18"/>
                        <a:pt x="103" y="17"/>
                        <a:pt x="102" y="16"/>
                      </a:cubicBezTo>
                      <a:cubicBezTo>
                        <a:pt x="101" y="15"/>
                        <a:pt x="99" y="15"/>
                        <a:pt x="98" y="14"/>
                      </a:cubicBezTo>
                      <a:lnTo>
                        <a:pt x="95" y="11"/>
                      </a:lnTo>
                      <a:cubicBezTo>
                        <a:pt x="93" y="11"/>
                        <a:pt x="93" y="8"/>
                        <a:pt x="92" y="8"/>
                      </a:cubicBezTo>
                      <a:cubicBezTo>
                        <a:pt x="91" y="8"/>
                        <a:pt x="91" y="8"/>
                        <a:pt x="90" y="8"/>
                      </a:cubicBezTo>
                      <a:cubicBezTo>
                        <a:pt x="89" y="8"/>
                        <a:pt x="88" y="8"/>
                        <a:pt x="88" y="7"/>
                      </a:cubicBezTo>
                      <a:cubicBezTo>
                        <a:pt x="87" y="7"/>
                        <a:pt x="87" y="5"/>
                        <a:pt x="85" y="5"/>
                      </a:cubicBezTo>
                      <a:lnTo>
                        <a:pt x="80" y="5"/>
                      </a:lnTo>
                      <a:cubicBezTo>
                        <a:pt x="79" y="4"/>
                        <a:pt x="78" y="4"/>
                        <a:pt x="77" y="3"/>
                      </a:cubicBezTo>
                      <a:lnTo>
                        <a:pt x="73" y="3"/>
                      </a:lnTo>
                      <a:lnTo>
                        <a:pt x="68" y="2"/>
                      </a:lnTo>
                      <a:cubicBezTo>
                        <a:pt x="67" y="2"/>
                        <a:pt x="66" y="1"/>
                        <a:pt x="65" y="1"/>
                      </a:cubicBezTo>
                      <a:cubicBezTo>
                        <a:pt x="63" y="1"/>
                        <a:pt x="62" y="2"/>
                        <a:pt x="61" y="2"/>
                      </a:cubicBezTo>
                      <a:cubicBezTo>
                        <a:pt x="60" y="2"/>
                        <a:pt x="58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0" name="Google Shape;1400;p38"/>
                <p:cNvSpPr/>
                <p:nvPr/>
              </p:nvSpPr>
              <p:spPr>
                <a:xfrm>
                  <a:off x="3985985" y="2938449"/>
                  <a:ext cx="21690" cy="21774"/>
                </a:xfrm>
                <a:custGeom>
                  <a:rect b="b" l="l" r="r" t="t"/>
                  <a:pathLst>
                    <a:path extrusionOk="0" h="262" w="261">
                      <a:moveTo>
                        <a:pt x="137" y="1"/>
                      </a:moveTo>
                      <a:cubicBezTo>
                        <a:pt x="135" y="1"/>
                        <a:pt x="133" y="3"/>
                        <a:pt x="130" y="3"/>
                      </a:cubicBezTo>
                      <a:cubicBezTo>
                        <a:pt x="128" y="3"/>
                        <a:pt x="124" y="2"/>
                        <a:pt x="121" y="2"/>
                      </a:cubicBezTo>
                      <a:cubicBezTo>
                        <a:pt x="120" y="2"/>
                        <a:pt x="118" y="2"/>
                        <a:pt x="116" y="2"/>
                      </a:cubicBezTo>
                      <a:cubicBezTo>
                        <a:pt x="115" y="2"/>
                        <a:pt x="114" y="2"/>
                        <a:pt x="113" y="2"/>
                      </a:cubicBezTo>
                      <a:cubicBezTo>
                        <a:pt x="111" y="2"/>
                        <a:pt x="107" y="4"/>
                        <a:pt x="104" y="4"/>
                      </a:cubicBezTo>
                      <a:cubicBezTo>
                        <a:pt x="103" y="4"/>
                        <a:pt x="101" y="4"/>
                        <a:pt x="99" y="4"/>
                      </a:cubicBezTo>
                      <a:cubicBezTo>
                        <a:pt x="98" y="4"/>
                        <a:pt x="97" y="4"/>
                        <a:pt x="96" y="4"/>
                      </a:cubicBezTo>
                      <a:cubicBezTo>
                        <a:pt x="93" y="4"/>
                        <a:pt x="90" y="6"/>
                        <a:pt x="88" y="8"/>
                      </a:cubicBezTo>
                      <a:cubicBezTo>
                        <a:pt x="85" y="8"/>
                        <a:pt x="83" y="11"/>
                        <a:pt x="81" y="12"/>
                      </a:cubicBezTo>
                      <a:cubicBezTo>
                        <a:pt x="77" y="13"/>
                        <a:pt x="75" y="13"/>
                        <a:pt x="72" y="15"/>
                      </a:cubicBezTo>
                      <a:lnTo>
                        <a:pt x="65" y="18"/>
                      </a:lnTo>
                      <a:cubicBezTo>
                        <a:pt x="62" y="20"/>
                        <a:pt x="60" y="23"/>
                        <a:pt x="58" y="25"/>
                      </a:cubicBezTo>
                      <a:cubicBezTo>
                        <a:pt x="56" y="26"/>
                        <a:pt x="54" y="28"/>
                        <a:pt x="52" y="29"/>
                      </a:cubicBezTo>
                      <a:cubicBezTo>
                        <a:pt x="50" y="31"/>
                        <a:pt x="46" y="31"/>
                        <a:pt x="44" y="33"/>
                      </a:cubicBezTo>
                      <a:cubicBezTo>
                        <a:pt x="42" y="35"/>
                        <a:pt x="40" y="38"/>
                        <a:pt x="38" y="40"/>
                      </a:cubicBezTo>
                      <a:cubicBezTo>
                        <a:pt x="36" y="42"/>
                        <a:pt x="35" y="44"/>
                        <a:pt x="33" y="46"/>
                      </a:cubicBezTo>
                      <a:cubicBezTo>
                        <a:pt x="30" y="48"/>
                        <a:pt x="28" y="50"/>
                        <a:pt x="27" y="52"/>
                      </a:cubicBezTo>
                      <a:cubicBezTo>
                        <a:pt x="25" y="55"/>
                        <a:pt x="22" y="57"/>
                        <a:pt x="21" y="59"/>
                      </a:cubicBezTo>
                      <a:cubicBezTo>
                        <a:pt x="19" y="61"/>
                        <a:pt x="18" y="63"/>
                        <a:pt x="15" y="65"/>
                      </a:cubicBezTo>
                      <a:cubicBezTo>
                        <a:pt x="14" y="69"/>
                        <a:pt x="13" y="71"/>
                        <a:pt x="12" y="74"/>
                      </a:cubicBezTo>
                      <a:cubicBezTo>
                        <a:pt x="10" y="76"/>
                        <a:pt x="11" y="79"/>
                        <a:pt x="10" y="82"/>
                      </a:cubicBezTo>
                      <a:cubicBezTo>
                        <a:pt x="9" y="85"/>
                        <a:pt x="8" y="87"/>
                        <a:pt x="7" y="90"/>
                      </a:cubicBezTo>
                      <a:cubicBezTo>
                        <a:pt x="6" y="93"/>
                        <a:pt x="4" y="95"/>
                        <a:pt x="3" y="97"/>
                      </a:cubicBezTo>
                      <a:cubicBezTo>
                        <a:pt x="3" y="101"/>
                        <a:pt x="2" y="104"/>
                        <a:pt x="2" y="106"/>
                      </a:cubicBezTo>
                      <a:cubicBezTo>
                        <a:pt x="0" y="109"/>
                        <a:pt x="3" y="112"/>
                        <a:pt x="3" y="114"/>
                      </a:cubicBezTo>
                      <a:cubicBezTo>
                        <a:pt x="3" y="118"/>
                        <a:pt x="2" y="121"/>
                        <a:pt x="2" y="123"/>
                      </a:cubicBezTo>
                      <a:cubicBezTo>
                        <a:pt x="2" y="126"/>
                        <a:pt x="0" y="129"/>
                        <a:pt x="0" y="132"/>
                      </a:cubicBezTo>
                      <a:cubicBezTo>
                        <a:pt x="0" y="135"/>
                        <a:pt x="0" y="137"/>
                        <a:pt x="0" y="140"/>
                      </a:cubicBezTo>
                      <a:cubicBezTo>
                        <a:pt x="2" y="143"/>
                        <a:pt x="2" y="145"/>
                        <a:pt x="3" y="149"/>
                      </a:cubicBezTo>
                      <a:cubicBezTo>
                        <a:pt x="3" y="152"/>
                        <a:pt x="4" y="154"/>
                        <a:pt x="5" y="157"/>
                      </a:cubicBezTo>
                      <a:cubicBezTo>
                        <a:pt x="5" y="159"/>
                        <a:pt x="4" y="163"/>
                        <a:pt x="5" y="166"/>
                      </a:cubicBezTo>
                      <a:cubicBezTo>
                        <a:pt x="5" y="168"/>
                        <a:pt x="6" y="171"/>
                        <a:pt x="7" y="173"/>
                      </a:cubicBezTo>
                      <a:cubicBezTo>
                        <a:pt x="8" y="176"/>
                        <a:pt x="8" y="180"/>
                        <a:pt x="9" y="182"/>
                      </a:cubicBezTo>
                      <a:cubicBezTo>
                        <a:pt x="10" y="185"/>
                        <a:pt x="11" y="187"/>
                        <a:pt x="12" y="190"/>
                      </a:cubicBezTo>
                      <a:cubicBezTo>
                        <a:pt x="13" y="193"/>
                        <a:pt x="18" y="194"/>
                        <a:pt x="20" y="196"/>
                      </a:cubicBezTo>
                      <a:cubicBezTo>
                        <a:pt x="21" y="198"/>
                        <a:pt x="21" y="202"/>
                        <a:pt x="22" y="204"/>
                      </a:cubicBezTo>
                      <a:cubicBezTo>
                        <a:pt x="24" y="206"/>
                        <a:pt x="24" y="210"/>
                        <a:pt x="26" y="212"/>
                      </a:cubicBezTo>
                      <a:cubicBezTo>
                        <a:pt x="27" y="214"/>
                        <a:pt x="29" y="216"/>
                        <a:pt x="31" y="218"/>
                      </a:cubicBezTo>
                      <a:cubicBezTo>
                        <a:pt x="34" y="220"/>
                        <a:pt x="38" y="220"/>
                        <a:pt x="39" y="222"/>
                      </a:cubicBezTo>
                      <a:cubicBezTo>
                        <a:pt x="41" y="225"/>
                        <a:pt x="42" y="229"/>
                        <a:pt x="44" y="230"/>
                      </a:cubicBezTo>
                      <a:cubicBezTo>
                        <a:pt x="46" y="232"/>
                        <a:pt x="49" y="234"/>
                        <a:pt x="51" y="235"/>
                      </a:cubicBezTo>
                      <a:cubicBezTo>
                        <a:pt x="53" y="237"/>
                        <a:pt x="56" y="237"/>
                        <a:pt x="58" y="238"/>
                      </a:cubicBezTo>
                      <a:cubicBezTo>
                        <a:pt x="61" y="241"/>
                        <a:pt x="62" y="244"/>
                        <a:pt x="65" y="245"/>
                      </a:cubicBezTo>
                      <a:cubicBezTo>
                        <a:pt x="68" y="247"/>
                        <a:pt x="71" y="246"/>
                        <a:pt x="73" y="247"/>
                      </a:cubicBezTo>
                      <a:cubicBezTo>
                        <a:pt x="75" y="248"/>
                        <a:pt x="77" y="252"/>
                        <a:pt x="80" y="253"/>
                      </a:cubicBezTo>
                      <a:cubicBezTo>
                        <a:pt x="80" y="254"/>
                        <a:pt x="81" y="254"/>
                        <a:pt x="82" y="254"/>
                      </a:cubicBezTo>
                      <a:cubicBezTo>
                        <a:pt x="83" y="254"/>
                        <a:pt x="85" y="253"/>
                        <a:pt x="87" y="253"/>
                      </a:cubicBezTo>
                      <a:cubicBezTo>
                        <a:pt x="88" y="253"/>
                        <a:pt x="88" y="253"/>
                        <a:pt x="89" y="253"/>
                      </a:cubicBezTo>
                      <a:cubicBezTo>
                        <a:pt x="91" y="255"/>
                        <a:pt x="93" y="259"/>
                        <a:pt x="96" y="259"/>
                      </a:cubicBezTo>
                      <a:cubicBezTo>
                        <a:pt x="98" y="259"/>
                        <a:pt x="100" y="258"/>
                        <a:pt x="102" y="258"/>
                      </a:cubicBezTo>
                      <a:cubicBezTo>
                        <a:pt x="103" y="258"/>
                        <a:pt x="104" y="258"/>
                        <a:pt x="105" y="259"/>
                      </a:cubicBezTo>
                      <a:cubicBezTo>
                        <a:pt x="107" y="259"/>
                        <a:pt x="111" y="261"/>
                        <a:pt x="113" y="261"/>
                      </a:cubicBezTo>
                      <a:cubicBezTo>
                        <a:pt x="116" y="261"/>
                        <a:pt x="119" y="262"/>
                        <a:pt x="121" y="262"/>
                      </a:cubicBezTo>
                      <a:lnTo>
                        <a:pt x="130" y="262"/>
                      </a:lnTo>
                      <a:cubicBezTo>
                        <a:pt x="133" y="262"/>
                        <a:pt x="136" y="261"/>
                        <a:pt x="138" y="261"/>
                      </a:cubicBezTo>
                      <a:cubicBezTo>
                        <a:pt x="142" y="261"/>
                        <a:pt x="145" y="261"/>
                        <a:pt x="147" y="260"/>
                      </a:cubicBezTo>
                      <a:cubicBezTo>
                        <a:pt x="149" y="260"/>
                        <a:pt x="151" y="260"/>
                        <a:pt x="153" y="260"/>
                      </a:cubicBezTo>
                      <a:cubicBezTo>
                        <a:pt x="154" y="260"/>
                        <a:pt x="155" y="260"/>
                        <a:pt x="155" y="260"/>
                      </a:cubicBezTo>
                      <a:cubicBezTo>
                        <a:pt x="159" y="260"/>
                        <a:pt x="161" y="257"/>
                        <a:pt x="164" y="257"/>
                      </a:cubicBezTo>
                      <a:lnTo>
                        <a:pt x="171" y="253"/>
                      </a:lnTo>
                      <a:cubicBezTo>
                        <a:pt x="175" y="252"/>
                        <a:pt x="177" y="251"/>
                        <a:pt x="179" y="250"/>
                      </a:cubicBezTo>
                      <a:cubicBezTo>
                        <a:pt x="182" y="249"/>
                        <a:pt x="184" y="248"/>
                        <a:pt x="188" y="247"/>
                      </a:cubicBezTo>
                      <a:cubicBezTo>
                        <a:pt x="190" y="245"/>
                        <a:pt x="193" y="245"/>
                        <a:pt x="195" y="243"/>
                      </a:cubicBezTo>
                      <a:cubicBezTo>
                        <a:pt x="197" y="242"/>
                        <a:pt x="199" y="240"/>
                        <a:pt x="201" y="237"/>
                      </a:cubicBezTo>
                      <a:cubicBezTo>
                        <a:pt x="204" y="236"/>
                        <a:pt x="206" y="234"/>
                        <a:pt x="208" y="232"/>
                      </a:cubicBezTo>
                      <a:cubicBezTo>
                        <a:pt x="211" y="231"/>
                        <a:pt x="213" y="229"/>
                        <a:pt x="215" y="228"/>
                      </a:cubicBezTo>
                      <a:cubicBezTo>
                        <a:pt x="217" y="226"/>
                        <a:pt x="221" y="225"/>
                        <a:pt x="222" y="222"/>
                      </a:cubicBezTo>
                      <a:cubicBezTo>
                        <a:pt x="224" y="221"/>
                        <a:pt x="225" y="218"/>
                        <a:pt x="227" y="216"/>
                      </a:cubicBezTo>
                      <a:cubicBezTo>
                        <a:pt x="229" y="214"/>
                        <a:pt x="230" y="212"/>
                        <a:pt x="232" y="210"/>
                      </a:cubicBezTo>
                      <a:cubicBezTo>
                        <a:pt x="235" y="207"/>
                        <a:pt x="236" y="204"/>
                        <a:pt x="238" y="202"/>
                      </a:cubicBezTo>
                      <a:cubicBezTo>
                        <a:pt x="239" y="200"/>
                        <a:pt x="241" y="198"/>
                        <a:pt x="242" y="196"/>
                      </a:cubicBezTo>
                      <a:cubicBezTo>
                        <a:pt x="243" y="193"/>
                        <a:pt x="246" y="191"/>
                        <a:pt x="247" y="188"/>
                      </a:cubicBezTo>
                      <a:cubicBezTo>
                        <a:pt x="250" y="186"/>
                        <a:pt x="248" y="183"/>
                        <a:pt x="250" y="180"/>
                      </a:cubicBezTo>
                      <a:cubicBezTo>
                        <a:pt x="251" y="178"/>
                        <a:pt x="252" y="175"/>
                        <a:pt x="252" y="172"/>
                      </a:cubicBezTo>
                      <a:cubicBezTo>
                        <a:pt x="253" y="170"/>
                        <a:pt x="257" y="168"/>
                        <a:pt x="257" y="165"/>
                      </a:cubicBezTo>
                      <a:cubicBezTo>
                        <a:pt x="258" y="162"/>
                        <a:pt x="259" y="159"/>
                        <a:pt x="259" y="156"/>
                      </a:cubicBezTo>
                      <a:cubicBezTo>
                        <a:pt x="260" y="154"/>
                        <a:pt x="260" y="151"/>
                        <a:pt x="260" y="148"/>
                      </a:cubicBezTo>
                      <a:cubicBezTo>
                        <a:pt x="260" y="145"/>
                        <a:pt x="259" y="142"/>
                        <a:pt x="259" y="139"/>
                      </a:cubicBezTo>
                      <a:cubicBezTo>
                        <a:pt x="259" y="137"/>
                        <a:pt x="260" y="134"/>
                        <a:pt x="260" y="131"/>
                      </a:cubicBezTo>
                      <a:cubicBezTo>
                        <a:pt x="260" y="128"/>
                        <a:pt x="259" y="126"/>
                        <a:pt x="259" y="124"/>
                      </a:cubicBezTo>
                      <a:cubicBezTo>
                        <a:pt x="258" y="121"/>
                        <a:pt x="258" y="119"/>
                        <a:pt x="258" y="116"/>
                      </a:cubicBezTo>
                      <a:cubicBezTo>
                        <a:pt x="258" y="112"/>
                        <a:pt x="258" y="110"/>
                        <a:pt x="258" y="107"/>
                      </a:cubicBezTo>
                      <a:cubicBezTo>
                        <a:pt x="257" y="104"/>
                        <a:pt x="256" y="102"/>
                        <a:pt x="255" y="98"/>
                      </a:cubicBezTo>
                      <a:cubicBezTo>
                        <a:pt x="254" y="96"/>
                        <a:pt x="253" y="94"/>
                        <a:pt x="252" y="91"/>
                      </a:cubicBezTo>
                      <a:cubicBezTo>
                        <a:pt x="251" y="89"/>
                        <a:pt x="251" y="86"/>
                        <a:pt x="250" y="83"/>
                      </a:cubicBezTo>
                      <a:cubicBezTo>
                        <a:pt x="248" y="80"/>
                        <a:pt x="247" y="78"/>
                        <a:pt x="245" y="76"/>
                      </a:cubicBezTo>
                      <a:cubicBezTo>
                        <a:pt x="244" y="73"/>
                        <a:pt x="245" y="69"/>
                        <a:pt x="244" y="66"/>
                      </a:cubicBezTo>
                      <a:cubicBezTo>
                        <a:pt x="243" y="64"/>
                        <a:pt x="241" y="62"/>
                        <a:pt x="239" y="60"/>
                      </a:cubicBezTo>
                      <a:cubicBezTo>
                        <a:pt x="238" y="57"/>
                        <a:pt x="235" y="56"/>
                        <a:pt x="232" y="54"/>
                      </a:cubicBezTo>
                      <a:cubicBezTo>
                        <a:pt x="231" y="51"/>
                        <a:pt x="229" y="49"/>
                        <a:pt x="227" y="47"/>
                      </a:cubicBezTo>
                      <a:cubicBezTo>
                        <a:pt x="226" y="45"/>
                        <a:pt x="225" y="42"/>
                        <a:pt x="223" y="40"/>
                      </a:cubicBezTo>
                      <a:cubicBezTo>
                        <a:pt x="221" y="38"/>
                        <a:pt x="219" y="36"/>
                        <a:pt x="216" y="34"/>
                      </a:cubicBezTo>
                      <a:cubicBezTo>
                        <a:pt x="214" y="32"/>
                        <a:pt x="211" y="32"/>
                        <a:pt x="208" y="31"/>
                      </a:cubicBezTo>
                      <a:cubicBezTo>
                        <a:pt x="206" y="29"/>
                        <a:pt x="204" y="28"/>
                        <a:pt x="201" y="26"/>
                      </a:cubicBezTo>
                      <a:cubicBezTo>
                        <a:pt x="199" y="25"/>
                        <a:pt x="199" y="19"/>
                        <a:pt x="196" y="18"/>
                      </a:cubicBezTo>
                      <a:cubicBezTo>
                        <a:pt x="194" y="16"/>
                        <a:pt x="190" y="17"/>
                        <a:pt x="188" y="16"/>
                      </a:cubicBezTo>
                      <a:cubicBezTo>
                        <a:pt x="184" y="15"/>
                        <a:pt x="183" y="12"/>
                        <a:pt x="180" y="11"/>
                      </a:cubicBezTo>
                      <a:cubicBezTo>
                        <a:pt x="179" y="10"/>
                        <a:pt x="178" y="10"/>
                        <a:pt x="176" y="10"/>
                      </a:cubicBezTo>
                      <a:cubicBezTo>
                        <a:pt x="175" y="10"/>
                        <a:pt x="173" y="10"/>
                        <a:pt x="171" y="10"/>
                      </a:cubicBezTo>
                      <a:cubicBezTo>
                        <a:pt x="169" y="9"/>
                        <a:pt x="167" y="8"/>
                        <a:pt x="164" y="6"/>
                      </a:cubicBezTo>
                      <a:cubicBezTo>
                        <a:pt x="161" y="5"/>
                        <a:pt x="159" y="5"/>
                        <a:pt x="155" y="5"/>
                      </a:cubicBezTo>
                      <a:cubicBezTo>
                        <a:pt x="152" y="4"/>
                        <a:pt x="150" y="3"/>
                        <a:pt x="147" y="3"/>
                      </a:cubicBezTo>
                      <a:cubicBezTo>
                        <a:pt x="145" y="3"/>
                        <a:pt x="142" y="1"/>
                        <a:pt x="138" y="1"/>
                      </a:cubicBezTo>
                      <a:cubicBezTo>
                        <a:pt x="138" y="1"/>
                        <a:pt x="138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1" name="Google Shape;1401;p38"/>
                <p:cNvSpPr/>
                <p:nvPr/>
              </p:nvSpPr>
              <p:spPr>
                <a:xfrm>
                  <a:off x="3846369" y="2659715"/>
                  <a:ext cx="9723" cy="124741"/>
                </a:xfrm>
                <a:custGeom>
                  <a:rect b="b" l="l" r="r" t="t"/>
                  <a:pathLst>
                    <a:path extrusionOk="0" h="1501" w="117">
                      <a:moveTo>
                        <a:pt x="64" y="1"/>
                      </a:moveTo>
                      <a:cubicBezTo>
                        <a:pt x="55" y="1"/>
                        <a:pt x="45" y="6"/>
                        <a:pt x="44" y="15"/>
                      </a:cubicBezTo>
                      <a:cubicBezTo>
                        <a:pt x="11" y="254"/>
                        <a:pt x="13" y="500"/>
                        <a:pt x="6" y="740"/>
                      </a:cubicBezTo>
                      <a:cubicBezTo>
                        <a:pt x="3" y="862"/>
                        <a:pt x="1" y="985"/>
                        <a:pt x="2" y="1107"/>
                      </a:cubicBezTo>
                      <a:cubicBezTo>
                        <a:pt x="2" y="1169"/>
                        <a:pt x="3" y="1230"/>
                        <a:pt x="5" y="1291"/>
                      </a:cubicBezTo>
                      <a:cubicBezTo>
                        <a:pt x="7" y="1350"/>
                        <a:pt x="3" y="1415"/>
                        <a:pt x="23" y="1471"/>
                      </a:cubicBezTo>
                      <a:cubicBezTo>
                        <a:pt x="30" y="1490"/>
                        <a:pt x="49" y="1501"/>
                        <a:pt x="68" y="1501"/>
                      </a:cubicBezTo>
                      <a:cubicBezTo>
                        <a:pt x="84" y="1501"/>
                        <a:pt x="99" y="1492"/>
                        <a:pt x="104" y="1471"/>
                      </a:cubicBezTo>
                      <a:cubicBezTo>
                        <a:pt x="116" y="1413"/>
                        <a:pt x="106" y="1351"/>
                        <a:pt x="104" y="1291"/>
                      </a:cubicBezTo>
                      <a:cubicBezTo>
                        <a:pt x="101" y="1234"/>
                        <a:pt x="99" y="1177"/>
                        <a:pt x="98" y="1121"/>
                      </a:cubicBezTo>
                      <a:cubicBezTo>
                        <a:pt x="95" y="995"/>
                        <a:pt x="95" y="867"/>
                        <a:pt x="96" y="740"/>
                      </a:cubicBezTo>
                      <a:cubicBezTo>
                        <a:pt x="98" y="500"/>
                        <a:pt x="116" y="254"/>
                        <a:pt x="84" y="15"/>
                      </a:cubicBezTo>
                      <a:cubicBezTo>
                        <a:pt x="83" y="6"/>
                        <a:pt x="73" y="1"/>
                        <a:pt x="6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2" name="Google Shape;1402;p38"/>
                <p:cNvSpPr/>
                <p:nvPr/>
              </p:nvSpPr>
              <p:spPr>
                <a:xfrm>
                  <a:off x="3809553" y="2716974"/>
                  <a:ext cx="82856" cy="9142"/>
                </a:xfrm>
                <a:custGeom>
                  <a:rect b="b" l="l" r="r" t="t"/>
                  <a:pathLst>
                    <a:path extrusionOk="0" h="110" w="997">
                      <a:moveTo>
                        <a:pt x="196" y="0"/>
                      </a:moveTo>
                      <a:cubicBezTo>
                        <a:pt x="142" y="0"/>
                        <a:pt x="89" y="3"/>
                        <a:pt x="37" y="12"/>
                      </a:cubicBezTo>
                      <a:cubicBezTo>
                        <a:pt x="0" y="17"/>
                        <a:pt x="13" y="68"/>
                        <a:pt x="44" y="72"/>
                      </a:cubicBezTo>
                      <a:lnTo>
                        <a:pt x="45" y="72"/>
                      </a:lnTo>
                      <a:cubicBezTo>
                        <a:pt x="229" y="90"/>
                        <a:pt x="415" y="87"/>
                        <a:pt x="600" y="100"/>
                      </a:cubicBezTo>
                      <a:cubicBezTo>
                        <a:pt x="689" y="107"/>
                        <a:pt x="777" y="108"/>
                        <a:pt x="867" y="108"/>
                      </a:cubicBezTo>
                      <a:cubicBezTo>
                        <a:pt x="883" y="108"/>
                        <a:pt x="901" y="110"/>
                        <a:pt x="919" y="110"/>
                      </a:cubicBezTo>
                      <a:cubicBezTo>
                        <a:pt x="933" y="110"/>
                        <a:pt x="947" y="108"/>
                        <a:pt x="960" y="104"/>
                      </a:cubicBezTo>
                      <a:lnTo>
                        <a:pt x="960" y="104"/>
                      </a:lnTo>
                      <a:cubicBezTo>
                        <a:pt x="967" y="103"/>
                        <a:pt x="973" y="100"/>
                        <a:pt x="978" y="95"/>
                      </a:cubicBezTo>
                      <a:lnTo>
                        <a:pt x="978" y="95"/>
                      </a:lnTo>
                      <a:cubicBezTo>
                        <a:pt x="980" y="94"/>
                        <a:pt x="981" y="93"/>
                        <a:pt x="983" y="92"/>
                      </a:cubicBezTo>
                      <a:cubicBezTo>
                        <a:pt x="993" y="84"/>
                        <a:pt x="996" y="73"/>
                        <a:pt x="995" y="62"/>
                      </a:cubicBezTo>
                      <a:lnTo>
                        <a:pt x="995" y="62"/>
                      </a:lnTo>
                      <a:cubicBezTo>
                        <a:pt x="996" y="51"/>
                        <a:pt x="993" y="40"/>
                        <a:pt x="983" y="32"/>
                      </a:cubicBezTo>
                      <a:cubicBezTo>
                        <a:pt x="981" y="30"/>
                        <a:pt x="979" y="29"/>
                        <a:pt x="977" y="28"/>
                      </a:cubicBezTo>
                      <a:lnTo>
                        <a:pt x="977" y="28"/>
                      </a:lnTo>
                      <a:cubicBezTo>
                        <a:pt x="971" y="24"/>
                        <a:pt x="965" y="21"/>
                        <a:pt x="959" y="20"/>
                      </a:cubicBezTo>
                      <a:lnTo>
                        <a:pt x="959" y="20"/>
                      </a:lnTo>
                      <a:cubicBezTo>
                        <a:pt x="946" y="17"/>
                        <a:pt x="931" y="16"/>
                        <a:pt x="917" y="16"/>
                      </a:cubicBezTo>
                      <a:cubicBezTo>
                        <a:pt x="900" y="16"/>
                        <a:pt x="884" y="17"/>
                        <a:pt x="869" y="17"/>
                      </a:cubicBezTo>
                      <a:cubicBezTo>
                        <a:pt x="775" y="17"/>
                        <a:pt x="683" y="15"/>
                        <a:pt x="590" y="11"/>
                      </a:cubicBezTo>
                      <a:cubicBezTo>
                        <a:pt x="497" y="5"/>
                        <a:pt x="405" y="5"/>
                        <a:pt x="312" y="3"/>
                      </a:cubicBezTo>
                      <a:cubicBezTo>
                        <a:pt x="273" y="2"/>
                        <a:pt x="234" y="0"/>
                        <a:pt x="19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3" name="Google Shape;1403;p38"/>
                <p:cNvSpPr/>
                <p:nvPr/>
              </p:nvSpPr>
              <p:spPr>
                <a:xfrm>
                  <a:off x="3835980" y="2701600"/>
                  <a:ext cx="32910" cy="41220"/>
                </a:xfrm>
                <a:custGeom>
                  <a:rect b="b" l="l" r="r" t="t"/>
                  <a:pathLst>
                    <a:path extrusionOk="0" h="496" w="396">
                      <a:moveTo>
                        <a:pt x="12" y="1"/>
                      </a:moveTo>
                      <a:cubicBezTo>
                        <a:pt x="6" y="1"/>
                        <a:pt x="0" y="8"/>
                        <a:pt x="4" y="15"/>
                      </a:cubicBezTo>
                      <a:cubicBezTo>
                        <a:pt x="34" y="64"/>
                        <a:pt x="59" y="116"/>
                        <a:pt x="86" y="167"/>
                      </a:cubicBezTo>
                      <a:cubicBezTo>
                        <a:pt x="115" y="219"/>
                        <a:pt x="148" y="268"/>
                        <a:pt x="187" y="314"/>
                      </a:cubicBezTo>
                      <a:cubicBezTo>
                        <a:pt x="216" y="352"/>
                        <a:pt x="242" y="384"/>
                        <a:pt x="267" y="418"/>
                      </a:cubicBezTo>
                      <a:cubicBezTo>
                        <a:pt x="283" y="441"/>
                        <a:pt x="301" y="479"/>
                        <a:pt x="327" y="492"/>
                      </a:cubicBezTo>
                      <a:cubicBezTo>
                        <a:pt x="333" y="495"/>
                        <a:pt x="338" y="496"/>
                        <a:pt x="344" y="496"/>
                      </a:cubicBezTo>
                      <a:cubicBezTo>
                        <a:pt x="371" y="496"/>
                        <a:pt x="396" y="468"/>
                        <a:pt x="378" y="440"/>
                      </a:cubicBezTo>
                      <a:cubicBezTo>
                        <a:pt x="361" y="417"/>
                        <a:pt x="342" y="394"/>
                        <a:pt x="322" y="373"/>
                      </a:cubicBezTo>
                      <a:cubicBezTo>
                        <a:pt x="293" y="339"/>
                        <a:pt x="263" y="307"/>
                        <a:pt x="234" y="273"/>
                      </a:cubicBezTo>
                      <a:cubicBezTo>
                        <a:pt x="196" y="230"/>
                        <a:pt x="161" y="184"/>
                        <a:pt x="126" y="138"/>
                      </a:cubicBezTo>
                      <a:cubicBezTo>
                        <a:pt x="93" y="92"/>
                        <a:pt x="58" y="47"/>
                        <a:pt x="19" y="4"/>
                      </a:cubicBezTo>
                      <a:cubicBezTo>
                        <a:pt x="17" y="2"/>
                        <a:pt x="15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4" name="Google Shape;1404;p38"/>
                <p:cNvSpPr/>
                <p:nvPr/>
              </p:nvSpPr>
              <p:spPr>
                <a:xfrm>
                  <a:off x="3833072" y="2699439"/>
                  <a:ext cx="38311" cy="41719"/>
                </a:xfrm>
                <a:custGeom>
                  <a:rect b="b" l="l" r="r" t="t"/>
                  <a:pathLst>
                    <a:path extrusionOk="0" h="502" w="461">
                      <a:moveTo>
                        <a:pt x="411" y="0"/>
                      </a:moveTo>
                      <a:cubicBezTo>
                        <a:pt x="402" y="0"/>
                        <a:pt x="394" y="3"/>
                        <a:pt x="387" y="10"/>
                      </a:cubicBezTo>
                      <a:cubicBezTo>
                        <a:pt x="377" y="20"/>
                        <a:pt x="370" y="30"/>
                        <a:pt x="367" y="42"/>
                      </a:cubicBezTo>
                      <a:cubicBezTo>
                        <a:pt x="365" y="45"/>
                        <a:pt x="365" y="48"/>
                        <a:pt x="363" y="52"/>
                      </a:cubicBezTo>
                      <a:cubicBezTo>
                        <a:pt x="363" y="53"/>
                        <a:pt x="362" y="54"/>
                        <a:pt x="362" y="54"/>
                      </a:cubicBezTo>
                      <a:lnTo>
                        <a:pt x="362" y="54"/>
                      </a:lnTo>
                      <a:cubicBezTo>
                        <a:pt x="361" y="56"/>
                        <a:pt x="361" y="59"/>
                        <a:pt x="360" y="60"/>
                      </a:cubicBezTo>
                      <a:cubicBezTo>
                        <a:pt x="349" y="77"/>
                        <a:pt x="337" y="94"/>
                        <a:pt x="325" y="111"/>
                      </a:cubicBezTo>
                      <a:cubicBezTo>
                        <a:pt x="290" y="153"/>
                        <a:pt x="255" y="193"/>
                        <a:pt x="217" y="231"/>
                      </a:cubicBezTo>
                      <a:cubicBezTo>
                        <a:pt x="177" y="272"/>
                        <a:pt x="136" y="311"/>
                        <a:pt x="98" y="352"/>
                      </a:cubicBezTo>
                      <a:cubicBezTo>
                        <a:pt x="65" y="386"/>
                        <a:pt x="27" y="422"/>
                        <a:pt x="8" y="465"/>
                      </a:cubicBezTo>
                      <a:cubicBezTo>
                        <a:pt x="1" y="484"/>
                        <a:pt x="16" y="501"/>
                        <a:pt x="33" y="501"/>
                      </a:cubicBezTo>
                      <a:cubicBezTo>
                        <a:pt x="38" y="501"/>
                        <a:pt x="43" y="500"/>
                        <a:pt x="48" y="496"/>
                      </a:cubicBezTo>
                      <a:lnTo>
                        <a:pt x="49" y="496"/>
                      </a:lnTo>
                      <a:cubicBezTo>
                        <a:pt x="84" y="464"/>
                        <a:pt x="116" y="429"/>
                        <a:pt x="150" y="396"/>
                      </a:cubicBezTo>
                      <a:cubicBezTo>
                        <a:pt x="193" y="354"/>
                        <a:pt x="236" y="314"/>
                        <a:pt x="279" y="271"/>
                      </a:cubicBezTo>
                      <a:cubicBezTo>
                        <a:pt x="317" y="233"/>
                        <a:pt x="354" y="193"/>
                        <a:pt x="389" y="151"/>
                      </a:cubicBezTo>
                      <a:cubicBezTo>
                        <a:pt x="412" y="120"/>
                        <a:pt x="460" y="68"/>
                        <a:pt x="445" y="26"/>
                      </a:cubicBezTo>
                      <a:cubicBezTo>
                        <a:pt x="441" y="10"/>
                        <a:pt x="426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5" name="Google Shape;1405;p38"/>
                <p:cNvSpPr/>
                <p:nvPr/>
              </p:nvSpPr>
              <p:spPr>
                <a:xfrm>
                  <a:off x="3899057" y="3350401"/>
                  <a:ext cx="6233" cy="79033"/>
                </a:xfrm>
                <a:custGeom>
                  <a:rect b="b" l="l" r="r" t="t"/>
                  <a:pathLst>
                    <a:path extrusionOk="0" h="951" w="75">
                      <a:moveTo>
                        <a:pt x="41" y="0"/>
                      </a:moveTo>
                      <a:cubicBezTo>
                        <a:pt x="36" y="0"/>
                        <a:pt x="31" y="3"/>
                        <a:pt x="29" y="9"/>
                      </a:cubicBezTo>
                      <a:cubicBezTo>
                        <a:pt x="7" y="160"/>
                        <a:pt x="8" y="316"/>
                        <a:pt x="5" y="469"/>
                      </a:cubicBezTo>
                      <a:cubicBezTo>
                        <a:pt x="3" y="546"/>
                        <a:pt x="1" y="624"/>
                        <a:pt x="2" y="701"/>
                      </a:cubicBezTo>
                      <a:cubicBezTo>
                        <a:pt x="2" y="740"/>
                        <a:pt x="3" y="779"/>
                        <a:pt x="4" y="817"/>
                      </a:cubicBezTo>
                      <a:cubicBezTo>
                        <a:pt x="5" y="856"/>
                        <a:pt x="3" y="896"/>
                        <a:pt x="15" y="931"/>
                      </a:cubicBezTo>
                      <a:cubicBezTo>
                        <a:pt x="19" y="944"/>
                        <a:pt x="32" y="951"/>
                        <a:pt x="43" y="951"/>
                      </a:cubicBezTo>
                      <a:cubicBezTo>
                        <a:pt x="54" y="951"/>
                        <a:pt x="64" y="945"/>
                        <a:pt x="66" y="931"/>
                      </a:cubicBezTo>
                      <a:cubicBezTo>
                        <a:pt x="75" y="894"/>
                        <a:pt x="67" y="856"/>
                        <a:pt x="66" y="817"/>
                      </a:cubicBezTo>
                      <a:cubicBezTo>
                        <a:pt x="65" y="782"/>
                        <a:pt x="64" y="745"/>
                        <a:pt x="63" y="710"/>
                      </a:cubicBezTo>
                      <a:cubicBezTo>
                        <a:pt x="61" y="630"/>
                        <a:pt x="61" y="549"/>
                        <a:pt x="61" y="469"/>
                      </a:cubicBezTo>
                      <a:cubicBezTo>
                        <a:pt x="63" y="317"/>
                        <a:pt x="75" y="161"/>
                        <a:pt x="53" y="9"/>
                      </a:cubicBezTo>
                      <a:cubicBezTo>
                        <a:pt x="51" y="3"/>
                        <a:pt x="46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6" name="Google Shape;1406;p38"/>
                <p:cNvSpPr/>
                <p:nvPr/>
              </p:nvSpPr>
              <p:spPr>
                <a:xfrm>
                  <a:off x="3875705" y="3386551"/>
                  <a:ext cx="52855" cy="5900"/>
                </a:xfrm>
                <a:custGeom>
                  <a:rect b="b" l="l" r="r" t="t"/>
                  <a:pathLst>
                    <a:path extrusionOk="0" h="71" w="636">
                      <a:moveTo>
                        <a:pt x="138" y="1"/>
                      </a:moveTo>
                      <a:cubicBezTo>
                        <a:pt x="100" y="1"/>
                        <a:pt x="62" y="3"/>
                        <a:pt x="24" y="8"/>
                      </a:cubicBezTo>
                      <a:cubicBezTo>
                        <a:pt x="1" y="12"/>
                        <a:pt x="9" y="44"/>
                        <a:pt x="29" y="46"/>
                      </a:cubicBezTo>
                      <a:lnTo>
                        <a:pt x="30" y="46"/>
                      </a:lnTo>
                      <a:cubicBezTo>
                        <a:pt x="146" y="58"/>
                        <a:pt x="265" y="56"/>
                        <a:pt x="381" y="65"/>
                      </a:cubicBezTo>
                      <a:cubicBezTo>
                        <a:pt x="438" y="69"/>
                        <a:pt x="495" y="70"/>
                        <a:pt x="551" y="70"/>
                      </a:cubicBezTo>
                      <a:cubicBezTo>
                        <a:pt x="561" y="70"/>
                        <a:pt x="571" y="71"/>
                        <a:pt x="582" y="71"/>
                      </a:cubicBezTo>
                      <a:cubicBezTo>
                        <a:pt x="591" y="71"/>
                        <a:pt x="600" y="70"/>
                        <a:pt x="608" y="68"/>
                      </a:cubicBezTo>
                      <a:lnTo>
                        <a:pt x="608" y="68"/>
                      </a:lnTo>
                      <a:cubicBezTo>
                        <a:pt x="613" y="67"/>
                        <a:pt x="618" y="65"/>
                        <a:pt x="622" y="62"/>
                      </a:cubicBezTo>
                      <a:lnTo>
                        <a:pt x="622" y="62"/>
                      </a:lnTo>
                      <a:cubicBezTo>
                        <a:pt x="623" y="61"/>
                        <a:pt x="624" y="60"/>
                        <a:pt x="625" y="59"/>
                      </a:cubicBezTo>
                      <a:cubicBezTo>
                        <a:pt x="635" y="51"/>
                        <a:pt x="635" y="39"/>
                        <a:pt x="630" y="29"/>
                      </a:cubicBezTo>
                      <a:lnTo>
                        <a:pt x="630" y="29"/>
                      </a:lnTo>
                      <a:cubicBezTo>
                        <a:pt x="629" y="27"/>
                        <a:pt x="628" y="25"/>
                        <a:pt x="626" y="24"/>
                      </a:cubicBezTo>
                      <a:lnTo>
                        <a:pt x="626" y="24"/>
                      </a:lnTo>
                      <a:cubicBezTo>
                        <a:pt x="622" y="19"/>
                        <a:pt x="616" y="15"/>
                        <a:pt x="610" y="15"/>
                      </a:cubicBezTo>
                      <a:lnTo>
                        <a:pt x="610" y="15"/>
                      </a:lnTo>
                      <a:cubicBezTo>
                        <a:pt x="602" y="12"/>
                        <a:pt x="593" y="11"/>
                        <a:pt x="583" y="11"/>
                      </a:cubicBezTo>
                      <a:cubicBezTo>
                        <a:pt x="573" y="11"/>
                        <a:pt x="562" y="12"/>
                        <a:pt x="552" y="12"/>
                      </a:cubicBezTo>
                      <a:cubicBezTo>
                        <a:pt x="492" y="12"/>
                        <a:pt x="435" y="10"/>
                        <a:pt x="375" y="8"/>
                      </a:cubicBezTo>
                      <a:cubicBezTo>
                        <a:pt x="316" y="5"/>
                        <a:pt x="257" y="5"/>
                        <a:pt x="199" y="3"/>
                      </a:cubicBezTo>
                      <a:cubicBezTo>
                        <a:pt x="179" y="1"/>
                        <a:pt x="159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7" name="Google Shape;1407;p38"/>
                <p:cNvSpPr/>
                <p:nvPr/>
              </p:nvSpPr>
              <p:spPr>
                <a:xfrm>
                  <a:off x="3892492" y="3376911"/>
                  <a:ext cx="20859" cy="26095"/>
                </a:xfrm>
                <a:custGeom>
                  <a:rect b="b" l="l" r="r" t="t"/>
                  <a:pathLst>
                    <a:path extrusionOk="0" h="314" w="251">
                      <a:moveTo>
                        <a:pt x="8" y="0"/>
                      </a:moveTo>
                      <a:cubicBezTo>
                        <a:pt x="4" y="0"/>
                        <a:pt x="1" y="5"/>
                        <a:pt x="3" y="10"/>
                      </a:cubicBezTo>
                      <a:cubicBezTo>
                        <a:pt x="21" y="41"/>
                        <a:pt x="37" y="74"/>
                        <a:pt x="54" y="106"/>
                      </a:cubicBezTo>
                      <a:cubicBezTo>
                        <a:pt x="73" y="138"/>
                        <a:pt x="95" y="170"/>
                        <a:pt x="118" y="199"/>
                      </a:cubicBezTo>
                      <a:cubicBezTo>
                        <a:pt x="137" y="222"/>
                        <a:pt x="154" y="243"/>
                        <a:pt x="170" y="265"/>
                      </a:cubicBezTo>
                      <a:cubicBezTo>
                        <a:pt x="179" y="279"/>
                        <a:pt x="191" y="304"/>
                        <a:pt x="207" y="311"/>
                      </a:cubicBezTo>
                      <a:cubicBezTo>
                        <a:pt x="211" y="313"/>
                        <a:pt x="215" y="314"/>
                        <a:pt x="219" y="314"/>
                      </a:cubicBezTo>
                      <a:cubicBezTo>
                        <a:pt x="236" y="314"/>
                        <a:pt x="251" y="296"/>
                        <a:pt x="240" y="279"/>
                      </a:cubicBezTo>
                      <a:cubicBezTo>
                        <a:pt x="228" y="264"/>
                        <a:pt x="217" y="249"/>
                        <a:pt x="204" y="236"/>
                      </a:cubicBezTo>
                      <a:cubicBezTo>
                        <a:pt x="186" y="215"/>
                        <a:pt x="166" y="193"/>
                        <a:pt x="148" y="173"/>
                      </a:cubicBezTo>
                      <a:cubicBezTo>
                        <a:pt x="125" y="145"/>
                        <a:pt x="102" y="116"/>
                        <a:pt x="80" y="88"/>
                      </a:cubicBezTo>
                      <a:cubicBezTo>
                        <a:pt x="59" y="58"/>
                        <a:pt x="37" y="29"/>
                        <a:pt x="13" y="2"/>
                      </a:cubicBezTo>
                      <a:cubicBezTo>
                        <a:pt x="11" y="1"/>
                        <a:pt x="10" y="0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8" name="Google Shape;1408;p38"/>
                <p:cNvSpPr/>
                <p:nvPr/>
              </p:nvSpPr>
              <p:spPr>
                <a:xfrm>
                  <a:off x="3890414" y="3375415"/>
                  <a:ext cx="24599" cy="26677"/>
                </a:xfrm>
                <a:custGeom>
                  <a:rect b="b" l="l" r="r" t="t"/>
                  <a:pathLst>
                    <a:path extrusionOk="0" h="321" w="296">
                      <a:moveTo>
                        <a:pt x="233" y="34"/>
                      </a:moveTo>
                      <a:cubicBezTo>
                        <a:pt x="233" y="35"/>
                        <a:pt x="232" y="36"/>
                        <a:pt x="232" y="36"/>
                      </a:cubicBezTo>
                      <a:cubicBezTo>
                        <a:pt x="232" y="36"/>
                        <a:pt x="233" y="35"/>
                        <a:pt x="233" y="34"/>
                      </a:cubicBezTo>
                      <a:close/>
                      <a:moveTo>
                        <a:pt x="263" y="1"/>
                      </a:moveTo>
                      <a:cubicBezTo>
                        <a:pt x="258" y="1"/>
                        <a:pt x="252" y="3"/>
                        <a:pt x="248" y="7"/>
                      </a:cubicBezTo>
                      <a:cubicBezTo>
                        <a:pt x="242" y="13"/>
                        <a:pt x="237" y="20"/>
                        <a:pt x="235" y="28"/>
                      </a:cubicBezTo>
                      <a:cubicBezTo>
                        <a:pt x="235" y="30"/>
                        <a:pt x="234" y="32"/>
                        <a:pt x="233" y="34"/>
                      </a:cubicBezTo>
                      <a:cubicBezTo>
                        <a:pt x="233" y="35"/>
                        <a:pt x="232" y="37"/>
                        <a:pt x="231" y="38"/>
                      </a:cubicBezTo>
                      <a:cubicBezTo>
                        <a:pt x="225" y="50"/>
                        <a:pt x="217" y="61"/>
                        <a:pt x="209" y="71"/>
                      </a:cubicBezTo>
                      <a:cubicBezTo>
                        <a:pt x="187" y="97"/>
                        <a:pt x="165" y="123"/>
                        <a:pt x="140" y="147"/>
                      </a:cubicBezTo>
                      <a:cubicBezTo>
                        <a:pt x="116" y="173"/>
                        <a:pt x="89" y="198"/>
                        <a:pt x="64" y="223"/>
                      </a:cubicBezTo>
                      <a:cubicBezTo>
                        <a:pt x="42" y="245"/>
                        <a:pt x="23" y="268"/>
                        <a:pt x="8" y="296"/>
                      </a:cubicBezTo>
                      <a:cubicBezTo>
                        <a:pt x="0" y="308"/>
                        <a:pt x="11" y="320"/>
                        <a:pt x="22" y="320"/>
                      </a:cubicBezTo>
                      <a:cubicBezTo>
                        <a:pt x="26" y="320"/>
                        <a:pt x="30" y="319"/>
                        <a:pt x="33" y="315"/>
                      </a:cubicBezTo>
                      <a:lnTo>
                        <a:pt x="33" y="316"/>
                      </a:lnTo>
                      <a:cubicBezTo>
                        <a:pt x="56" y="296"/>
                        <a:pt x="77" y="273"/>
                        <a:pt x="98" y="253"/>
                      </a:cubicBezTo>
                      <a:cubicBezTo>
                        <a:pt x="125" y="226"/>
                        <a:pt x="153" y="200"/>
                        <a:pt x="180" y="173"/>
                      </a:cubicBezTo>
                      <a:cubicBezTo>
                        <a:pt x="204" y="149"/>
                        <a:pt x="228" y="124"/>
                        <a:pt x="249" y="97"/>
                      </a:cubicBezTo>
                      <a:cubicBezTo>
                        <a:pt x="264" y="78"/>
                        <a:pt x="295" y="44"/>
                        <a:pt x="286" y="17"/>
                      </a:cubicBezTo>
                      <a:cubicBezTo>
                        <a:pt x="282" y="7"/>
                        <a:pt x="273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9" name="Google Shape;1409;p38"/>
                <p:cNvSpPr/>
                <p:nvPr/>
              </p:nvSpPr>
              <p:spPr>
                <a:xfrm>
                  <a:off x="3912603" y="2980251"/>
                  <a:ext cx="6233" cy="79033"/>
                </a:xfrm>
                <a:custGeom>
                  <a:rect b="b" l="l" r="r" t="t"/>
                  <a:pathLst>
                    <a:path extrusionOk="0" h="951" w="75">
                      <a:moveTo>
                        <a:pt x="41" y="0"/>
                      </a:moveTo>
                      <a:cubicBezTo>
                        <a:pt x="36" y="0"/>
                        <a:pt x="30" y="3"/>
                        <a:pt x="28" y="9"/>
                      </a:cubicBezTo>
                      <a:lnTo>
                        <a:pt x="28" y="8"/>
                      </a:lnTo>
                      <a:cubicBezTo>
                        <a:pt x="7" y="160"/>
                        <a:pt x="8" y="316"/>
                        <a:pt x="4" y="468"/>
                      </a:cubicBezTo>
                      <a:cubicBezTo>
                        <a:pt x="3" y="546"/>
                        <a:pt x="0" y="623"/>
                        <a:pt x="1" y="701"/>
                      </a:cubicBezTo>
                      <a:cubicBezTo>
                        <a:pt x="1" y="739"/>
                        <a:pt x="3" y="779"/>
                        <a:pt x="4" y="817"/>
                      </a:cubicBezTo>
                      <a:cubicBezTo>
                        <a:pt x="5" y="856"/>
                        <a:pt x="1" y="896"/>
                        <a:pt x="14" y="932"/>
                      </a:cubicBezTo>
                      <a:cubicBezTo>
                        <a:pt x="19" y="944"/>
                        <a:pt x="31" y="951"/>
                        <a:pt x="43" y="951"/>
                      </a:cubicBezTo>
                      <a:cubicBezTo>
                        <a:pt x="53" y="951"/>
                        <a:pt x="63" y="945"/>
                        <a:pt x="66" y="932"/>
                      </a:cubicBezTo>
                      <a:cubicBezTo>
                        <a:pt x="73" y="894"/>
                        <a:pt x="67" y="855"/>
                        <a:pt x="66" y="817"/>
                      </a:cubicBezTo>
                      <a:cubicBezTo>
                        <a:pt x="65" y="781"/>
                        <a:pt x="63" y="746"/>
                        <a:pt x="62" y="710"/>
                      </a:cubicBezTo>
                      <a:cubicBezTo>
                        <a:pt x="60" y="630"/>
                        <a:pt x="60" y="549"/>
                        <a:pt x="60" y="469"/>
                      </a:cubicBezTo>
                      <a:cubicBezTo>
                        <a:pt x="62" y="316"/>
                        <a:pt x="74" y="160"/>
                        <a:pt x="53" y="9"/>
                      </a:cubicBezTo>
                      <a:cubicBezTo>
                        <a:pt x="51" y="3"/>
                        <a:pt x="46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0" name="Google Shape;1410;p38"/>
                <p:cNvSpPr/>
                <p:nvPr/>
              </p:nvSpPr>
              <p:spPr>
                <a:xfrm>
                  <a:off x="3889251" y="3016402"/>
                  <a:ext cx="52772" cy="5900"/>
                </a:xfrm>
                <a:custGeom>
                  <a:rect b="b" l="l" r="r" t="t"/>
                  <a:pathLst>
                    <a:path extrusionOk="0" h="71" w="635">
                      <a:moveTo>
                        <a:pt x="138" y="1"/>
                      </a:moveTo>
                      <a:cubicBezTo>
                        <a:pt x="100" y="1"/>
                        <a:pt x="62" y="3"/>
                        <a:pt x="24" y="8"/>
                      </a:cubicBezTo>
                      <a:cubicBezTo>
                        <a:pt x="0" y="11"/>
                        <a:pt x="9" y="43"/>
                        <a:pt x="28" y="46"/>
                      </a:cubicBezTo>
                      <a:cubicBezTo>
                        <a:pt x="146" y="57"/>
                        <a:pt x="263" y="56"/>
                        <a:pt x="381" y="65"/>
                      </a:cubicBezTo>
                      <a:cubicBezTo>
                        <a:pt x="436" y="69"/>
                        <a:pt x="493" y="69"/>
                        <a:pt x="550" y="69"/>
                      </a:cubicBezTo>
                      <a:cubicBezTo>
                        <a:pt x="561" y="69"/>
                        <a:pt x="572" y="70"/>
                        <a:pt x="584" y="70"/>
                      </a:cubicBezTo>
                      <a:cubicBezTo>
                        <a:pt x="594" y="70"/>
                        <a:pt x="604" y="69"/>
                        <a:pt x="613" y="66"/>
                      </a:cubicBezTo>
                      <a:lnTo>
                        <a:pt x="613" y="66"/>
                      </a:lnTo>
                      <a:cubicBezTo>
                        <a:pt x="615" y="65"/>
                        <a:pt x="617" y="64"/>
                        <a:pt x="618" y="63"/>
                      </a:cubicBezTo>
                      <a:lnTo>
                        <a:pt x="618" y="63"/>
                      </a:lnTo>
                      <a:cubicBezTo>
                        <a:pt x="620" y="62"/>
                        <a:pt x="622" y="61"/>
                        <a:pt x="623" y="60"/>
                      </a:cubicBezTo>
                      <a:cubicBezTo>
                        <a:pt x="633" y="52"/>
                        <a:pt x="634" y="41"/>
                        <a:pt x="631" y="32"/>
                      </a:cubicBezTo>
                      <a:lnTo>
                        <a:pt x="631" y="32"/>
                      </a:lnTo>
                      <a:cubicBezTo>
                        <a:pt x="630" y="28"/>
                        <a:pt x="627" y="24"/>
                        <a:pt x="623" y="21"/>
                      </a:cubicBezTo>
                      <a:cubicBezTo>
                        <a:pt x="623" y="21"/>
                        <a:pt x="623" y="21"/>
                        <a:pt x="623" y="20"/>
                      </a:cubicBezTo>
                      <a:lnTo>
                        <a:pt x="623" y="20"/>
                      </a:lnTo>
                      <a:cubicBezTo>
                        <a:pt x="619" y="17"/>
                        <a:pt x="613" y="14"/>
                        <a:pt x="608" y="14"/>
                      </a:cubicBezTo>
                      <a:lnTo>
                        <a:pt x="608" y="14"/>
                      </a:lnTo>
                      <a:cubicBezTo>
                        <a:pt x="599" y="11"/>
                        <a:pt x="590" y="11"/>
                        <a:pt x="581" y="11"/>
                      </a:cubicBezTo>
                      <a:cubicBezTo>
                        <a:pt x="571" y="11"/>
                        <a:pt x="561" y="11"/>
                        <a:pt x="552" y="11"/>
                      </a:cubicBezTo>
                      <a:cubicBezTo>
                        <a:pt x="492" y="11"/>
                        <a:pt x="434" y="10"/>
                        <a:pt x="375" y="7"/>
                      </a:cubicBezTo>
                      <a:cubicBezTo>
                        <a:pt x="316" y="5"/>
                        <a:pt x="257" y="4"/>
                        <a:pt x="198" y="3"/>
                      </a:cubicBezTo>
                      <a:cubicBezTo>
                        <a:pt x="178" y="1"/>
                        <a:pt x="158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1" name="Google Shape;1411;p38"/>
                <p:cNvSpPr/>
                <p:nvPr/>
              </p:nvSpPr>
              <p:spPr>
                <a:xfrm>
                  <a:off x="3905955" y="3006595"/>
                  <a:ext cx="20942" cy="26261"/>
                </a:xfrm>
                <a:custGeom>
                  <a:rect b="b" l="l" r="r" t="t"/>
                  <a:pathLst>
                    <a:path extrusionOk="0" h="316" w="252">
                      <a:moveTo>
                        <a:pt x="8" y="1"/>
                      </a:moveTo>
                      <a:cubicBezTo>
                        <a:pt x="4" y="1"/>
                        <a:pt x="0" y="6"/>
                        <a:pt x="3" y="11"/>
                      </a:cubicBezTo>
                      <a:cubicBezTo>
                        <a:pt x="22" y="42"/>
                        <a:pt x="38" y="75"/>
                        <a:pt x="55" y="107"/>
                      </a:cubicBezTo>
                      <a:cubicBezTo>
                        <a:pt x="74" y="140"/>
                        <a:pt x="95" y="171"/>
                        <a:pt x="119" y="200"/>
                      </a:cubicBezTo>
                      <a:cubicBezTo>
                        <a:pt x="137" y="223"/>
                        <a:pt x="154" y="244"/>
                        <a:pt x="170" y="266"/>
                      </a:cubicBezTo>
                      <a:cubicBezTo>
                        <a:pt x="180" y="280"/>
                        <a:pt x="192" y="305"/>
                        <a:pt x="208" y="312"/>
                      </a:cubicBezTo>
                      <a:cubicBezTo>
                        <a:pt x="211" y="314"/>
                        <a:pt x="215" y="315"/>
                        <a:pt x="219" y="315"/>
                      </a:cubicBezTo>
                      <a:cubicBezTo>
                        <a:pt x="236" y="315"/>
                        <a:pt x="251" y="298"/>
                        <a:pt x="241" y="280"/>
                      </a:cubicBezTo>
                      <a:cubicBezTo>
                        <a:pt x="229" y="265"/>
                        <a:pt x="217" y="251"/>
                        <a:pt x="204" y="237"/>
                      </a:cubicBezTo>
                      <a:cubicBezTo>
                        <a:pt x="186" y="216"/>
                        <a:pt x="167" y="195"/>
                        <a:pt x="149" y="174"/>
                      </a:cubicBezTo>
                      <a:cubicBezTo>
                        <a:pt x="125" y="147"/>
                        <a:pt x="103" y="118"/>
                        <a:pt x="80" y="89"/>
                      </a:cubicBezTo>
                      <a:cubicBezTo>
                        <a:pt x="59" y="59"/>
                        <a:pt x="37" y="30"/>
                        <a:pt x="13" y="3"/>
                      </a:cubicBezTo>
                      <a:cubicBezTo>
                        <a:pt x="12" y="2"/>
                        <a:pt x="10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2" name="Google Shape;1412;p38"/>
                <p:cNvSpPr/>
                <p:nvPr/>
              </p:nvSpPr>
              <p:spPr>
                <a:xfrm>
                  <a:off x="3903877" y="3005349"/>
                  <a:ext cx="24516" cy="26594"/>
                </a:xfrm>
                <a:custGeom>
                  <a:rect b="b" l="l" r="r" t="t"/>
                  <a:pathLst>
                    <a:path extrusionOk="0" h="320" w="295">
                      <a:moveTo>
                        <a:pt x="264" y="0"/>
                      </a:moveTo>
                      <a:cubicBezTo>
                        <a:pt x="258" y="0"/>
                        <a:pt x="253" y="2"/>
                        <a:pt x="249" y="7"/>
                      </a:cubicBezTo>
                      <a:cubicBezTo>
                        <a:pt x="242" y="12"/>
                        <a:pt x="238" y="19"/>
                        <a:pt x="236" y="27"/>
                      </a:cubicBezTo>
                      <a:cubicBezTo>
                        <a:pt x="235" y="29"/>
                        <a:pt x="235" y="31"/>
                        <a:pt x="234" y="33"/>
                      </a:cubicBezTo>
                      <a:cubicBezTo>
                        <a:pt x="233" y="34"/>
                        <a:pt x="233" y="35"/>
                        <a:pt x="232" y="38"/>
                      </a:cubicBezTo>
                      <a:cubicBezTo>
                        <a:pt x="225" y="48"/>
                        <a:pt x="218" y="59"/>
                        <a:pt x="209" y="70"/>
                      </a:cubicBezTo>
                      <a:cubicBezTo>
                        <a:pt x="188" y="96"/>
                        <a:pt x="165" y="122"/>
                        <a:pt x="141" y="145"/>
                      </a:cubicBezTo>
                      <a:cubicBezTo>
                        <a:pt x="116" y="171"/>
                        <a:pt x="89" y="197"/>
                        <a:pt x="65" y="222"/>
                      </a:cubicBezTo>
                      <a:cubicBezTo>
                        <a:pt x="42" y="243"/>
                        <a:pt x="23" y="267"/>
                        <a:pt x="8" y="294"/>
                      </a:cubicBezTo>
                      <a:cubicBezTo>
                        <a:pt x="1" y="307"/>
                        <a:pt x="11" y="319"/>
                        <a:pt x="22" y="319"/>
                      </a:cubicBezTo>
                      <a:cubicBezTo>
                        <a:pt x="26" y="319"/>
                        <a:pt x="30" y="318"/>
                        <a:pt x="34" y="314"/>
                      </a:cubicBezTo>
                      <a:cubicBezTo>
                        <a:pt x="56" y="295"/>
                        <a:pt x="78" y="273"/>
                        <a:pt x="99" y="251"/>
                      </a:cubicBezTo>
                      <a:cubicBezTo>
                        <a:pt x="126" y="225"/>
                        <a:pt x="152" y="199"/>
                        <a:pt x="180" y="172"/>
                      </a:cubicBezTo>
                      <a:cubicBezTo>
                        <a:pt x="205" y="148"/>
                        <a:pt x="228" y="122"/>
                        <a:pt x="250" y="95"/>
                      </a:cubicBezTo>
                      <a:cubicBezTo>
                        <a:pt x="265" y="76"/>
                        <a:pt x="295" y="42"/>
                        <a:pt x="286" y="16"/>
                      </a:cubicBezTo>
                      <a:cubicBezTo>
                        <a:pt x="283" y="6"/>
                        <a:pt x="273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3" name="Google Shape;1413;p38"/>
                <p:cNvSpPr/>
                <p:nvPr/>
              </p:nvSpPr>
              <p:spPr>
                <a:xfrm>
                  <a:off x="3674075" y="3531376"/>
                  <a:ext cx="153" cy="305"/>
                </a:xfrm>
                <a:custGeom>
                  <a:rect b="b" l="l" r="r" t="t"/>
                  <a:pathLst>
                    <a:path extrusionOk="0" h="4" w="2">
                      <a:moveTo>
                        <a:pt x="1" y="1"/>
                      </a:move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14" name="Google Shape;1414;p38"/>
              <p:cNvGrpSpPr/>
              <p:nvPr/>
            </p:nvGrpSpPr>
            <p:grpSpPr>
              <a:xfrm>
                <a:off x="6626359" y="2962744"/>
                <a:ext cx="2026851" cy="1043081"/>
                <a:chOff x="2724712" y="3427697"/>
                <a:chExt cx="1353400" cy="696502"/>
              </a:xfrm>
            </p:grpSpPr>
            <p:sp>
              <p:nvSpPr>
                <p:cNvPr id="1415" name="Google Shape;1415;p38"/>
                <p:cNvSpPr/>
                <p:nvPr/>
              </p:nvSpPr>
              <p:spPr>
                <a:xfrm>
                  <a:off x="2821401" y="3946760"/>
                  <a:ext cx="51114" cy="74917"/>
                </a:xfrm>
                <a:custGeom>
                  <a:rect b="b" l="l" r="r" t="t"/>
                  <a:pathLst>
                    <a:path extrusionOk="0" h="982" w="670">
                      <a:moveTo>
                        <a:pt x="151" y="114"/>
                      </a:moveTo>
                      <a:cubicBezTo>
                        <a:pt x="154" y="119"/>
                        <a:pt x="157" y="123"/>
                        <a:pt x="162" y="127"/>
                      </a:cubicBezTo>
                      <a:cubicBezTo>
                        <a:pt x="185" y="149"/>
                        <a:pt x="211" y="167"/>
                        <a:pt x="239" y="182"/>
                      </a:cubicBezTo>
                      <a:cubicBezTo>
                        <a:pt x="313" y="218"/>
                        <a:pt x="375" y="276"/>
                        <a:pt x="419" y="347"/>
                      </a:cubicBezTo>
                      <a:cubicBezTo>
                        <a:pt x="480" y="440"/>
                        <a:pt x="508" y="551"/>
                        <a:pt x="496" y="662"/>
                      </a:cubicBezTo>
                      <a:cubicBezTo>
                        <a:pt x="491" y="715"/>
                        <a:pt x="474" y="779"/>
                        <a:pt x="441" y="821"/>
                      </a:cubicBezTo>
                      <a:cubicBezTo>
                        <a:pt x="417" y="851"/>
                        <a:pt x="383" y="864"/>
                        <a:pt x="347" y="864"/>
                      </a:cubicBezTo>
                      <a:cubicBezTo>
                        <a:pt x="332" y="864"/>
                        <a:pt x="316" y="862"/>
                        <a:pt x="301" y="858"/>
                      </a:cubicBezTo>
                      <a:cubicBezTo>
                        <a:pt x="163" y="819"/>
                        <a:pt x="119" y="671"/>
                        <a:pt x="107" y="543"/>
                      </a:cubicBezTo>
                      <a:cubicBezTo>
                        <a:pt x="103" y="496"/>
                        <a:pt x="77" y="164"/>
                        <a:pt x="151" y="114"/>
                      </a:cubicBezTo>
                      <a:close/>
                      <a:moveTo>
                        <a:pt x="220" y="0"/>
                      </a:moveTo>
                      <a:cubicBezTo>
                        <a:pt x="218" y="0"/>
                        <a:pt x="217" y="0"/>
                        <a:pt x="215" y="0"/>
                      </a:cubicBezTo>
                      <a:cubicBezTo>
                        <a:pt x="185" y="2"/>
                        <a:pt x="158" y="21"/>
                        <a:pt x="147" y="48"/>
                      </a:cubicBezTo>
                      <a:cubicBezTo>
                        <a:pt x="109" y="51"/>
                        <a:pt x="74" y="80"/>
                        <a:pt x="52" y="115"/>
                      </a:cubicBezTo>
                      <a:cubicBezTo>
                        <a:pt x="1" y="193"/>
                        <a:pt x="8" y="303"/>
                        <a:pt x="6" y="392"/>
                      </a:cubicBezTo>
                      <a:cubicBezTo>
                        <a:pt x="0" y="568"/>
                        <a:pt x="5" y="787"/>
                        <a:pt x="155" y="908"/>
                      </a:cubicBezTo>
                      <a:cubicBezTo>
                        <a:pt x="215" y="957"/>
                        <a:pt x="285" y="981"/>
                        <a:pt x="354" y="981"/>
                      </a:cubicBezTo>
                      <a:cubicBezTo>
                        <a:pt x="446" y="981"/>
                        <a:pt x="535" y="936"/>
                        <a:pt x="589" y="844"/>
                      </a:cubicBezTo>
                      <a:cubicBezTo>
                        <a:pt x="669" y="704"/>
                        <a:pt x="667" y="519"/>
                        <a:pt x="612" y="370"/>
                      </a:cubicBezTo>
                      <a:cubicBezTo>
                        <a:pt x="580" y="282"/>
                        <a:pt x="529" y="201"/>
                        <a:pt x="465" y="134"/>
                      </a:cubicBezTo>
                      <a:cubicBezTo>
                        <a:pt x="432" y="100"/>
                        <a:pt x="396" y="70"/>
                        <a:pt x="356" y="45"/>
                      </a:cubicBezTo>
                      <a:cubicBezTo>
                        <a:pt x="317" y="16"/>
                        <a:pt x="269" y="0"/>
                        <a:pt x="220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6" name="Google Shape;1416;p38"/>
                <p:cNvSpPr/>
                <p:nvPr/>
              </p:nvSpPr>
              <p:spPr>
                <a:xfrm>
                  <a:off x="2913855" y="4060267"/>
                  <a:ext cx="50199" cy="63931"/>
                </a:xfrm>
                <a:custGeom>
                  <a:rect b="b" l="l" r="r" t="t"/>
                  <a:pathLst>
                    <a:path extrusionOk="0" h="838" w="658">
                      <a:moveTo>
                        <a:pt x="211" y="145"/>
                      </a:moveTo>
                      <a:cubicBezTo>
                        <a:pt x="308" y="182"/>
                        <a:pt x="386" y="244"/>
                        <a:pt x="430" y="340"/>
                      </a:cubicBezTo>
                      <a:cubicBezTo>
                        <a:pt x="451" y="383"/>
                        <a:pt x="460" y="429"/>
                        <a:pt x="460" y="476"/>
                      </a:cubicBezTo>
                      <a:cubicBezTo>
                        <a:pt x="459" y="485"/>
                        <a:pt x="459" y="492"/>
                        <a:pt x="458" y="501"/>
                      </a:cubicBezTo>
                      <a:cubicBezTo>
                        <a:pt x="458" y="503"/>
                        <a:pt x="458" y="509"/>
                        <a:pt x="457" y="512"/>
                      </a:cubicBezTo>
                      <a:cubicBezTo>
                        <a:pt x="456" y="523"/>
                        <a:pt x="454" y="534"/>
                        <a:pt x="451" y="543"/>
                      </a:cubicBezTo>
                      <a:cubicBezTo>
                        <a:pt x="448" y="550"/>
                        <a:pt x="447" y="555"/>
                        <a:pt x="445" y="562"/>
                      </a:cubicBezTo>
                      <a:cubicBezTo>
                        <a:pt x="444" y="564"/>
                        <a:pt x="444" y="565"/>
                        <a:pt x="444" y="566"/>
                      </a:cubicBezTo>
                      <a:cubicBezTo>
                        <a:pt x="443" y="568"/>
                        <a:pt x="444" y="567"/>
                        <a:pt x="443" y="568"/>
                      </a:cubicBezTo>
                      <a:cubicBezTo>
                        <a:pt x="440" y="576"/>
                        <a:pt x="436" y="582"/>
                        <a:pt x="432" y="588"/>
                      </a:cubicBezTo>
                      <a:cubicBezTo>
                        <a:pt x="430" y="592"/>
                        <a:pt x="423" y="602"/>
                        <a:pt x="423" y="602"/>
                      </a:cubicBezTo>
                      <a:cubicBezTo>
                        <a:pt x="420" y="605"/>
                        <a:pt x="417" y="608"/>
                        <a:pt x="415" y="611"/>
                      </a:cubicBezTo>
                      <a:cubicBezTo>
                        <a:pt x="414" y="612"/>
                        <a:pt x="413" y="614"/>
                        <a:pt x="412" y="615"/>
                      </a:cubicBezTo>
                      <a:cubicBezTo>
                        <a:pt x="411" y="616"/>
                        <a:pt x="410" y="616"/>
                        <a:pt x="409" y="617"/>
                      </a:cubicBezTo>
                      <a:lnTo>
                        <a:pt x="394" y="626"/>
                      </a:lnTo>
                      <a:cubicBezTo>
                        <a:pt x="399" y="622"/>
                        <a:pt x="401" y="621"/>
                        <a:pt x="400" y="621"/>
                      </a:cubicBezTo>
                      <a:cubicBezTo>
                        <a:pt x="398" y="621"/>
                        <a:pt x="388" y="625"/>
                        <a:pt x="384" y="627"/>
                      </a:cubicBezTo>
                      <a:lnTo>
                        <a:pt x="382" y="627"/>
                      </a:lnTo>
                      <a:cubicBezTo>
                        <a:pt x="378" y="627"/>
                        <a:pt x="369" y="625"/>
                        <a:pt x="365" y="625"/>
                      </a:cubicBezTo>
                      <a:cubicBezTo>
                        <a:pt x="364" y="625"/>
                        <a:pt x="364" y="626"/>
                        <a:pt x="364" y="626"/>
                      </a:cubicBezTo>
                      <a:cubicBezTo>
                        <a:pt x="359" y="624"/>
                        <a:pt x="353" y="623"/>
                        <a:pt x="348" y="620"/>
                      </a:cubicBezTo>
                      <a:cubicBezTo>
                        <a:pt x="344" y="618"/>
                        <a:pt x="340" y="616"/>
                        <a:pt x="336" y="614"/>
                      </a:cubicBezTo>
                      <a:cubicBezTo>
                        <a:pt x="330" y="610"/>
                        <a:pt x="323" y="607"/>
                        <a:pt x="318" y="602"/>
                      </a:cubicBezTo>
                      <a:lnTo>
                        <a:pt x="308" y="594"/>
                      </a:lnTo>
                      <a:cubicBezTo>
                        <a:pt x="302" y="588"/>
                        <a:pt x="296" y="582"/>
                        <a:pt x="289" y="576"/>
                      </a:cubicBezTo>
                      <a:cubicBezTo>
                        <a:pt x="287" y="573"/>
                        <a:pt x="280" y="564"/>
                        <a:pt x="277" y="561"/>
                      </a:cubicBezTo>
                      <a:cubicBezTo>
                        <a:pt x="270" y="549"/>
                        <a:pt x="261" y="537"/>
                        <a:pt x="255" y="524"/>
                      </a:cubicBezTo>
                      <a:cubicBezTo>
                        <a:pt x="252" y="518"/>
                        <a:pt x="249" y="512"/>
                        <a:pt x="245" y="506"/>
                      </a:cubicBezTo>
                      <a:lnTo>
                        <a:pt x="235" y="479"/>
                      </a:lnTo>
                      <a:cubicBezTo>
                        <a:pt x="232" y="476"/>
                        <a:pt x="231" y="473"/>
                        <a:pt x="229" y="469"/>
                      </a:cubicBezTo>
                      <a:cubicBezTo>
                        <a:pt x="229" y="468"/>
                        <a:pt x="224" y="455"/>
                        <a:pt x="223" y="452"/>
                      </a:cubicBezTo>
                      <a:cubicBezTo>
                        <a:pt x="218" y="434"/>
                        <a:pt x="212" y="417"/>
                        <a:pt x="208" y="400"/>
                      </a:cubicBezTo>
                      <a:cubicBezTo>
                        <a:pt x="203" y="382"/>
                        <a:pt x="199" y="365"/>
                        <a:pt x="195" y="348"/>
                      </a:cubicBezTo>
                      <a:cubicBezTo>
                        <a:pt x="195" y="347"/>
                        <a:pt x="195" y="344"/>
                        <a:pt x="194" y="341"/>
                      </a:cubicBezTo>
                      <a:cubicBezTo>
                        <a:pt x="193" y="332"/>
                        <a:pt x="193" y="323"/>
                        <a:pt x="192" y="315"/>
                      </a:cubicBezTo>
                      <a:cubicBezTo>
                        <a:pt x="191" y="283"/>
                        <a:pt x="190" y="249"/>
                        <a:pt x="191" y="217"/>
                      </a:cubicBezTo>
                      <a:cubicBezTo>
                        <a:pt x="193" y="192"/>
                        <a:pt x="199" y="167"/>
                        <a:pt x="211" y="145"/>
                      </a:cubicBezTo>
                      <a:close/>
                      <a:moveTo>
                        <a:pt x="391" y="626"/>
                      </a:moveTo>
                      <a:cubicBezTo>
                        <a:pt x="391" y="626"/>
                        <a:pt x="388" y="626"/>
                        <a:pt x="385" y="627"/>
                      </a:cubicBezTo>
                      <a:cubicBezTo>
                        <a:pt x="389" y="626"/>
                        <a:pt x="390" y="626"/>
                        <a:pt x="391" y="626"/>
                      </a:cubicBezTo>
                      <a:close/>
                      <a:moveTo>
                        <a:pt x="193" y="0"/>
                      </a:moveTo>
                      <a:cubicBezTo>
                        <a:pt x="178" y="0"/>
                        <a:pt x="164" y="2"/>
                        <a:pt x="150" y="8"/>
                      </a:cubicBezTo>
                      <a:cubicBezTo>
                        <a:pt x="121" y="19"/>
                        <a:pt x="105" y="48"/>
                        <a:pt x="112" y="78"/>
                      </a:cubicBezTo>
                      <a:cubicBezTo>
                        <a:pt x="114" y="84"/>
                        <a:pt x="117" y="88"/>
                        <a:pt x="120" y="92"/>
                      </a:cubicBezTo>
                      <a:cubicBezTo>
                        <a:pt x="87" y="133"/>
                        <a:pt x="59" y="178"/>
                        <a:pt x="37" y="224"/>
                      </a:cubicBezTo>
                      <a:cubicBezTo>
                        <a:pt x="9" y="284"/>
                        <a:pt x="1" y="357"/>
                        <a:pt x="3" y="423"/>
                      </a:cubicBezTo>
                      <a:cubicBezTo>
                        <a:pt x="7" y="573"/>
                        <a:pt x="87" y="711"/>
                        <a:pt x="215" y="791"/>
                      </a:cubicBezTo>
                      <a:cubicBezTo>
                        <a:pt x="261" y="819"/>
                        <a:pt x="317" y="837"/>
                        <a:pt x="371" y="837"/>
                      </a:cubicBezTo>
                      <a:cubicBezTo>
                        <a:pt x="396" y="837"/>
                        <a:pt x="420" y="834"/>
                        <a:pt x="443" y="826"/>
                      </a:cubicBezTo>
                      <a:cubicBezTo>
                        <a:pt x="512" y="802"/>
                        <a:pt x="568" y="752"/>
                        <a:pt x="599" y="686"/>
                      </a:cubicBezTo>
                      <a:cubicBezTo>
                        <a:pt x="658" y="563"/>
                        <a:pt x="645" y="423"/>
                        <a:pt x="588" y="302"/>
                      </a:cubicBezTo>
                      <a:cubicBezTo>
                        <a:pt x="537" y="191"/>
                        <a:pt x="450" y="101"/>
                        <a:pt x="342" y="45"/>
                      </a:cubicBezTo>
                      <a:cubicBezTo>
                        <a:pt x="302" y="26"/>
                        <a:pt x="244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7" name="Google Shape;1417;p38"/>
                <p:cNvSpPr/>
                <p:nvPr/>
              </p:nvSpPr>
              <p:spPr>
                <a:xfrm>
                  <a:off x="2957419" y="3955453"/>
                  <a:ext cx="51419" cy="65915"/>
                </a:xfrm>
                <a:custGeom>
                  <a:rect b="b" l="l" r="r" t="t"/>
                  <a:pathLst>
                    <a:path extrusionOk="0" h="864" w="674">
                      <a:moveTo>
                        <a:pt x="254" y="131"/>
                      </a:moveTo>
                      <a:cubicBezTo>
                        <a:pt x="255" y="131"/>
                        <a:pt x="255" y="131"/>
                        <a:pt x="256" y="131"/>
                      </a:cubicBezTo>
                      <a:cubicBezTo>
                        <a:pt x="275" y="131"/>
                        <a:pt x="296" y="150"/>
                        <a:pt x="309" y="163"/>
                      </a:cubicBezTo>
                      <a:cubicBezTo>
                        <a:pt x="354" y="204"/>
                        <a:pt x="393" y="251"/>
                        <a:pt x="426" y="303"/>
                      </a:cubicBezTo>
                      <a:cubicBezTo>
                        <a:pt x="479" y="384"/>
                        <a:pt x="521" y="474"/>
                        <a:pt x="521" y="570"/>
                      </a:cubicBezTo>
                      <a:cubicBezTo>
                        <a:pt x="521" y="641"/>
                        <a:pt x="486" y="720"/>
                        <a:pt x="401" y="726"/>
                      </a:cubicBezTo>
                      <a:cubicBezTo>
                        <a:pt x="397" y="726"/>
                        <a:pt x="393" y="726"/>
                        <a:pt x="389" y="726"/>
                      </a:cubicBezTo>
                      <a:cubicBezTo>
                        <a:pt x="305" y="726"/>
                        <a:pt x="226" y="663"/>
                        <a:pt x="186" y="589"/>
                      </a:cubicBezTo>
                      <a:cubicBezTo>
                        <a:pt x="121" y="469"/>
                        <a:pt x="135" y="319"/>
                        <a:pt x="150" y="185"/>
                      </a:cubicBezTo>
                      <a:lnTo>
                        <a:pt x="150" y="185"/>
                      </a:lnTo>
                      <a:cubicBezTo>
                        <a:pt x="157" y="194"/>
                        <a:pt x="166" y="198"/>
                        <a:pt x="175" y="198"/>
                      </a:cubicBezTo>
                      <a:cubicBezTo>
                        <a:pt x="197" y="198"/>
                        <a:pt x="218" y="177"/>
                        <a:pt x="220" y="156"/>
                      </a:cubicBezTo>
                      <a:cubicBezTo>
                        <a:pt x="222" y="142"/>
                        <a:pt x="242" y="131"/>
                        <a:pt x="254" y="131"/>
                      </a:cubicBezTo>
                      <a:close/>
                      <a:moveTo>
                        <a:pt x="260" y="0"/>
                      </a:moveTo>
                      <a:cubicBezTo>
                        <a:pt x="259" y="0"/>
                        <a:pt x="259" y="0"/>
                        <a:pt x="258" y="0"/>
                      </a:cubicBezTo>
                      <a:cubicBezTo>
                        <a:pt x="211" y="1"/>
                        <a:pt x="168" y="26"/>
                        <a:pt x="144" y="64"/>
                      </a:cubicBezTo>
                      <a:cubicBezTo>
                        <a:pt x="133" y="80"/>
                        <a:pt x="127" y="99"/>
                        <a:pt x="127" y="118"/>
                      </a:cubicBezTo>
                      <a:cubicBezTo>
                        <a:pt x="125" y="118"/>
                        <a:pt x="124" y="117"/>
                        <a:pt x="122" y="117"/>
                      </a:cubicBezTo>
                      <a:cubicBezTo>
                        <a:pt x="108" y="117"/>
                        <a:pt x="95" y="127"/>
                        <a:pt x="91" y="140"/>
                      </a:cubicBezTo>
                      <a:cubicBezTo>
                        <a:pt x="47" y="306"/>
                        <a:pt x="0" y="498"/>
                        <a:pt x="83" y="661"/>
                      </a:cubicBezTo>
                      <a:cubicBezTo>
                        <a:pt x="140" y="775"/>
                        <a:pt x="267" y="863"/>
                        <a:pt x="397" y="863"/>
                      </a:cubicBezTo>
                      <a:cubicBezTo>
                        <a:pt x="408" y="863"/>
                        <a:pt x="420" y="862"/>
                        <a:pt x="432" y="861"/>
                      </a:cubicBezTo>
                      <a:cubicBezTo>
                        <a:pt x="583" y="840"/>
                        <a:pt x="669" y="705"/>
                        <a:pt x="672" y="560"/>
                      </a:cubicBezTo>
                      <a:cubicBezTo>
                        <a:pt x="674" y="402"/>
                        <a:pt x="598" y="266"/>
                        <a:pt x="495" y="151"/>
                      </a:cubicBezTo>
                      <a:cubicBezTo>
                        <a:pt x="436" y="83"/>
                        <a:pt x="35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8" name="Google Shape;1418;p38"/>
                <p:cNvSpPr/>
                <p:nvPr/>
              </p:nvSpPr>
              <p:spPr>
                <a:xfrm>
                  <a:off x="2860738" y="3629257"/>
                  <a:ext cx="41883" cy="59430"/>
                </a:xfrm>
                <a:custGeom>
                  <a:rect b="b" l="l" r="r" t="t"/>
                  <a:pathLst>
                    <a:path extrusionOk="0" h="779" w="549">
                      <a:moveTo>
                        <a:pt x="306" y="1"/>
                      </a:moveTo>
                      <a:cubicBezTo>
                        <a:pt x="285" y="46"/>
                        <a:pt x="263" y="92"/>
                        <a:pt x="240" y="139"/>
                      </a:cubicBezTo>
                      <a:cubicBezTo>
                        <a:pt x="260" y="164"/>
                        <a:pt x="281" y="191"/>
                        <a:pt x="299" y="218"/>
                      </a:cubicBezTo>
                      <a:cubicBezTo>
                        <a:pt x="352" y="300"/>
                        <a:pt x="394" y="389"/>
                        <a:pt x="394" y="485"/>
                      </a:cubicBezTo>
                      <a:cubicBezTo>
                        <a:pt x="394" y="557"/>
                        <a:pt x="359" y="635"/>
                        <a:pt x="274" y="641"/>
                      </a:cubicBezTo>
                      <a:cubicBezTo>
                        <a:pt x="270" y="641"/>
                        <a:pt x="265" y="642"/>
                        <a:pt x="260" y="642"/>
                      </a:cubicBezTo>
                      <a:cubicBezTo>
                        <a:pt x="179" y="642"/>
                        <a:pt x="103" y="581"/>
                        <a:pt x="63" y="511"/>
                      </a:cubicBezTo>
                      <a:cubicBezTo>
                        <a:pt x="42" y="554"/>
                        <a:pt x="22" y="598"/>
                        <a:pt x="1" y="643"/>
                      </a:cubicBezTo>
                      <a:cubicBezTo>
                        <a:pt x="68" y="723"/>
                        <a:pt x="167" y="778"/>
                        <a:pt x="270" y="778"/>
                      </a:cubicBezTo>
                      <a:cubicBezTo>
                        <a:pt x="282" y="778"/>
                        <a:pt x="294" y="777"/>
                        <a:pt x="306" y="776"/>
                      </a:cubicBezTo>
                      <a:cubicBezTo>
                        <a:pt x="456" y="757"/>
                        <a:pt x="543" y="620"/>
                        <a:pt x="545" y="476"/>
                      </a:cubicBezTo>
                      <a:cubicBezTo>
                        <a:pt x="548" y="318"/>
                        <a:pt x="471" y="181"/>
                        <a:pt x="370" y="66"/>
                      </a:cubicBezTo>
                      <a:cubicBezTo>
                        <a:pt x="350" y="45"/>
                        <a:pt x="329" y="22"/>
                        <a:pt x="306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9" name="Google Shape;1419;p38"/>
                <p:cNvSpPr/>
                <p:nvPr/>
              </p:nvSpPr>
              <p:spPr>
                <a:xfrm>
                  <a:off x="2799400" y="3762308"/>
                  <a:ext cx="40815" cy="59201"/>
                </a:xfrm>
                <a:custGeom>
                  <a:rect b="b" l="l" r="r" t="t"/>
                  <a:pathLst>
                    <a:path extrusionOk="0" h="776" w="535">
                      <a:moveTo>
                        <a:pt x="299" y="0"/>
                      </a:moveTo>
                      <a:lnTo>
                        <a:pt x="234" y="144"/>
                      </a:lnTo>
                      <a:cubicBezTo>
                        <a:pt x="252" y="166"/>
                        <a:pt x="269" y="190"/>
                        <a:pt x="285" y="213"/>
                      </a:cubicBezTo>
                      <a:cubicBezTo>
                        <a:pt x="340" y="294"/>
                        <a:pt x="380" y="384"/>
                        <a:pt x="380" y="481"/>
                      </a:cubicBezTo>
                      <a:cubicBezTo>
                        <a:pt x="380" y="552"/>
                        <a:pt x="345" y="632"/>
                        <a:pt x="259" y="639"/>
                      </a:cubicBezTo>
                      <a:cubicBezTo>
                        <a:pt x="256" y="639"/>
                        <a:pt x="252" y="639"/>
                        <a:pt x="248" y="639"/>
                      </a:cubicBezTo>
                      <a:cubicBezTo>
                        <a:pt x="172" y="639"/>
                        <a:pt x="103" y="589"/>
                        <a:pt x="60" y="527"/>
                      </a:cubicBezTo>
                      <a:lnTo>
                        <a:pt x="1" y="659"/>
                      </a:lnTo>
                      <a:cubicBezTo>
                        <a:pt x="66" y="729"/>
                        <a:pt x="159" y="776"/>
                        <a:pt x="253" y="776"/>
                      </a:cubicBezTo>
                      <a:cubicBezTo>
                        <a:pt x="266" y="776"/>
                        <a:pt x="279" y="775"/>
                        <a:pt x="292" y="773"/>
                      </a:cubicBezTo>
                      <a:cubicBezTo>
                        <a:pt x="442" y="754"/>
                        <a:pt x="529" y="617"/>
                        <a:pt x="532" y="473"/>
                      </a:cubicBezTo>
                      <a:cubicBezTo>
                        <a:pt x="534" y="314"/>
                        <a:pt x="458" y="177"/>
                        <a:pt x="355" y="60"/>
                      </a:cubicBezTo>
                      <a:cubicBezTo>
                        <a:pt x="337" y="41"/>
                        <a:pt x="319" y="21"/>
                        <a:pt x="299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0" name="Google Shape;1420;p38"/>
                <p:cNvSpPr/>
                <p:nvPr/>
              </p:nvSpPr>
              <p:spPr>
                <a:xfrm>
                  <a:off x="2899341" y="3762003"/>
                  <a:ext cx="53327" cy="73162"/>
                </a:xfrm>
                <a:custGeom>
                  <a:rect b="b" l="l" r="r" t="t"/>
                  <a:pathLst>
                    <a:path extrusionOk="0" h="959" w="699">
                      <a:moveTo>
                        <a:pt x="206" y="1"/>
                      </a:moveTo>
                      <a:cubicBezTo>
                        <a:pt x="129" y="1"/>
                        <a:pt x="41" y="50"/>
                        <a:pt x="45" y="137"/>
                      </a:cubicBezTo>
                      <a:cubicBezTo>
                        <a:pt x="45" y="172"/>
                        <a:pt x="71" y="202"/>
                        <a:pt x="105" y="210"/>
                      </a:cubicBezTo>
                      <a:cubicBezTo>
                        <a:pt x="107" y="210"/>
                        <a:pt x="110" y="210"/>
                        <a:pt x="112" y="210"/>
                      </a:cubicBezTo>
                      <a:cubicBezTo>
                        <a:pt x="118" y="210"/>
                        <a:pt x="123" y="209"/>
                        <a:pt x="130" y="207"/>
                      </a:cubicBezTo>
                      <a:lnTo>
                        <a:pt x="133" y="207"/>
                      </a:lnTo>
                      <a:cubicBezTo>
                        <a:pt x="139" y="205"/>
                        <a:pt x="138" y="203"/>
                        <a:pt x="140" y="201"/>
                      </a:cubicBezTo>
                      <a:cubicBezTo>
                        <a:pt x="146" y="197"/>
                        <a:pt x="153" y="193"/>
                        <a:pt x="155" y="190"/>
                      </a:cubicBezTo>
                      <a:cubicBezTo>
                        <a:pt x="174" y="175"/>
                        <a:pt x="180" y="151"/>
                        <a:pt x="203" y="149"/>
                      </a:cubicBezTo>
                      <a:cubicBezTo>
                        <a:pt x="204" y="149"/>
                        <a:pt x="206" y="149"/>
                        <a:pt x="207" y="149"/>
                      </a:cubicBezTo>
                      <a:cubicBezTo>
                        <a:pt x="242" y="149"/>
                        <a:pt x="284" y="183"/>
                        <a:pt x="310" y="202"/>
                      </a:cubicBezTo>
                      <a:cubicBezTo>
                        <a:pt x="365" y="241"/>
                        <a:pt x="411" y="288"/>
                        <a:pt x="448" y="343"/>
                      </a:cubicBezTo>
                      <a:cubicBezTo>
                        <a:pt x="530" y="459"/>
                        <a:pt x="570" y="599"/>
                        <a:pt x="563" y="741"/>
                      </a:cubicBezTo>
                      <a:cubicBezTo>
                        <a:pt x="562" y="759"/>
                        <a:pt x="558" y="830"/>
                        <a:pt x="547" y="835"/>
                      </a:cubicBezTo>
                      <a:cubicBezTo>
                        <a:pt x="542" y="837"/>
                        <a:pt x="536" y="838"/>
                        <a:pt x="530" y="838"/>
                      </a:cubicBezTo>
                      <a:cubicBezTo>
                        <a:pt x="502" y="838"/>
                        <a:pt x="458" y="820"/>
                        <a:pt x="440" y="813"/>
                      </a:cubicBezTo>
                      <a:cubicBezTo>
                        <a:pt x="366" y="786"/>
                        <a:pt x="300" y="745"/>
                        <a:pt x="243" y="693"/>
                      </a:cubicBezTo>
                      <a:cubicBezTo>
                        <a:pt x="184" y="642"/>
                        <a:pt x="139" y="576"/>
                        <a:pt x="113" y="504"/>
                      </a:cubicBezTo>
                      <a:cubicBezTo>
                        <a:pt x="101" y="470"/>
                        <a:pt x="94" y="435"/>
                        <a:pt x="93" y="400"/>
                      </a:cubicBezTo>
                      <a:cubicBezTo>
                        <a:pt x="93" y="360"/>
                        <a:pt x="88" y="321"/>
                        <a:pt x="90" y="282"/>
                      </a:cubicBezTo>
                      <a:cubicBezTo>
                        <a:pt x="91" y="270"/>
                        <a:pt x="82" y="265"/>
                        <a:pt x="74" y="265"/>
                      </a:cubicBezTo>
                      <a:cubicBezTo>
                        <a:pt x="67" y="265"/>
                        <a:pt x="61" y="267"/>
                        <a:pt x="57" y="273"/>
                      </a:cubicBezTo>
                      <a:cubicBezTo>
                        <a:pt x="13" y="333"/>
                        <a:pt x="0" y="390"/>
                        <a:pt x="10" y="464"/>
                      </a:cubicBezTo>
                      <a:cubicBezTo>
                        <a:pt x="19" y="530"/>
                        <a:pt x="40" y="593"/>
                        <a:pt x="74" y="651"/>
                      </a:cubicBezTo>
                      <a:cubicBezTo>
                        <a:pt x="150" y="776"/>
                        <a:pt x="265" y="873"/>
                        <a:pt x="402" y="926"/>
                      </a:cubicBezTo>
                      <a:cubicBezTo>
                        <a:pt x="443" y="942"/>
                        <a:pt x="492" y="959"/>
                        <a:pt x="540" y="959"/>
                      </a:cubicBezTo>
                      <a:cubicBezTo>
                        <a:pt x="566" y="959"/>
                        <a:pt x="592" y="953"/>
                        <a:pt x="615" y="939"/>
                      </a:cubicBezTo>
                      <a:cubicBezTo>
                        <a:pt x="683" y="896"/>
                        <a:pt x="689" y="789"/>
                        <a:pt x="693" y="716"/>
                      </a:cubicBezTo>
                      <a:cubicBezTo>
                        <a:pt x="698" y="569"/>
                        <a:pt x="661" y="422"/>
                        <a:pt x="586" y="296"/>
                      </a:cubicBezTo>
                      <a:cubicBezTo>
                        <a:pt x="548" y="231"/>
                        <a:pt x="501" y="173"/>
                        <a:pt x="446" y="123"/>
                      </a:cubicBezTo>
                      <a:cubicBezTo>
                        <a:pt x="385" y="68"/>
                        <a:pt x="311" y="13"/>
                        <a:pt x="228" y="2"/>
                      </a:cubicBezTo>
                      <a:cubicBezTo>
                        <a:pt x="221" y="1"/>
                        <a:pt x="213" y="1"/>
                        <a:pt x="206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1" name="Google Shape;1421;p38"/>
                <p:cNvSpPr/>
                <p:nvPr/>
              </p:nvSpPr>
              <p:spPr>
                <a:xfrm>
                  <a:off x="3080958" y="3956299"/>
                  <a:ext cx="53479" cy="72628"/>
                </a:xfrm>
                <a:custGeom>
                  <a:rect b="b" l="l" r="r" t="t"/>
                  <a:pathLst>
                    <a:path extrusionOk="0" h="952" w="701">
                      <a:moveTo>
                        <a:pt x="196" y="116"/>
                      </a:moveTo>
                      <a:lnTo>
                        <a:pt x="196" y="116"/>
                      </a:lnTo>
                      <a:cubicBezTo>
                        <a:pt x="234" y="117"/>
                        <a:pt x="273" y="123"/>
                        <a:pt x="309" y="135"/>
                      </a:cubicBezTo>
                      <a:cubicBezTo>
                        <a:pt x="357" y="153"/>
                        <a:pt x="401" y="183"/>
                        <a:pt x="435" y="222"/>
                      </a:cubicBezTo>
                      <a:cubicBezTo>
                        <a:pt x="513" y="307"/>
                        <a:pt x="532" y="438"/>
                        <a:pt x="528" y="549"/>
                      </a:cubicBezTo>
                      <a:cubicBezTo>
                        <a:pt x="526" y="604"/>
                        <a:pt x="521" y="665"/>
                        <a:pt x="500" y="718"/>
                      </a:cubicBezTo>
                      <a:cubicBezTo>
                        <a:pt x="486" y="759"/>
                        <a:pt x="463" y="770"/>
                        <a:pt x="425" y="770"/>
                      </a:cubicBezTo>
                      <a:cubicBezTo>
                        <a:pt x="424" y="770"/>
                        <a:pt x="422" y="770"/>
                        <a:pt x="420" y="770"/>
                      </a:cubicBezTo>
                      <a:cubicBezTo>
                        <a:pt x="381" y="769"/>
                        <a:pt x="337" y="745"/>
                        <a:pt x="305" y="717"/>
                      </a:cubicBezTo>
                      <a:cubicBezTo>
                        <a:pt x="266" y="683"/>
                        <a:pt x="235" y="641"/>
                        <a:pt x="216" y="594"/>
                      </a:cubicBezTo>
                      <a:cubicBezTo>
                        <a:pt x="189" y="533"/>
                        <a:pt x="183" y="462"/>
                        <a:pt x="177" y="396"/>
                      </a:cubicBezTo>
                      <a:cubicBezTo>
                        <a:pt x="172" y="312"/>
                        <a:pt x="185" y="228"/>
                        <a:pt x="199" y="145"/>
                      </a:cubicBezTo>
                      <a:cubicBezTo>
                        <a:pt x="201" y="135"/>
                        <a:pt x="200" y="126"/>
                        <a:pt x="196" y="116"/>
                      </a:cubicBezTo>
                      <a:close/>
                      <a:moveTo>
                        <a:pt x="239" y="1"/>
                      </a:moveTo>
                      <a:cubicBezTo>
                        <a:pt x="200" y="1"/>
                        <a:pt x="162" y="9"/>
                        <a:pt x="128" y="30"/>
                      </a:cubicBezTo>
                      <a:cubicBezTo>
                        <a:pt x="103" y="46"/>
                        <a:pt x="101" y="84"/>
                        <a:pt x="124" y="103"/>
                      </a:cubicBezTo>
                      <a:cubicBezTo>
                        <a:pt x="120" y="108"/>
                        <a:pt x="115" y="114"/>
                        <a:pt x="113" y="120"/>
                      </a:cubicBezTo>
                      <a:cubicBezTo>
                        <a:pt x="56" y="289"/>
                        <a:pt x="0" y="472"/>
                        <a:pt x="59" y="647"/>
                      </a:cubicBezTo>
                      <a:cubicBezTo>
                        <a:pt x="109" y="797"/>
                        <a:pt x="223" y="926"/>
                        <a:pt x="385" y="949"/>
                      </a:cubicBezTo>
                      <a:cubicBezTo>
                        <a:pt x="399" y="951"/>
                        <a:pt x="414" y="952"/>
                        <a:pt x="429" y="952"/>
                      </a:cubicBezTo>
                      <a:cubicBezTo>
                        <a:pt x="500" y="952"/>
                        <a:pt x="570" y="928"/>
                        <a:pt x="618" y="873"/>
                      </a:cubicBezTo>
                      <a:cubicBezTo>
                        <a:pt x="678" y="805"/>
                        <a:pt x="687" y="714"/>
                        <a:pt x="692" y="627"/>
                      </a:cubicBezTo>
                      <a:cubicBezTo>
                        <a:pt x="700" y="463"/>
                        <a:pt x="667" y="296"/>
                        <a:pt x="561" y="167"/>
                      </a:cubicBezTo>
                      <a:cubicBezTo>
                        <a:pt x="509" y="103"/>
                        <a:pt x="440" y="54"/>
                        <a:pt x="362" y="25"/>
                      </a:cubicBezTo>
                      <a:cubicBezTo>
                        <a:pt x="324" y="11"/>
                        <a:pt x="281" y="1"/>
                        <a:pt x="239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2" name="Google Shape;1422;p38"/>
                <p:cNvSpPr/>
                <p:nvPr/>
              </p:nvSpPr>
              <p:spPr>
                <a:xfrm>
                  <a:off x="3105018" y="3743827"/>
                  <a:ext cx="44706" cy="54395"/>
                </a:xfrm>
                <a:custGeom>
                  <a:rect b="b" l="l" r="r" t="t"/>
                  <a:pathLst>
                    <a:path extrusionOk="0" h="713" w="586">
                      <a:moveTo>
                        <a:pt x="163" y="1"/>
                      </a:moveTo>
                      <a:cubicBezTo>
                        <a:pt x="126" y="1"/>
                        <a:pt x="89" y="9"/>
                        <a:pt x="53" y="30"/>
                      </a:cubicBezTo>
                      <a:cubicBezTo>
                        <a:pt x="1" y="58"/>
                        <a:pt x="26" y="143"/>
                        <a:pt x="79" y="143"/>
                      </a:cubicBezTo>
                      <a:cubicBezTo>
                        <a:pt x="85" y="143"/>
                        <a:pt x="92" y="142"/>
                        <a:pt x="98" y="140"/>
                      </a:cubicBezTo>
                      <a:cubicBezTo>
                        <a:pt x="118" y="131"/>
                        <a:pt x="139" y="127"/>
                        <a:pt x="161" y="127"/>
                      </a:cubicBezTo>
                      <a:cubicBezTo>
                        <a:pt x="182" y="127"/>
                        <a:pt x="203" y="131"/>
                        <a:pt x="223" y="140"/>
                      </a:cubicBezTo>
                      <a:cubicBezTo>
                        <a:pt x="263" y="157"/>
                        <a:pt x="297" y="184"/>
                        <a:pt x="323" y="219"/>
                      </a:cubicBezTo>
                      <a:cubicBezTo>
                        <a:pt x="355" y="261"/>
                        <a:pt x="382" y="307"/>
                        <a:pt x="402" y="356"/>
                      </a:cubicBezTo>
                      <a:cubicBezTo>
                        <a:pt x="425" y="403"/>
                        <a:pt x="447" y="449"/>
                        <a:pt x="450" y="502"/>
                      </a:cubicBezTo>
                      <a:cubicBezTo>
                        <a:pt x="450" y="503"/>
                        <a:pt x="450" y="503"/>
                        <a:pt x="450" y="504"/>
                      </a:cubicBezTo>
                      <a:cubicBezTo>
                        <a:pt x="450" y="508"/>
                        <a:pt x="449" y="511"/>
                        <a:pt x="448" y="514"/>
                      </a:cubicBezTo>
                      <a:cubicBezTo>
                        <a:pt x="447" y="518"/>
                        <a:pt x="446" y="524"/>
                        <a:pt x="444" y="528"/>
                      </a:cubicBezTo>
                      <a:cubicBezTo>
                        <a:pt x="444" y="528"/>
                        <a:pt x="443" y="529"/>
                        <a:pt x="443" y="530"/>
                      </a:cubicBezTo>
                      <a:cubicBezTo>
                        <a:pt x="441" y="532"/>
                        <a:pt x="435" y="541"/>
                        <a:pt x="435" y="543"/>
                      </a:cubicBezTo>
                      <a:cubicBezTo>
                        <a:pt x="430" y="548"/>
                        <a:pt x="423" y="555"/>
                        <a:pt x="418" y="560"/>
                      </a:cubicBezTo>
                      <a:cubicBezTo>
                        <a:pt x="417" y="560"/>
                        <a:pt x="416" y="561"/>
                        <a:pt x="416" y="561"/>
                      </a:cubicBezTo>
                      <a:lnTo>
                        <a:pt x="415" y="562"/>
                      </a:lnTo>
                      <a:lnTo>
                        <a:pt x="405" y="568"/>
                      </a:lnTo>
                      <a:cubicBezTo>
                        <a:pt x="399" y="572"/>
                        <a:pt x="391" y="576"/>
                        <a:pt x="384" y="579"/>
                      </a:cubicBezTo>
                      <a:cubicBezTo>
                        <a:pt x="383" y="579"/>
                        <a:pt x="372" y="583"/>
                        <a:pt x="369" y="585"/>
                      </a:cubicBezTo>
                      <a:cubicBezTo>
                        <a:pt x="359" y="588"/>
                        <a:pt x="349" y="590"/>
                        <a:pt x="338" y="592"/>
                      </a:cubicBezTo>
                      <a:lnTo>
                        <a:pt x="336" y="592"/>
                      </a:lnTo>
                      <a:lnTo>
                        <a:pt x="321" y="593"/>
                      </a:lnTo>
                      <a:lnTo>
                        <a:pt x="296" y="593"/>
                      </a:lnTo>
                      <a:cubicBezTo>
                        <a:pt x="293" y="593"/>
                        <a:pt x="291" y="592"/>
                        <a:pt x="288" y="592"/>
                      </a:cubicBezTo>
                      <a:cubicBezTo>
                        <a:pt x="286" y="592"/>
                        <a:pt x="281" y="591"/>
                        <a:pt x="279" y="591"/>
                      </a:cubicBezTo>
                      <a:cubicBezTo>
                        <a:pt x="270" y="589"/>
                        <a:pt x="260" y="586"/>
                        <a:pt x="250" y="582"/>
                      </a:cubicBezTo>
                      <a:lnTo>
                        <a:pt x="243" y="580"/>
                      </a:lnTo>
                      <a:lnTo>
                        <a:pt x="234" y="576"/>
                      </a:lnTo>
                      <a:cubicBezTo>
                        <a:pt x="227" y="572"/>
                        <a:pt x="220" y="568"/>
                        <a:pt x="214" y="563"/>
                      </a:cubicBezTo>
                      <a:cubicBezTo>
                        <a:pt x="196" y="549"/>
                        <a:pt x="179" y="533"/>
                        <a:pt x="164" y="516"/>
                      </a:cubicBezTo>
                      <a:cubicBezTo>
                        <a:pt x="128" y="473"/>
                        <a:pt x="102" y="425"/>
                        <a:pt x="86" y="373"/>
                      </a:cubicBezTo>
                      <a:cubicBezTo>
                        <a:pt x="78" y="436"/>
                        <a:pt x="72" y="499"/>
                        <a:pt x="64" y="561"/>
                      </a:cubicBezTo>
                      <a:cubicBezTo>
                        <a:pt x="66" y="566"/>
                        <a:pt x="69" y="572"/>
                        <a:pt x="72" y="577"/>
                      </a:cubicBezTo>
                      <a:cubicBezTo>
                        <a:pt x="129" y="660"/>
                        <a:pt x="217" y="712"/>
                        <a:pt x="317" y="712"/>
                      </a:cubicBezTo>
                      <a:cubicBezTo>
                        <a:pt x="326" y="712"/>
                        <a:pt x="336" y="712"/>
                        <a:pt x="345" y="711"/>
                      </a:cubicBezTo>
                      <a:cubicBezTo>
                        <a:pt x="443" y="700"/>
                        <a:pt x="545" y="644"/>
                        <a:pt x="569" y="542"/>
                      </a:cubicBezTo>
                      <a:cubicBezTo>
                        <a:pt x="586" y="467"/>
                        <a:pt x="558" y="399"/>
                        <a:pt x="528" y="332"/>
                      </a:cubicBezTo>
                      <a:cubicBezTo>
                        <a:pt x="505" y="273"/>
                        <a:pt x="475" y="218"/>
                        <a:pt x="440" y="165"/>
                      </a:cubicBezTo>
                      <a:cubicBezTo>
                        <a:pt x="377" y="78"/>
                        <a:pt x="272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3" name="Google Shape;1423;p38"/>
                <p:cNvSpPr/>
                <p:nvPr/>
              </p:nvSpPr>
              <p:spPr>
                <a:xfrm>
                  <a:off x="3228886" y="3800825"/>
                  <a:ext cx="56149" cy="70797"/>
                </a:xfrm>
                <a:custGeom>
                  <a:rect b="b" l="l" r="r" t="t"/>
                  <a:pathLst>
                    <a:path extrusionOk="0" h="928" w="736">
                      <a:moveTo>
                        <a:pt x="244" y="1"/>
                      </a:moveTo>
                      <a:cubicBezTo>
                        <a:pt x="210" y="1"/>
                        <a:pt x="176" y="7"/>
                        <a:pt x="141" y="19"/>
                      </a:cubicBezTo>
                      <a:cubicBezTo>
                        <a:pt x="109" y="31"/>
                        <a:pt x="92" y="85"/>
                        <a:pt x="131" y="103"/>
                      </a:cubicBezTo>
                      <a:cubicBezTo>
                        <a:pt x="180" y="125"/>
                        <a:pt x="228" y="152"/>
                        <a:pt x="276" y="173"/>
                      </a:cubicBezTo>
                      <a:cubicBezTo>
                        <a:pt x="324" y="195"/>
                        <a:pt x="369" y="223"/>
                        <a:pt x="410" y="258"/>
                      </a:cubicBezTo>
                      <a:cubicBezTo>
                        <a:pt x="489" y="326"/>
                        <a:pt x="550" y="424"/>
                        <a:pt x="562" y="529"/>
                      </a:cubicBezTo>
                      <a:cubicBezTo>
                        <a:pt x="571" y="614"/>
                        <a:pt x="545" y="730"/>
                        <a:pt x="461" y="773"/>
                      </a:cubicBezTo>
                      <a:cubicBezTo>
                        <a:pt x="446" y="781"/>
                        <a:pt x="431" y="784"/>
                        <a:pt x="417" y="784"/>
                      </a:cubicBezTo>
                      <a:cubicBezTo>
                        <a:pt x="335" y="784"/>
                        <a:pt x="271" y="672"/>
                        <a:pt x="237" y="611"/>
                      </a:cubicBezTo>
                      <a:cubicBezTo>
                        <a:pt x="153" y="467"/>
                        <a:pt x="98" y="310"/>
                        <a:pt x="74" y="147"/>
                      </a:cubicBezTo>
                      <a:cubicBezTo>
                        <a:pt x="71" y="124"/>
                        <a:pt x="52" y="112"/>
                        <a:pt x="34" y="112"/>
                      </a:cubicBezTo>
                      <a:cubicBezTo>
                        <a:pt x="16" y="112"/>
                        <a:pt x="0" y="123"/>
                        <a:pt x="1" y="147"/>
                      </a:cubicBezTo>
                      <a:cubicBezTo>
                        <a:pt x="7" y="234"/>
                        <a:pt x="16" y="322"/>
                        <a:pt x="34" y="409"/>
                      </a:cubicBezTo>
                      <a:cubicBezTo>
                        <a:pt x="48" y="496"/>
                        <a:pt x="85" y="582"/>
                        <a:pt x="122" y="661"/>
                      </a:cubicBezTo>
                      <a:cubicBezTo>
                        <a:pt x="181" y="785"/>
                        <a:pt x="276" y="927"/>
                        <a:pt x="423" y="927"/>
                      </a:cubicBezTo>
                      <a:cubicBezTo>
                        <a:pt x="439" y="927"/>
                        <a:pt x="456" y="925"/>
                        <a:pt x="473" y="922"/>
                      </a:cubicBezTo>
                      <a:cubicBezTo>
                        <a:pt x="617" y="893"/>
                        <a:pt x="705" y="737"/>
                        <a:pt x="720" y="600"/>
                      </a:cubicBezTo>
                      <a:cubicBezTo>
                        <a:pt x="736" y="452"/>
                        <a:pt x="676" y="305"/>
                        <a:pt x="584" y="192"/>
                      </a:cubicBezTo>
                      <a:cubicBezTo>
                        <a:pt x="502" y="89"/>
                        <a:pt x="377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4" name="Google Shape;1424;p38"/>
                <p:cNvSpPr/>
                <p:nvPr/>
              </p:nvSpPr>
              <p:spPr>
                <a:xfrm>
                  <a:off x="3191307" y="3698834"/>
                  <a:ext cx="38755" cy="56607"/>
                </a:xfrm>
                <a:custGeom>
                  <a:rect b="b" l="l" r="r" t="t"/>
                  <a:pathLst>
                    <a:path extrusionOk="0" h="742" w="508">
                      <a:moveTo>
                        <a:pt x="339" y="594"/>
                      </a:moveTo>
                      <a:cubicBezTo>
                        <a:pt x="339" y="594"/>
                        <a:pt x="339" y="595"/>
                        <a:pt x="339" y="595"/>
                      </a:cubicBezTo>
                      <a:cubicBezTo>
                        <a:pt x="339" y="595"/>
                        <a:pt x="339" y="594"/>
                        <a:pt x="339" y="594"/>
                      </a:cubicBezTo>
                      <a:close/>
                      <a:moveTo>
                        <a:pt x="191" y="0"/>
                      </a:moveTo>
                      <a:cubicBezTo>
                        <a:pt x="156" y="0"/>
                        <a:pt x="121" y="7"/>
                        <a:pt x="88" y="22"/>
                      </a:cubicBezTo>
                      <a:cubicBezTo>
                        <a:pt x="37" y="44"/>
                        <a:pt x="8" y="90"/>
                        <a:pt x="3" y="146"/>
                      </a:cubicBezTo>
                      <a:cubicBezTo>
                        <a:pt x="1" y="157"/>
                        <a:pt x="11" y="164"/>
                        <a:pt x="22" y="164"/>
                      </a:cubicBezTo>
                      <a:cubicBezTo>
                        <a:pt x="27" y="164"/>
                        <a:pt x="32" y="162"/>
                        <a:pt x="36" y="159"/>
                      </a:cubicBezTo>
                      <a:cubicBezTo>
                        <a:pt x="59" y="135"/>
                        <a:pt x="93" y="129"/>
                        <a:pt x="125" y="122"/>
                      </a:cubicBezTo>
                      <a:cubicBezTo>
                        <a:pt x="133" y="121"/>
                        <a:pt x="142" y="120"/>
                        <a:pt x="151" y="120"/>
                      </a:cubicBezTo>
                      <a:cubicBezTo>
                        <a:pt x="157" y="120"/>
                        <a:pt x="162" y="121"/>
                        <a:pt x="167" y="121"/>
                      </a:cubicBezTo>
                      <a:lnTo>
                        <a:pt x="173" y="121"/>
                      </a:lnTo>
                      <a:lnTo>
                        <a:pt x="186" y="125"/>
                      </a:lnTo>
                      <a:cubicBezTo>
                        <a:pt x="196" y="127"/>
                        <a:pt x="207" y="129"/>
                        <a:pt x="217" y="132"/>
                      </a:cubicBezTo>
                      <a:cubicBezTo>
                        <a:pt x="246" y="139"/>
                        <a:pt x="274" y="156"/>
                        <a:pt x="295" y="179"/>
                      </a:cubicBezTo>
                      <a:cubicBezTo>
                        <a:pt x="322" y="212"/>
                        <a:pt x="342" y="251"/>
                        <a:pt x="351" y="294"/>
                      </a:cubicBezTo>
                      <a:cubicBezTo>
                        <a:pt x="363" y="337"/>
                        <a:pt x="369" y="383"/>
                        <a:pt x="369" y="429"/>
                      </a:cubicBezTo>
                      <a:cubicBezTo>
                        <a:pt x="370" y="453"/>
                        <a:pt x="372" y="476"/>
                        <a:pt x="369" y="499"/>
                      </a:cubicBezTo>
                      <a:cubicBezTo>
                        <a:pt x="369" y="507"/>
                        <a:pt x="369" y="516"/>
                        <a:pt x="368" y="524"/>
                      </a:cubicBezTo>
                      <a:cubicBezTo>
                        <a:pt x="367" y="527"/>
                        <a:pt x="367" y="528"/>
                        <a:pt x="367" y="530"/>
                      </a:cubicBezTo>
                      <a:cubicBezTo>
                        <a:pt x="366" y="536"/>
                        <a:pt x="364" y="543"/>
                        <a:pt x="363" y="550"/>
                      </a:cubicBezTo>
                      <a:cubicBezTo>
                        <a:pt x="361" y="557"/>
                        <a:pt x="359" y="565"/>
                        <a:pt x="356" y="572"/>
                      </a:cubicBezTo>
                      <a:lnTo>
                        <a:pt x="356" y="572"/>
                      </a:lnTo>
                      <a:cubicBezTo>
                        <a:pt x="356" y="572"/>
                        <a:pt x="356" y="572"/>
                        <a:pt x="356" y="572"/>
                      </a:cubicBezTo>
                      <a:lnTo>
                        <a:pt x="356" y="572"/>
                      </a:lnTo>
                      <a:cubicBezTo>
                        <a:pt x="355" y="572"/>
                        <a:pt x="349" y="582"/>
                        <a:pt x="348" y="585"/>
                      </a:cubicBezTo>
                      <a:lnTo>
                        <a:pt x="342" y="592"/>
                      </a:lnTo>
                      <a:cubicBezTo>
                        <a:pt x="342" y="592"/>
                        <a:pt x="341" y="593"/>
                        <a:pt x="341" y="593"/>
                      </a:cubicBezTo>
                      <a:lnTo>
                        <a:pt x="339" y="593"/>
                      </a:lnTo>
                      <a:lnTo>
                        <a:pt x="337" y="594"/>
                      </a:lnTo>
                      <a:lnTo>
                        <a:pt x="333" y="595"/>
                      </a:lnTo>
                      <a:cubicBezTo>
                        <a:pt x="332" y="595"/>
                        <a:pt x="330" y="595"/>
                        <a:pt x="329" y="595"/>
                      </a:cubicBezTo>
                      <a:cubicBezTo>
                        <a:pt x="301" y="595"/>
                        <a:pt x="255" y="559"/>
                        <a:pt x="236" y="542"/>
                      </a:cubicBezTo>
                      <a:cubicBezTo>
                        <a:pt x="197" y="508"/>
                        <a:pt x="167" y="467"/>
                        <a:pt x="148" y="420"/>
                      </a:cubicBezTo>
                      <a:cubicBezTo>
                        <a:pt x="141" y="402"/>
                        <a:pt x="134" y="371"/>
                        <a:pt x="126" y="347"/>
                      </a:cubicBezTo>
                      <a:cubicBezTo>
                        <a:pt x="116" y="323"/>
                        <a:pt x="107" y="298"/>
                        <a:pt x="102" y="272"/>
                      </a:cubicBezTo>
                      <a:cubicBezTo>
                        <a:pt x="97" y="251"/>
                        <a:pt x="80" y="241"/>
                        <a:pt x="62" y="241"/>
                      </a:cubicBezTo>
                      <a:cubicBezTo>
                        <a:pt x="42" y="241"/>
                        <a:pt x="23" y="252"/>
                        <a:pt x="17" y="272"/>
                      </a:cubicBezTo>
                      <a:cubicBezTo>
                        <a:pt x="7" y="302"/>
                        <a:pt x="2" y="333"/>
                        <a:pt x="1" y="365"/>
                      </a:cubicBezTo>
                      <a:cubicBezTo>
                        <a:pt x="1" y="400"/>
                        <a:pt x="8" y="436"/>
                        <a:pt x="22" y="469"/>
                      </a:cubicBezTo>
                      <a:cubicBezTo>
                        <a:pt x="44" y="531"/>
                        <a:pt x="80" y="588"/>
                        <a:pt x="125" y="636"/>
                      </a:cubicBezTo>
                      <a:cubicBezTo>
                        <a:pt x="173" y="688"/>
                        <a:pt x="237" y="735"/>
                        <a:pt x="310" y="741"/>
                      </a:cubicBezTo>
                      <a:cubicBezTo>
                        <a:pt x="314" y="742"/>
                        <a:pt x="318" y="742"/>
                        <a:pt x="323" y="742"/>
                      </a:cubicBezTo>
                      <a:cubicBezTo>
                        <a:pt x="384" y="742"/>
                        <a:pt x="441" y="708"/>
                        <a:pt x="470" y="653"/>
                      </a:cubicBezTo>
                      <a:cubicBezTo>
                        <a:pt x="494" y="600"/>
                        <a:pt x="507" y="544"/>
                        <a:pt x="506" y="486"/>
                      </a:cubicBezTo>
                      <a:cubicBezTo>
                        <a:pt x="507" y="421"/>
                        <a:pt x="501" y="354"/>
                        <a:pt x="488" y="290"/>
                      </a:cubicBezTo>
                      <a:cubicBezTo>
                        <a:pt x="461" y="168"/>
                        <a:pt x="392" y="55"/>
                        <a:pt x="270" y="12"/>
                      </a:cubicBezTo>
                      <a:cubicBezTo>
                        <a:pt x="244" y="4"/>
                        <a:pt x="218" y="0"/>
                        <a:pt x="191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5" name="Google Shape;1425;p38"/>
                <p:cNvSpPr/>
                <p:nvPr/>
              </p:nvSpPr>
              <p:spPr>
                <a:xfrm>
                  <a:off x="2793373" y="4060682"/>
                  <a:ext cx="48902" cy="63092"/>
                </a:xfrm>
                <a:custGeom>
                  <a:rect b="b" l="l" r="r" t="t"/>
                  <a:pathLst>
                    <a:path extrusionOk="0" h="827" w="641">
                      <a:moveTo>
                        <a:pt x="264" y="238"/>
                      </a:moveTo>
                      <a:lnTo>
                        <a:pt x="264" y="238"/>
                      </a:lnTo>
                      <a:cubicBezTo>
                        <a:pt x="264" y="238"/>
                        <a:pt x="263" y="239"/>
                        <a:pt x="260" y="242"/>
                      </a:cubicBezTo>
                      <a:cubicBezTo>
                        <a:pt x="262" y="239"/>
                        <a:pt x="264" y="238"/>
                        <a:pt x="264" y="238"/>
                      </a:cubicBezTo>
                      <a:close/>
                      <a:moveTo>
                        <a:pt x="259" y="251"/>
                      </a:moveTo>
                      <a:cubicBezTo>
                        <a:pt x="270" y="251"/>
                        <a:pt x="260" y="253"/>
                        <a:pt x="250" y="255"/>
                      </a:cubicBezTo>
                      <a:cubicBezTo>
                        <a:pt x="250" y="254"/>
                        <a:pt x="251" y="254"/>
                        <a:pt x="252" y="253"/>
                      </a:cubicBezTo>
                      <a:cubicBezTo>
                        <a:pt x="254" y="252"/>
                        <a:pt x="257" y="252"/>
                        <a:pt x="259" y="251"/>
                      </a:cubicBezTo>
                      <a:close/>
                      <a:moveTo>
                        <a:pt x="245" y="255"/>
                      </a:moveTo>
                      <a:lnTo>
                        <a:pt x="244" y="257"/>
                      </a:lnTo>
                      <a:lnTo>
                        <a:pt x="242" y="257"/>
                      </a:lnTo>
                      <a:lnTo>
                        <a:pt x="245" y="255"/>
                      </a:lnTo>
                      <a:close/>
                      <a:moveTo>
                        <a:pt x="240" y="258"/>
                      </a:moveTo>
                      <a:cubicBezTo>
                        <a:pt x="237" y="258"/>
                        <a:pt x="235" y="258"/>
                        <a:pt x="234" y="258"/>
                      </a:cubicBezTo>
                      <a:cubicBezTo>
                        <a:pt x="233" y="258"/>
                        <a:pt x="233" y="258"/>
                        <a:pt x="233" y="258"/>
                      </a:cubicBezTo>
                      <a:close/>
                      <a:moveTo>
                        <a:pt x="243" y="258"/>
                      </a:moveTo>
                      <a:lnTo>
                        <a:pt x="239" y="262"/>
                      </a:lnTo>
                      <a:cubicBezTo>
                        <a:pt x="230" y="267"/>
                        <a:pt x="226" y="269"/>
                        <a:pt x="225" y="269"/>
                      </a:cubicBezTo>
                      <a:cubicBezTo>
                        <a:pt x="223" y="269"/>
                        <a:pt x="232" y="262"/>
                        <a:pt x="242" y="258"/>
                      </a:cubicBezTo>
                      <a:close/>
                      <a:moveTo>
                        <a:pt x="254" y="258"/>
                      </a:moveTo>
                      <a:lnTo>
                        <a:pt x="266" y="261"/>
                      </a:lnTo>
                      <a:cubicBezTo>
                        <a:pt x="279" y="263"/>
                        <a:pt x="290" y="265"/>
                        <a:pt x="303" y="265"/>
                      </a:cubicBezTo>
                      <a:lnTo>
                        <a:pt x="306" y="265"/>
                      </a:lnTo>
                      <a:lnTo>
                        <a:pt x="314" y="267"/>
                      </a:lnTo>
                      <a:cubicBezTo>
                        <a:pt x="319" y="268"/>
                        <a:pt x="340" y="277"/>
                        <a:pt x="342" y="277"/>
                      </a:cubicBezTo>
                      <a:cubicBezTo>
                        <a:pt x="342" y="277"/>
                        <a:pt x="342" y="277"/>
                        <a:pt x="342" y="277"/>
                      </a:cubicBezTo>
                      <a:lnTo>
                        <a:pt x="342" y="277"/>
                      </a:lnTo>
                      <a:cubicBezTo>
                        <a:pt x="349" y="280"/>
                        <a:pt x="356" y="283"/>
                        <a:pt x="362" y="288"/>
                      </a:cubicBezTo>
                      <a:cubicBezTo>
                        <a:pt x="369" y="291"/>
                        <a:pt x="374" y="294"/>
                        <a:pt x="380" y="297"/>
                      </a:cubicBezTo>
                      <a:cubicBezTo>
                        <a:pt x="387" y="302"/>
                        <a:pt x="395" y="305"/>
                        <a:pt x="403" y="308"/>
                      </a:cubicBezTo>
                      <a:lnTo>
                        <a:pt x="403" y="308"/>
                      </a:lnTo>
                      <a:cubicBezTo>
                        <a:pt x="406" y="309"/>
                        <a:pt x="408" y="310"/>
                        <a:pt x="412" y="312"/>
                      </a:cubicBezTo>
                      <a:cubicBezTo>
                        <a:pt x="414" y="314"/>
                        <a:pt x="418" y="317"/>
                        <a:pt x="420" y="320"/>
                      </a:cubicBezTo>
                      <a:cubicBezTo>
                        <a:pt x="429" y="329"/>
                        <a:pt x="438" y="339"/>
                        <a:pt x="445" y="350"/>
                      </a:cubicBezTo>
                      <a:lnTo>
                        <a:pt x="450" y="354"/>
                      </a:lnTo>
                      <a:cubicBezTo>
                        <a:pt x="453" y="360"/>
                        <a:pt x="457" y="366"/>
                        <a:pt x="460" y="371"/>
                      </a:cubicBezTo>
                      <a:cubicBezTo>
                        <a:pt x="469" y="384"/>
                        <a:pt x="475" y="397"/>
                        <a:pt x="483" y="409"/>
                      </a:cubicBezTo>
                      <a:cubicBezTo>
                        <a:pt x="501" y="451"/>
                        <a:pt x="512" y="495"/>
                        <a:pt x="514" y="540"/>
                      </a:cubicBezTo>
                      <a:cubicBezTo>
                        <a:pt x="517" y="636"/>
                        <a:pt x="474" y="737"/>
                        <a:pt x="368" y="750"/>
                      </a:cubicBezTo>
                      <a:cubicBezTo>
                        <a:pt x="360" y="751"/>
                        <a:pt x="351" y="752"/>
                        <a:pt x="342" y="752"/>
                      </a:cubicBezTo>
                      <a:cubicBezTo>
                        <a:pt x="252" y="752"/>
                        <a:pt x="166" y="697"/>
                        <a:pt x="118" y="623"/>
                      </a:cubicBezTo>
                      <a:cubicBezTo>
                        <a:pt x="81" y="562"/>
                        <a:pt x="57" y="496"/>
                        <a:pt x="47" y="427"/>
                      </a:cubicBezTo>
                      <a:cubicBezTo>
                        <a:pt x="38" y="371"/>
                        <a:pt x="34" y="315"/>
                        <a:pt x="26" y="260"/>
                      </a:cubicBezTo>
                      <a:lnTo>
                        <a:pt x="26" y="260"/>
                      </a:lnTo>
                      <a:cubicBezTo>
                        <a:pt x="44" y="286"/>
                        <a:pt x="71" y="306"/>
                        <a:pt x="102" y="315"/>
                      </a:cubicBezTo>
                      <a:cubicBezTo>
                        <a:pt x="113" y="318"/>
                        <a:pt x="124" y="320"/>
                        <a:pt x="135" y="320"/>
                      </a:cubicBezTo>
                      <a:cubicBezTo>
                        <a:pt x="169" y="320"/>
                        <a:pt x="200" y="304"/>
                        <a:pt x="229" y="281"/>
                      </a:cubicBezTo>
                      <a:cubicBezTo>
                        <a:pt x="237" y="275"/>
                        <a:pt x="243" y="266"/>
                        <a:pt x="248" y="258"/>
                      </a:cubicBezTo>
                      <a:close/>
                      <a:moveTo>
                        <a:pt x="215" y="1"/>
                      </a:moveTo>
                      <a:cubicBezTo>
                        <a:pt x="178" y="1"/>
                        <a:pt x="142" y="8"/>
                        <a:pt x="111" y="25"/>
                      </a:cubicBezTo>
                      <a:cubicBezTo>
                        <a:pt x="80" y="42"/>
                        <a:pt x="53" y="67"/>
                        <a:pt x="34" y="97"/>
                      </a:cubicBezTo>
                      <a:cubicBezTo>
                        <a:pt x="9" y="135"/>
                        <a:pt x="1" y="181"/>
                        <a:pt x="11" y="224"/>
                      </a:cubicBezTo>
                      <a:cubicBezTo>
                        <a:pt x="11" y="226"/>
                        <a:pt x="11" y="227"/>
                        <a:pt x="12" y="228"/>
                      </a:cubicBezTo>
                      <a:cubicBezTo>
                        <a:pt x="3" y="298"/>
                        <a:pt x="3" y="371"/>
                        <a:pt x="13" y="441"/>
                      </a:cubicBezTo>
                      <a:cubicBezTo>
                        <a:pt x="22" y="515"/>
                        <a:pt x="43" y="587"/>
                        <a:pt x="79" y="652"/>
                      </a:cubicBezTo>
                      <a:cubicBezTo>
                        <a:pt x="137" y="755"/>
                        <a:pt x="256" y="826"/>
                        <a:pt x="376" y="826"/>
                      </a:cubicBezTo>
                      <a:cubicBezTo>
                        <a:pt x="521" y="825"/>
                        <a:pt x="612" y="700"/>
                        <a:pt x="631" y="566"/>
                      </a:cubicBezTo>
                      <a:cubicBezTo>
                        <a:pt x="641" y="495"/>
                        <a:pt x="634" y="424"/>
                        <a:pt x="611" y="357"/>
                      </a:cubicBezTo>
                      <a:cubicBezTo>
                        <a:pt x="600" y="325"/>
                        <a:pt x="586" y="294"/>
                        <a:pt x="570" y="264"/>
                      </a:cubicBezTo>
                      <a:cubicBezTo>
                        <a:pt x="563" y="250"/>
                        <a:pt x="554" y="237"/>
                        <a:pt x="545" y="224"/>
                      </a:cubicBezTo>
                      <a:cubicBezTo>
                        <a:pt x="536" y="215"/>
                        <a:pt x="529" y="205"/>
                        <a:pt x="522" y="195"/>
                      </a:cubicBezTo>
                      <a:lnTo>
                        <a:pt x="522" y="195"/>
                      </a:lnTo>
                      <a:cubicBezTo>
                        <a:pt x="525" y="197"/>
                        <a:pt x="526" y="198"/>
                        <a:pt x="526" y="198"/>
                      </a:cubicBezTo>
                      <a:cubicBezTo>
                        <a:pt x="527" y="198"/>
                        <a:pt x="526" y="196"/>
                        <a:pt x="523" y="191"/>
                      </a:cubicBezTo>
                      <a:cubicBezTo>
                        <a:pt x="521" y="186"/>
                        <a:pt x="519" y="182"/>
                        <a:pt x="516" y="177"/>
                      </a:cubicBezTo>
                      <a:cubicBezTo>
                        <a:pt x="496" y="144"/>
                        <a:pt x="468" y="114"/>
                        <a:pt x="436" y="91"/>
                      </a:cubicBezTo>
                      <a:cubicBezTo>
                        <a:pt x="425" y="82"/>
                        <a:pt x="413" y="73"/>
                        <a:pt x="400" y="64"/>
                      </a:cubicBezTo>
                      <a:cubicBezTo>
                        <a:pt x="397" y="62"/>
                        <a:pt x="387" y="54"/>
                        <a:pt x="387" y="54"/>
                      </a:cubicBezTo>
                      <a:lnTo>
                        <a:pt x="387" y="54"/>
                      </a:lnTo>
                      <a:cubicBezTo>
                        <a:pt x="387" y="54"/>
                        <a:pt x="387" y="55"/>
                        <a:pt x="388" y="56"/>
                      </a:cubicBezTo>
                      <a:lnTo>
                        <a:pt x="388" y="56"/>
                      </a:lnTo>
                      <a:cubicBezTo>
                        <a:pt x="364" y="36"/>
                        <a:pt x="335" y="21"/>
                        <a:pt x="304" y="14"/>
                      </a:cubicBezTo>
                      <a:cubicBezTo>
                        <a:pt x="276" y="6"/>
                        <a:pt x="246" y="1"/>
                        <a:pt x="215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6" name="Google Shape;1426;p38"/>
                <p:cNvSpPr/>
                <p:nvPr/>
              </p:nvSpPr>
              <p:spPr>
                <a:xfrm>
                  <a:off x="2724712" y="4035658"/>
                  <a:ext cx="37687" cy="40663"/>
                </a:xfrm>
                <a:custGeom>
                  <a:rect b="b" l="l" r="r" t="t"/>
                  <a:pathLst>
                    <a:path extrusionOk="0" h="533" w="494">
                      <a:moveTo>
                        <a:pt x="205" y="416"/>
                      </a:moveTo>
                      <a:cubicBezTo>
                        <a:pt x="211" y="416"/>
                        <a:pt x="211" y="416"/>
                        <a:pt x="209" y="416"/>
                      </a:cubicBezTo>
                      <a:cubicBezTo>
                        <a:pt x="208" y="416"/>
                        <a:pt x="206" y="416"/>
                        <a:pt x="205" y="416"/>
                      </a:cubicBezTo>
                      <a:close/>
                      <a:moveTo>
                        <a:pt x="212" y="1"/>
                      </a:moveTo>
                      <a:cubicBezTo>
                        <a:pt x="173" y="1"/>
                        <a:pt x="138" y="42"/>
                        <a:pt x="141" y="78"/>
                      </a:cubicBezTo>
                      <a:cubicBezTo>
                        <a:pt x="143" y="123"/>
                        <a:pt x="173" y="148"/>
                        <a:pt x="215" y="154"/>
                      </a:cubicBezTo>
                      <a:lnTo>
                        <a:pt x="215" y="154"/>
                      </a:lnTo>
                      <a:cubicBezTo>
                        <a:pt x="211" y="154"/>
                        <a:pt x="209" y="154"/>
                        <a:pt x="208" y="154"/>
                      </a:cubicBezTo>
                      <a:cubicBezTo>
                        <a:pt x="207" y="154"/>
                        <a:pt x="223" y="156"/>
                        <a:pt x="226" y="158"/>
                      </a:cubicBezTo>
                      <a:cubicBezTo>
                        <a:pt x="230" y="159"/>
                        <a:pt x="240" y="163"/>
                        <a:pt x="246" y="164"/>
                      </a:cubicBezTo>
                      <a:lnTo>
                        <a:pt x="255" y="170"/>
                      </a:lnTo>
                      <a:cubicBezTo>
                        <a:pt x="263" y="173"/>
                        <a:pt x="271" y="177"/>
                        <a:pt x="280" y="183"/>
                      </a:cubicBezTo>
                      <a:lnTo>
                        <a:pt x="283" y="185"/>
                      </a:lnTo>
                      <a:lnTo>
                        <a:pt x="288" y="189"/>
                      </a:lnTo>
                      <a:cubicBezTo>
                        <a:pt x="294" y="194"/>
                        <a:pt x="300" y="200"/>
                        <a:pt x="305" y="206"/>
                      </a:cubicBezTo>
                      <a:cubicBezTo>
                        <a:pt x="308" y="208"/>
                        <a:pt x="314" y="216"/>
                        <a:pt x="315" y="217"/>
                      </a:cubicBezTo>
                      <a:cubicBezTo>
                        <a:pt x="319" y="222"/>
                        <a:pt x="323" y="229"/>
                        <a:pt x="327" y="235"/>
                      </a:cubicBezTo>
                      <a:cubicBezTo>
                        <a:pt x="329" y="238"/>
                        <a:pt x="331" y="242"/>
                        <a:pt x="333" y="247"/>
                      </a:cubicBezTo>
                      <a:lnTo>
                        <a:pt x="335" y="250"/>
                      </a:lnTo>
                      <a:cubicBezTo>
                        <a:pt x="336" y="253"/>
                        <a:pt x="337" y="256"/>
                        <a:pt x="337" y="257"/>
                      </a:cubicBezTo>
                      <a:cubicBezTo>
                        <a:pt x="338" y="261"/>
                        <a:pt x="339" y="264"/>
                        <a:pt x="340" y="267"/>
                      </a:cubicBezTo>
                      <a:cubicBezTo>
                        <a:pt x="342" y="275"/>
                        <a:pt x="344" y="281"/>
                        <a:pt x="345" y="288"/>
                      </a:cubicBezTo>
                      <a:cubicBezTo>
                        <a:pt x="344" y="284"/>
                        <a:pt x="344" y="283"/>
                        <a:pt x="343" y="283"/>
                      </a:cubicBezTo>
                      <a:lnTo>
                        <a:pt x="343" y="283"/>
                      </a:lnTo>
                      <a:cubicBezTo>
                        <a:pt x="343" y="283"/>
                        <a:pt x="345" y="298"/>
                        <a:pt x="345" y="302"/>
                      </a:cubicBezTo>
                      <a:lnTo>
                        <a:pt x="345" y="309"/>
                      </a:lnTo>
                      <a:lnTo>
                        <a:pt x="345" y="313"/>
                      </a:lnTo>
                      <a:cubicBezTo>
                        <a:pt x="343" y="320"/>
                        <a:pt x="340" y="327"/>
                        <a:pt x="338" y="334"/>
                      </a:cubicBezTo>
                      <a:cubicBezTo>
                        <a:pt x="338" y="335"/>
                        <a:pt x="338" y="337"/>
                        <a:pt x="338" y="338"/>
                      </a:cubicBezTo>
                      <a:cubicBezTo>
                        <a:pt x="337" y="339"/>
                        <a:pt x="336" y="341"/>
                        <a:pt x="335" y="342"/>
                      </a:cubicBezTo>
                      <a:cubicBezTo>
                        <a:pt x="332" y="349"/>
                        <a:pt x="328" y="356"/>
                        <a:pt x="323" y="363"/>
                      </a:cubicBezTo>
                      <a:cubicBezTo>
                        <a:pt x="322" y="363"/>
                        <a:pt x="322" y="364"/>
                        <a:pt x="322" y="364"/>
                      </a:cubicBezTo>
                      <a:cubicBezTo>
                        <a:pt x="320" y="366"/>
                        <a:pt x="318" y="370"/>
                        <a:pt x="316" y="372"/>
                      </a:cubicBezTo>
                      <a:cubicBezTo>
                        <a:pt x="312" y="377"/>
                        <a:pt x="307" y="381"/>
                        <a:pt x="302" y="386"/>
                      </a:cubicBezTo>
                      <a:cubicBezTo>
                        <a:pt x="301" y="386"/>
                        <a:pt x="294" y="391"/>
                        <a:pt x="291" y="393"/>
                      </a:cubicBezTo>
                      <a:cubicBezTo>
                        <a:pt x="285" y="397"/>
                        <a:pt x="277" y="401"/>
                        <a:pt x="270" y="405"/>
                      </a:cubicBezTo>
                      <a:lnTo>
                        <a:pt x="269" y="406"/>
                      </a:lnTo>
                      <a:cubicBezTo>
                        <a:pt x="266" y="407"/>
                        <a:pt x="262" y="408"/>
                        <a:pt x="259" y="409"/>
                      </a:cubicBezTo>
                      <a:cubicBezTo>
                        <a:pt x="253" y="411"/>
                        <a:pt x="245" y="412"/>
                        <a:pt x="238" y="415"/>
                      </a:cubicBezTo>
                      <a:lnTo>
                        <a:pt x="206" y="415"/>
                      </a:lnTo>
                      <a:cubicBezTo>
                        <a:pt x="203" y="413"/>
                        <a:pt x="198" y="413"/>
                        <a:pt x="195" y="412"/>
                      </a:cubicBezTo>
                      <a:cubicBezTo>
                        <a:pt x="191" y="411"/>
                        <a:pt x="188" y="409"/>
                        <a:pt x="183" y="408"/>
                      </a:cubicBezTo>
                      <a:cubicBezTo>
                        <a:pt x="179" y="407"/>
                        <a:pt x="174" y="404"/>
                        <a:pt x="168" y="401"/>
                      </a:cubicBezTo>
                      <a:lnTo>
                        <a:pt x="166" y="399"/>
                      </a:lnTo>
                      <a:cubicBezTo>
                        <a:pt x="167" y="399"/>
                        <a:pt x="162" y="395"/>
                        <a:pt x="160" y="393"/>
                      </a:cubicBezTo>
                      <a:cubicBezTo>
                        <a:pt x="155" y="389"/>
                        <a:pt x="152" y="385"/>
                        <a:pt x="147" y="380"/>
                      </a:cubicBezTo>
                      <a:cubicBezTo>
                        <a:pt x="147" y="380"/>
                        <a:pt x="147" y="379"/>
                        <a:pt x="147" y="379"/>
                      </a:cubicBezTo>
                      <a:cubicBezTo>
                        <a:pt x="146" y="377"/>
                        <a:pt x="144" y="375"/>
                        <a:pt x="143" y="372"/>
                      </a:cubicBezTo>
                      <a:cubicBezTo>
                        <a:pt x="139" y="368"/>
                        <a:pt x="136" y="362"/>
                        <a:pt x="134" y="357"/>
                      </a:cubicBezTo>
                      <a:cubicBezTo>
                        <a:pt x="133" y="354"/>
                        <a:pt x="131" y="350"/>
                        <a:pt x="130" y="347"/>
                      </a:cubicBezTo>
                      <a:cubicBezTo>
                        <a:pt x="128" y="340"/>
                        <a:pt x="127" y="333"/>
                        <a:pt x="124" y="326"/>
                      </a:cubicBezTo>
                      <a:cubicBezTo>
                        <a:pt x="124" y="326"/>
                        <a:pt x="124" y="322"/>
                        <a:pt x="124" y="319"/>
                      </a:cubicBezTo>
                      <a:cubicBezTo>
                        <a:pt x="123" y="317"/>
                        <a:pt x="124" y="315"/>
                        <a:pt x="124" y="315"/>
                      </a:cubicBezTo>
                      <a:lnTo>
                        <a:pt x="124" y="294"/>
                      </a:lnTo>
                      <a:cubicBezTo>
                        <a:pt x="124" y="294"/>
                        <a:pt x="124" y="289"/>
                        <a:pt x="124" y="287"/>
                      </a:cubicBezTo>
                      <a:cubicBezTo>
                        <a:pt x="126" y="285"/>
                        <a:pt x="124" y="284"/>
                        <a:pt x="126" y="283"/>
                      </a:cubicBezTo>
                      <a:cubicBezTo>
                        <a:pt x="128" y="276"/>
                        <a:pt x="130" y="269"/>
                        <a:pt x="132" y="262"/>
                      </a:cubicBezTo>
                      <a:cubicBezTo>
                        <a:pt x="134" y="258"/>
                        <a:pt x="135" y="255"/>
                        <a:pt x="137" y="252"/>
                      </a:cubicBezTo>
                      <a:cubicBezTo>
                        <a:pt x="138" y="250"/>
                        <a:pt x="141" y="247"/>
                        <a:pt x="142" y="245"/>
                      </a:cubicBezTo>
                      <a:lnTo>
                        <a:pt x="144" y="242"/>
                      </a:lnTo>
                      <a:lnTo>
                        <a:pt x="149" y="237"/>
                      </a:lnTo>
                      <a:cubicBezTo>
                        <a:pt x="151" y="236"/>
                        <a:pt x="158" y="230"/>
                        <a:pt x="157" y="230"/>
                      </a:cubicBezTo>
                      <a:lnTo>
                        <a:pt x="157" y="230"/>
                      </a:lnTo>
                      <a:cubicBezTo>
                        <a:pt x="157" y="230"/>
                        <a:pt x="155" y="231"/>
                        <a:pt x="152" y="233"/>
                      </a:cubicBezTo>
                      <a:cubicBezTo>
                        <a:pt x="177" y="215"/>
                        <a:pt x="190" y="185"/>
                        <a:pt x="173" y="156"/>
                      </a:cubicBezTo>
                      <a:cubicBezTo>
                        <a:pt x="163" y="139"/>
                        <a:pt x="142" y="127"/>
                        <a:pt x="122" y="127"/>
                      </a:cubicBezTo>
                      <a:cubicBezTo>
                        <a:pt x="113" y="127"/>
                        <a:pt x="103" y="130"/>
                        <a:pt x="96" y="136"/>
                      </a:cubicBezTo>
                      <a:cubicBezTo>
                        <a:pt x="26" y="187"/>
                        <a:pt x="0" y="268"/>
                        <a:pt x="14" y="351"/>
                      </a:cubicBezTo>
                      <a:cubicBezTo>
                        <a:pt x="27" y="431"/>
                        <a:pt x="82" y="497"/>
                        <a:pt x="158" y="524"/>
                      </a:cubicBezTo>
                      <a:cubicBezTo>
                        <a:pt x="178" y="530"/>
                        <a:pt x="198" y="533"/>
                        <a:pt x="218" y="533"/>
                      </a:cubicBezTo>
                      <a:cubicBezTo>
                        <a:pt x="284" y="533"/>
                        <a:pt x="348" y="502"/>
                        <a:pt x="397" y="458"/>
                      </a:cubicBezTo>
                      <a:cubicBezTo>
                        <a:pt x="467" y="394"/>
                        <a:pt x="493" y="296"/>
                        <a:pt x="464" y="205"/>
                      </a:cubicBezTo>
                      <a:cubicBezTo>
                        <a:pt x="449" y="155"/>
                        <a:pt x="420" y="109"/>
                        <a:pt x="381" y="74"/>
                      </a:cubicBezTo>
                      <a:cubicBezTo>
                        <a:pt x="335" y="33"/>
                        <a:pt x="277" y="7"/>
                        <a:pt x="218" y="1"/>
                      </a:cubicBezTo>
                      <a:cubicBezTo>
                        <a:pt x="216" y="1"/>
                        <a:pt x="214" y="1"/>
                        <a:pt x="212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7" name="Google Shape;1427;p38"/>
                <p:cNvSpPr/>
                <p:nvPr/>
              </p:nvSpPr>
              <p:spPr>
                <a:xfrm>
                  <a:off x="3347095" y="3784306"/>
                  <a:ext cx="44706" cy="48139"/>
                </a:xfrm>
                <a:custGeom>
                  <a:rect b="b" l="l" r="r" t="t"/>
                  <a:pathLst>
                    <a:path extrusionOk="0" h="631" w="586">
                      <a:moveTo>
                        <a:pt x="217" y="226"/>
                      </a:moveTo>
                      <a:lnTo>
                        <a:pt x="219" y="227"/>
                      </a:lnTo>
                      <a:cubicBezTo>
                        <a:pt x="232" y="230"/>
                        <a:pt x="245" y="233"/>
                        <a:pt x="258" y="237"/>
                      </a:cubicBezTo>
                      <a:lnTo>
                        <a:pt x="259" y="237"/>
                      </a:lnTo>
                      <a:cubicBezTo>
                        <a:pt x="263" y="240"/>
                        <a:pt x="268" y="242"/>
                        <a:pt x="273" y="245"/>
                      </a:cubicBezTo>
                      <a:cubicBezTo>
                        <a:pt x="282" y="250"/>
                        <a:pt x="292" y="257"/>
                        <a:pt x="302" y="263"/>
                      </a:cubicBezTo>
                      <a:cubicBezTo>
                        <a:pt x="306" y="267"/>
                        <a:pt x="311" y="272"/>
                        <a:pt x="315" y="276"/>
                      </a:cubicBezTo>
                      <a:cubicBezTo>
                        <a:pt x="321" y="281"/>
                        <a:pt x="324" y="284"/>
                        <a:pt x="328" y="290"/>
                      </a:cubicBezTo>
                      <a:cubicBezTo>
                        <a:pt x="329" y="290"/>
                        <a:pt x="329" y="290"/>
                        <a:pt x="329" y="290"/>
                      </a:cubicBezTo>
                      <a:cubicBezTo>
                        <a:pt x="329" y="290"/>
                        <a:pt x="329" y="290"/>
                        <a:pt x="329" y="291"/>
                      </a:cubicBezTo>
                      <a:cubicBezTo>
                        <a:pt x="336" y="300"/>
                        <a:pt x="342" y="309"/>
                        <a:pt x="347" y="320"/>
                      </a:cubicBezTo>
                      <a:cubicBezTo>
                        <a:pt x="354" y="329"/>
                        <a:pt x="358" y="339"/>
                        <a:pt x="364" y="350"/>
                      </a:cubicBezTo>
                      <a:cubicBezTo>
                        <a:pt x="366" y="356"/>
                        <a:pt x="368" y="362"/>
                        <a:pt x="370" y="369"/>
                      </a:cubicBezTo>
                      <a:cubicBezTo>
                        <a:pt x="373" y="380"/>
                        <a:pt x="374" y="393"/>
                        <a:pt x="377" y="404"/>
                      </a:cubicBezTo>
                      <a:cubicBezTo>
                        <a:pt x="377" y="411"/>
                        <a:pt x="378" y="416"/>
                        <a:pt x="378" y="422"/>
                      </a:cubicBezTo>
                      <a:cubicBezTo>
                        <a:pt x="378" y="427"/>
                        <a:pt x="378" y="431"/>
                        <a:pt x="377" y="435"/>
                      </a:cubicBezTo>
                      <a:cubicBezTo>
                        <a:pt x="364" y="429"/>
                        <a:pt x="351" y="420"/>
                        <a:pt x="338" y="412"/>
                      </a:cubicBezTo>
                      <a:cubicBezTo>
                        <a:pt x="337" y="412"/>
                        <a:pt x="335" y="408"/>
                        <a:pt x="333" y="407"/>
                      </a:cubicBezTo>
                      <a:lnTo>
                        <a:pt x="331" y="406"/>
                      </a:lnTo>
                      <a:cubicBezTo>
                        <a:pt x="326" y="402"/>
                        <a:pt x="320" y="397"/>
                        <a:pt x="314" y="390"/>
                      </a:cubicBezTo>
                      <a:cubicBezTo>
                        <a:pt x="304" y="380"/>
                        <a:pt x="294" y="369"/>
                        <a:pt x="283" y="358"/>
                      </a:cubicBezTo>
                      <a:cubicBezTo>
                        <a:pt x="283" y="357"/>
                        <a:pt x="277" y="349"/>
                        <a:pt x="275" y="345"/>
                      </a:cubicBezTo>
                      <a:cubicBezTo>
                        <a:pt x="269" y="339"/>
                        <a:pt x="265" y="331"/>
                        <a:pt x="261" y="325"/>
                      </a:cubicBezTo>
                      <a:cubicBezTo>
                        <a:pt x="257" y="319"/>
                        <a:pt x="253" y="311"/>
                        <a:pt x="250" y="305"/>
                      </a:cubicBezTo>
                      <a:lnTo>
                        <a:pt x="245" y="294"/>
                      </a:lnTo>
                      <a:lnTo>
                        <a:pt x="244" y="292"/>
                      </a:lnTo>
                      <a:cubicBezTo>
                        <a:pt x="241" y="281"/>
                        <a:pt x="236" y="272"/>
                        <a:pt x="232" y="261"/>
                      </a:cubicBezTo>
                      <a:lnTo>
                        <a:pt x="232" y="261"/>
                      </a:lnTo>
                      <a:cubicBezTo>
                        <a:pt x="233" y="264"/>
                        <a:pt x="234" y="265"/>
                        <a:pt x="234" y="265"/>
                      </a:cubicBezTo>
                      <a:cubicBezTo>
                        <a:pt x="234" y="265"/>
                        <a:pt x="228" y="250"/>
                        <a:pt x="227" y="247"/>
                      </a:cubicBezTo>
                      <a:cubicBezTo>
                        <a:pt x="225" y="240"/>
                        <a:pt x="221" y="232"/>
                        <a:pt x="217" y="226"/>
                      </a:cubicBezTo>
                      <a:close/>
                      <a:moveTo>
                        <a:pt x="181" y="0"/>
                      </a:moveTo>
                      <a:cubicBezTo>
                        <a:pt x="162" y="0"/>
                        <a:pt x="142" y="3"/>
                        <a:pt x="123" y="9"/>
                      </a:cubicBezTo>
                      <a:cubicBezTo>
                        <a:pt x="90" y="21"/>
                        <a:pt x="58" y="40"/>
                        <a:pt x="31" y="63"/>
                      </a:cubicBezTo>
                      <a:cubicBezTo>
                        <a:pt x="4" y="85"/>
                        <a:pt x="0" y="130"/>
                        <a:pt x="13" y="159"/>
                      </a:cubicBezTo>
                      <a:cubicBezTo>
                        <a:pt x="27" y="191"/>
                        <a:pt x="58" y="212"/>
                        <a:pt x="93" y="213"/>
                      </a:cubicBezTo>
                      <a:lnTo>
                        <a:pt x="98" y="213"/>
                      </a:lnTo>
                      <a:lnTo>
                        <a:pt x="110" y="214"/>
                      </a:lnTo>
                      <a:lnTo>
                        <a:pt x="115" y="216"/>
                      </a:lnTo>
                      <a:cubicBezTo>
                        <a:pt x="112" y="225"/>
                        <a:pt x="109" y="234"/>
                        <a:pt x="107" y="244"/>
                      </a:cubicBezTo>
                      <a:cubicBezTo>
                        <a:pt x="103" y="274"/>
                        <a:pt x="104" y="304"/>
                        <a:pt x="111" y="333"/>
                      </a:cubicBezTo>
                      <a:cubicBezTo>
                        <a:pt x="122" y="377"/>
                        <a:pt x="139" y="420"/>
                        <a:pt x="164" y="460"/>
                      </a:cubicBezTo>
                      <a:cubicBezTo>
                        <a:pt x="187" y="499"/>
                        <a:pt x="217" y="534"/>
                        <a:pt x="253" y="562"/>
                      </a:cubicBezTo>
                      <a:cubicBezTo>
                        <a:pt x="273" y="578"/>
                        <a:pt x="293" y="593"/>
                        <a:pt x="315" y="606"/>
                      </a:cubicBezTo>
                      <a:cubicBezTo>
                        <a:pt x="323" y="610"/>
                        <a:pt x="330" y="615"/>
                        <a:pt x="339" y="618"/>
                      </a:cubicBezTo>
                      <a:cubicBezTo>
                        <a:pt x="354" y="626"/>
                        <a:pt x="370" y="630"/>
                        <a:pt x="387" y="630"/>
                      </a:cubicBezTo>
                      <a:cubicBezTo>
                        <a:pt x="395" y="630"/>
                        <a:pt x="402" y="629"/>
                        <a:pt x="409" y="628"/>
                      </a:cubicBezTo>
                      <a:cubicBezTo>
                        <a:pt x="417" y="625"/>
                        <a:pt x="424" y="622"/>
                        <a:pt x="432" y="620"/>
                      </a:cubicBezTo>
                      <a:cubicBezTo>
                        <a:pt x="466" y="608"/>
                        <a:pt x="509" y="601"/>
                        <a:pt x="535" y="575"/>
                      </a:cubicBezTo>
                      <a:cubicBezTo>
                        <a:pt x="558" y="552"/>
                        <a:pt x="569" y="512"/>
                        <a:pt x="575" y="480"/>
                      </a:cubicBezTo>
                      <a:cubicBezTo>
                        <a:pt x="586" y="423"/>
                        <a:pt x="586" y="366"/>
                        <a:pt x="575" y="310"/>
                      </a:cubicBezTo>
                      <a:cubicBezTo>
                        <a:pt x="553" y="204"/>
                        <a:pt x="488" y="114"/>
                        <a:pt x="396" y="60"/>
                      </a:cubicBezTo>
                      <a:cubicBezTo>
                        <a:pt x="341" y="28"/>
                        <a:pt x="281" y="9"/>
                        <a:pt x="219" y="3"/>
                      </a:cubicBezTo>
                      <a:cubicBezTo>
                        <a:pt x="207" y="1"/>
                        <a:pt x="194" y="0"/>
                        <a:pt x="181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8" name="Google Shape;1428;p38"/>
                <p:cNvSpPr/>
                <p:nvPr/>
              </p:nvSpPr>
              <p:spPr>
                <a:xfrm>
                  <a:off x="2954881" y="3661910"/>
                  <a:ext cx="37001" cy="39366"/>
                </a:xfrm>
                <a:custGeom>
                  <a:rect b="b" l="l" r="r" t="t"/>
                  <a:pathLst>
                    <a:path extrusionOk="0" h="516" w="485">
                      <a:moveTo>
                        <a:pt x="169" y="342"/>
                      </a:moveTo>
                      <a:cubicBezTo>
                        <a:pt x="171" y="344"/>
                        <a:pt x="171" y="344"/>
                        <a:pt x="171" y="344"/>
                      </a:cubicBezTo>
                      <a:cubicBezTo>
                        <a:pt x="171" y="344"/>
                        <a:pt x="170" y="344"/>
                        <a:pt x="169" y="342"/>
                      </a:cubicBezTo>
                      <a:close/>
                      <a:moveTo>
                        <a:pt x="139" y="133"/>
                      </a:moveTo>
                      <a:cubicBezTo>
                        <a:pt x="153" y="143"/>
                        <a:pt x="168" y="151"/>
                        <a:pt x="184" y="159"/>
                      </a:cubicBezTo>
                      <a:cubicBezTo>
                        <a:pt x="200" y="166"/>
                        <a:pt x="216" y="175"/>
                        <a:pt x="231" y="184"/>
                      </a:cubicBezTo>
                      <a:cubicBezTo>
                        <a:pt x="239" y="188"/>
                        <a:pt x="246" y="194"/>
                        <a:pt x="254" y="199"/>
                      </a:cubicBezTo>
                      <a:lnTo>
                        <a:pt x="256" y="200"/>
                      </a:lnTo>
                      <a:cubicBezTo>
                        <a:pt x="258" y="203"/>
                        <a:pt x="265" y="209"/>
                        <a:pt x="267" y="210"/>
                      </a:cubicBezTo>
                      <a:cubicBezTo>
                        <a:pt x="273" y="215"/>
                        <a:pt x="280" y="222"/>
                        <a:pt x="287" y="229"/>
                      </a:cubicBezTo>
                      <a:cubicBezTo>
                        <a:pt x="289" y="232"/>
                        <a:pt x="292" y="236"/>
                        <a:pt x="295" y="239"/>
                      </a:cubicBezTo>
                      <a:cubicBezTo>
                        <a:pt x="300" y="245"/>
                        <a:pt x="304" y="252"/>
                        <a:pt x="308" y="259"/>
                      </a:cubicBezTo>
                      <a:cubicBezTo>
                        <a:pt x="309" y="262"/>
                        <a:pt x="310" y="265"/>
                        <a:pt x="313" y="268"/>
                      </a:cubicBezTo>
                      <a:lnTo>
                        <a:pt x="313" y="269"/>
                      </a:lnTo>
                      <a:lnTo>
                        <a:pt x="313" y="271"/>
                      </a:lnTo>
                      <a:cubicBezTo>
                        <a:pt x="314" y="275"/>
                        <a:pt x="320" y="307"/>
                        <a:pt x="323" y="314"/>
                      </a:cubicBezTo>
                      <a:lnTo>
                        <a:pt x="323" y="317"/>
                      </a:lnTo>
                      <a:lnTo>
                        <a:pt x="323" y="326"/>
                      </a:lnTo>
                      <a:lnTo>
                        <a:pt x="323" y="335"/>
                      </a:lnTo>
                      <a:cubicBezTo>
                        <a:pt x="323" y="335"/>
                        <a:pt x="323" y="334"/>
                        <a:pt x="322" y="334"/>
                      </a:cubicBezTo>
                      <a:cubicBezTo>
                        <a:pt x="322" y="334"/>
                        <a:pt x="322" y="335"/>
                        <a:pt x="321" y="337"/>
                      </a:cubicBezTo>
                      <a:lnTo>
                        <a:pt x="321" y="342"/>
                      </a:lnTo>
                      <a:cubicBezTo>
                        <a:pt x="320" y="345"/>
                        <a:pt x="319" y="349"/>
                        <a:pt x="318" y="352"/>
                      </a:cubicBezTo>
                      <a:cubicBezTo>
                        <a:pt x="316" y="354"/>
                        <a:pt x="315" y="357"/>
                        <a:pt x="314" y="361"/>
                      </a:cubicBezTo>
                      <a:lnTo>
                        <a:pt x="311" y="364"/>
                      </a:lnTo>
                      <a:lnTo>
                        <a:pt x="307" y="368"/>
                      </a:lnTo>
                      <a:lnTo>
                        <a:pt x="304" y="370"/>
                      </a:lnTo>
                      <a:lnTo>
                        <a:pt x="303" y="371"/>
                      </a:lnTo>
                      <a:lnTo>
                        <a:pt x="302" y="372"/>
                      </a:lnTo>
                      <a:cubicBezTo>
                        <a:pt x="298" y="375"/>
                        <a:pt x="294" y="377"/>
                        <a:pt x="291" y="379"/>
                      </a:cubicBezTo>
                      <a:cubicBezTo>
                        <a:pt x="287" y="380"/>
                        <a:pt x="283" y="381"/>
                        <a:pt x="279" y="382"/>
                      </a:cubicBezTo>
                      <a:lnTo>
                        <a:pt x="272" y="383"/>
                      </a:lnTo>
                      <a:lnTo>
                        <a:pt x="245" y="383"/>
                      </a:lnTo>
                      <a:cubicBezTo>
                        <a:pt x="241" y="383"/>
                        <a:pt x="237" y="382"/>
                        <a:pt x="232" y="381"/>
                      </a:cubicBezTo>
                      <a:cubicBezTo>
                        <a:pt x="229" y="380"/>
                        <a:pt x="226" y="379"/>
                        <a:pt x="223" y="378"/>
                      </a:cubicBezTo>
                      <a:lnTo>
                        <a:pt x="216" y="376"/>
                      </a:lnTo>
                      <a:cubicBezTo>
                        <a:pt x="214" y="375"/>
                        <a:pt x="212" y="374"/>
                        <a:pt x="212" y="374"/>
                      </a:cubicBezTo>
                      <a:lnTo>
                        <a:pt x="212" y="374"/>
                      </a:lnTo>
                      <a:cubicBezTo>
                        <a:pt x="212" y="374"/>
                        <a:pt x="215" y="375"/>
                        <a:pt x="220" y="378"/>
                      </a:cubicBezTo>
                      <a:cubicBezTo>
                        <a:pt x="211" y="376"/>
                        <a:pt x="203" y="371"/>
                        <a:pt x="198" y="366"/>
                      </a:cubicBezTo>
                      <a:cubicBezTo>
                        <a:pt x="195" y="365"/>
                        <a:pt x="192" y="363"/>
                        <a:pt x="189" y="361"/>
                      </a:cubicBezTo>
                      <a:lnTo>
                        <a:pt x="189" y="360"/>
                      </a:lnTo>
                      <a:cubicBezTo>
                        <a:pt x="182" y="353"/>
                        <a:pt x="177" y="347"/>
                        <a:pt x="170" y="340"/>
                      </a:cubicBezTo>
                      <a:lnTo>
                        <a:pt x="170" y="339"/>
                      </a:lnTo>
                      <a:cubicBezTo>
                        <a:pt x="167" y="335"/>
                        <a:pt x="164" y="330"/>
                        <a:pt x="161" y="324"/>
                      </a:cubicBezTo>
                      <a:cubicBezTo>
                        <a:pt x="159" y="320"/>
                        <a:pt x="158" y="318"/>
                        <a:pt x="155" y="314"/>
                      </a:cubicBezTo>
                      <a:cubicBezTo>
                        <a:pt x="154" y="311"/>
                        <a:pt x="153" y="309"/>
                        <a:pt x="152" y="307"/>
                      </a:cubicBezTo>
                      <a:cubicBezTo>
                        <a:pt x="149" y="299"/>
                        <a:pt x="147" y="290"/>
                        <a:pt x="144" y="280"/>
                      </a:cubicBezTo>
                      <a:cubicBezTo>
                        <a:pt x="143" y="277"/>
                        <a:pt x="143" y="273"/>
                        <a:pt x="141" y="269"/>
                      </a:cubicBezTo>
                      <a:lnTo>
                        <a:pt x="139" y="259"/>
                      </a:lnTo>
                      <a:cubicBezTo>
                        <a:pt x="137" y="241"/>
                        <a:pt x="137" y="223"/>
                        <a:pt x="137" y="206"/>
                      </a:cubicBezTo>
                      <a:cubicBezTo>
                        <a:pt x="137" y="201"/>
                        <a:pt x="137" y="197"/>
                        <a:pt x="138" y="192"/>
                      </a:cubicBezTo>
                      <a:cubicBezTo>
                        <a:pt x="139" y="189"/>
                        <a:pt x="140" y="179"/>
                        <a:pt x="140" y="179"/>
                      </a:cubicBezTo>
                      <a:lnTo>
                        <a:pt x="140" y="179"/>
                      </a:lnTo>
                      <a:cubicBezTo>
                        <a:pt x="140" y="179"/>
                        <a:pt x="139" y="181"/>
                        <a:pt x="138" y="185"/>
                      </a:cubicBezTo>
                      <a:cubicBezTo>
                        <a:pt x="140" y="171"/>
                        <a:pt x="141" y="157"/>
                        <a:pt x="141" y="144"/>
                      </a:cubicBezTo>
                      <a:cubicBezTo>
                        <a:pt x="140" y="140"/>
                        <a:pt x="140" y="136"/>
                        <a:pt x="139" y="133"/>
                      </a:cubicBezTo>
                      <a:close/>
                      <a:moveTo>
                        <a:pt x="180" y="1"/>
                      </a:moveTo>
                      <a:cubicBezTo>
                        <a:pt x="159" y="1"/>
                        <a:pt x="138" y="9"/>
                        <a:pt x="122" y="27"/>
                      </a:cubicBezTo>
                      <a:cubicBezTo>
                        <a:pt x="107" y="46"/>
                        <a:pt x="102" y="71"/>
                        <a:pt x="108" y="94"/>
                      </a:cubicBezTo>
                      <a:cubicBezTo>
                        <a:pt x="108" y="97"/>
                        <a:pt x="110" y="98"/>
                        <a:pt x="110" y="99"/>
                      </a:cubicBezTo>
                      <a:cubicBezTo>
                        <a:pt x="102" y="93"/>
                        <a:pt x="92" y="90"/>
                        <a:pt x="82" y="90"/>
                      </a:cubicBezTo>
                      <a:cubicBezTo>
                        <a:pt x="63" y="90"/>
                        <a:pt x="45" y="100"/>
                        <a:pt x="36" y="118"/>
                      </a:cubicBezTo>
                      <a:cubicBezTo>
                        <a:pt x="0" y="185"/>
                        <a:pt x="6" y="284"/>
                        <a:pt x="34" y="354"/>
                      </a:cubicBezTo>
                      <a:cubicBezTo>
                        <a:pt x="63" y="429"/>
                        <a:pt x="121" y="488"/>
                        <a:pt x="201" y="508"/>
                      </a:cubicBezTo>
                      <a:cubicBezTo>
                        <a:pt x="221" y="513"/>
                        <a:pt x="241" y="516"/>
                        <a:pt x="261" y="516"/>
                      </a:cubicBezTo>
                      <a:cubicBezTo>
                        <a:pt x="316" y="516"/>
                        <a:pt x="371" y="497"/>
                        <a:pt x="411" y="457"/>
                      </a:cubicBezTo>
                      <a:cubicBezTo>
                        <a:pt x="472" y="396"/>
                        <a:pt x="485" y="299"/>
                        <a:pt x="453" y="221"/>
                      </a:cubicBezTo>
                      <a:cubicBezTo>
                        <a:pt x="419" y="137"/>
                        <a:pt x="352" y="78"/>
                        <a:pt x="274" y="36"/>
                      </a:cubicBezTo>
                      <a:cubicBezTo>
                        <a:pt x="258" y="27"/>
                        <a:pt x="241" y="19"/>
                        <a:pt x="224" y="11"/>
                      </a:cubicBezTo>
                      <a:cubicBezTo>
                        <a:pt x="210" y="4"/>
                        <a:pt x="195" y="1"/>
                        <a:pt x="180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9" name="Google Shape;1429;p38"/>
                <p:cNvSpPr/>
                <p:nvPr/>
              </p:nvSpPr>
              <p:spPr>
                <a:xfrm>
                  <a:off x="2746836" y="3895817"/>
                  <a:ext cx="31203" cy="39823"/>
                </a:xfrm>
                <a:custGeom>
                  <a:rect b="b" l="l" r="r" t="t"/>
                  <a:pathLst>
                    <a:path extrusionOk="0" h="522" w="409">
                      <a:moveTo>
                        <a:pt x="201" y="0"/>
                      </a:moveTo>
                      <a:cubicBezTo>
                        <a:pt x="184" y="40"/>
                        <a:pt x="167" y="80"/>
                        <a:pt x="150" y="117"/>
                      </a:cubicBezTo>
                      <a:cubicBezTo>
                        <a:pt x="159" y="120"/>
                        <a:pt x="170" y="122"/>
                        <a:pt x="180" y="125"/>
                      </a:cubicBezTo>
                      <a:lnTo>
                        <a:pt x="185" y="128"/>
                      </a:lnTo>
                      <a:cubicBezTo>
                        <a:pt x="185" y="128"/>
                        <a:pt x="195" y="132"/>
                        <a:pt x="196" y="132"/>
                      </a:cubicBezTo>
                      <a:cubicBezTo>
                        <a:pt x="205" y="137"/>
                        <a:pt x="215" y="143"/>
                        <a:pt x="225" y="149"/>
                      </a:cubicBezTo>
                      <a:cubicBezTo>
                        <a:pt x="229" y="151"/>
                        <a:pt x="232" y="154"/>
                        <a:pt x="235" y="156"/>
                      </a:cubicBezTo>
                      <a:cubicBezTo>
                        <a:pt x="236" y="158"/>
                        <a:pt x="244" y="163"/>
                        <a:pt x="244" y="163"/>
                      </a:cubicBezTo>
                      <a:cubicBezTo>
                        <a:pt x="254" y="171"/>
                        <a:pt x="263" y="181"/>
                        <a:pt x="272" y="191"/>
                      </a:cubicBezTo>
                      <a:cubicBezTo>
                        <a:pt x="272" y="191"/>
                        <a:pt x="277" y="196"/>
                        <a:pt x="279" y="198"/>
                      </a:cubicBezTo>
                      <a:cubicBezTo>
                        <a:pt x="280" y="199"/>
                        <a:pt x="280" y="199"/>
                        <a:pt x="280" y="199"/>
                      </a:cubicBezTo>
                      <a:cubicBezTo>
                        <a:pt x="280" y="199"/>
                        <a:pt x="279" y="198"/>
                        <a:pt x="278" y="198"/>
                      </a:cubicBezTo>
                      <a:cubicBezTo>
                        <a:pt x="277" y="198"/>
                        <a:pt x="277" y="197"/>
                        <a:pt x="277" y="197"/>
                      </a:cubicBezTo>
                      <a:cubicBezTo>
                        <a:pt x="275" y="197"/>
                        <a:pt x="278" y="201"/>
                        <a:pt x="279" y="201"/>
                      </a:cubicBezTo>
                      <a:cubicBezTo>
                        <a:pt x="281" y="210"/>
                        <a:pt x="284" y="218"/>
                        <a:pt x="286" y="228"/>
                      </a:cubicBezTo>
                      <a:cubicBezTo>
                        <a:pt x="286" y="229"/>
                        <a:pt x="287" y="236"/>
                        <a:pt x="287" y="238"/>
                      </a:cubicBezTo>
                      <a:cubicBezTo>
                        <a:pt x="288" y="242"/>
                        <a:pt x="288" y="245"/>
                        <a:pt x="288" y="249"/>
                      </a:cubicBezTo>
                      <a:cubicBezTo>
                        <a:pt x="289" y="262"/>
                        <a:pt x="289" y="274"/>
                        <a:pt x="288" y="287"/>
                      </a:cubicBezTo>
                      <a:cubicBezTo>
                        <a:pt x="288" y="287"/>
                        <a:pt x="288" y="287"/>
                        <a:pt x="288" y="287"/>
                      </a:cubicBezTo>
                      <a:cubicBezTo>
                        <a:pt x="288" y="287"/>
                        <a:pt x="288" y="292"/>
                        <a:pt x="287" y="295"/>
                      </a:cubicBezTo>
                      <a:cubicBezTo>
                        <a:pt x="287" y="298"/>
                        <a:pt x="286" y="304"/>
                        <a:pt x="286" y="304"/>
                      </a:cubicBezTo>
                      <a:cubicBezTo>
                        <a:pt x="286" y="304"/>
                        <a:pt x="286" y="304"/>
                        <a:pt x="286" y="304"/>
                      </a:cubicBezTo>
                      <a:cubicBezTo>
                        <a:pt x="284" y="315"/>
                        <a:pt x="281" y="325"/>
                        <a:pt x="278" y="335"/>
                      </a:cubicBezTo>
                      <a:cubicBezTo>
                        <a:pt x="273" y="352"/>
                        <a:pt x="264" y="368"/>
                        <a:pt x="255" y="383"/>
                      </a:cubicBezTo>
                      <a:cubicBezTo>
                        <a:pt x="233" y="412"/>
                        <a:pt x="202" y="430"/>
                        <a:pt x="168" y="437"/>
                      </a:cubicBezTo>
                      <a:cubicBezTo>
                        <a:pt x="164" y="437"/>
                        <a:pt x="159" y="437"/>
                        <a:pt x="155" y="437"/>
                      </a:cubicBezTo>
                      <a:cubicBezTo>
                        <a:pt x="111" y="437"/>
                        <a:pt x="69" y="418"/>
                        <a:pt x="41" y="383"/>
                      </a:cubicBezTo>
                      <a:cubicBezTo>
                        <a:pt x="45" y="374"/>
                        <a:pt x="47" y="362"/>
                        <a:pt x="47" y="351"/>
                      </a:cubicBezTo>
                      <a:lnTo>
                        <a:pt x="47" y="351"/>
                      </a:lnTo>
                      <a:lnTo>
                        <a:pt x="0" y="456"/>
                      </a:lnTo>
                      <a:cubicBezTo>
                        <a:pt x="33" y="489"/>
                        <a:pt x="76" y="511"/>
                        <a:pt x="122" y="519"/>
                      </a:cubicBezTo>
                      <a:cubicBezTo>
                        <a:pt x="134" y="521"/>
                        <a:pt x="145" y="522"/>
                        <a:pt x="157" y="522"/>
                      </a:cubicBezTo>
                      <a:cubicBezTo>
                        <a:pt x="262" y="522"/>
                        <a:pt x="346" y="440"/>
                        <a:pt x="383" y="342"/>
                      </a:cubicBezTo>
                      <a:cubicBezTo>
                        <a:pt x="404" y="286"/>
                        <a:pt x="409" y="224"/>
                        <a:pt x="395" y="164"/>
                      </a:cubicBezTo>
                      <a:cubicBezTo>
                        <a:pt x="386" y="133"/>
                        <a:pt x="360" y="104"/>
                        <a:pt x="337" y="82"/>
                      </a:cubicBezTo>
                      <a:cubicBezTo>
                        <a:pt x="316" y="60"/>
                        <a:pt x="291" y="42"/>
                        <a:pt x="264" y="26"/>
                      </a:cubicBezTo>
                      <a:cubicBezTo>
                        <a:pt x="244" y="15"/>
                        <a:pt x="224" y="7"/>
                        <a:pt x="201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0" name="Google Shape;1430;p38"/>
                <p:cNvSpPr/>
                <p:nvPr/>
              </p:nvSpPr>
              <p:spPr>
                <a:xfrm>
                  <a:off x="3119059" y="3613923"/>
                  <a:ext cx="30974" cy="36619"/>
                </a:xfrm>
                <a:custGeom>
                  <a:rect b="b" l="l" r="r" t="t"/>
                  <a:pathLst>
                    <a:path extrusionOk="0" h="480" w="406">
                      <a:moveTo>
                        <a:pt x="161" y="220"/>
                      </a:moveTo>
                      <a:cubicBezTo>
                        <a:pt x="161" y="221"/>
                        <a:pt x="161" y="222"/>
                        <a:pt x="162" y="224"/>
                      </a:cubicBezTo>
                      <a:lnTo>
                        <a:pt x="162" y="224"/>
                      </a:lnTo>
                      <a:cubicBezTo>
                        <a:pt x="162" y="223"/>
                        <a:pt x="161" y="220"/>
                        <a:pt x="161" y="220"/>
                      </a:cubicBezTo>
                      <a:close/>
                      <a:moveTo>
                        <a:pt x="162" y="228"/>
                      </a:moveTo>
                      <a:cubicBezTo>
                        <a:pt x="163" y="231"/>
                        <a:pt x="164" y="233"/>
                        <a:pt x="163" y="233"/>
                      </a:cubicBezTo>
                      <a:cubicBezTo>
                        <a:pt x="163" y="233"/>
                        <a:pt x="163" y="232"/>
                        <a:pt x="162" y="228"/>
                      </a:cubicBezTo>
                      <a:close/>
                      <a:moveTo>
                        <a:pt x="195" y="151"/>
                      </a:moveTo>
                      <a:cubicBezTo>
                        <a:pt x="199" y="153"/>
                        <a:pt x="204" y="155"/>
                        <a:pt x="208" y="156"/>
                      </a:cubicBezTo>
                      <a:lnTo>
                        <a:pt x="212" y="158"/>
                      </a:lnTo>
                      <a:cubicBezTo>
                        <a:pt x="216" y="160"/>
                        <a:pt x="220" y="162"/>
                        <a:pt x="224" y="165"/>
                      </a:cubicBezTo>
                      <a:cubicBezTo>
                        <a:pt x="224" y="165"/>
                        <a:pt x="225" y="165"/>
                        <a:pt x="225" y="166"/>
                      </a:cubicBezTo>
                      <a:cubicBezTo>
                        <a:pt x="229" y="170"/>
                        <a:pt x="235" y="175"/>
                        <a:pt x="238" y="179"/>
                      </a:cubicBezTo>
                      <a:cubicBezTo>
                        <a:pt x="239" y="180"/>
                        <a:pt x="240" y="180"/>
                        <a:pt x="240" y="181"/>
                      </a:cubicBezTo>
                      <a:cubicBezTo>
                        <a:pt x="243" y="186"/>
                        <a:pt x="246" y="190"/>
                        <a:pt x="248" y="194"/>
                      </a:cubicBezTo>
                      <a:cubicBezTo>
                        <a:pt x="249" y="196"/>
                        <a:pt x="252" y="202"/>
                        <a:pt x="254" y="205"/>
                      </a:cubicBezTo>
                      <a:cubicBezTo>
                        <a:pt x="256" y="208"/>
                        <a:pt x="255" y="209"/>
                        <a:pt x="256" y="211"/>
                      </a:cubicBezTo>
                      <a:cubicBezTo>
                        <a:pt x="257" y="213"/>
                        <a:pt x="258" y="219"/>
                        <a:pt x="259" y="222"/>
                      </a:cubicBezTo>
                      <a:lnTo>
                        <a:pt x="259" y="223"/>
                      </a:lnTo>
                      <a:lnTo>
                        <a:pt x="259" y="232"/>
                      </a:lnTo>
                      <a:lnTo>
                        <a:pt x="259" y="248"/>
                      </a:lnTo>
                      <a:cubicBezTo>
                        <a:pt x="261" y="253"/>
                        <a:pt x="261" y="256"/>
                        <a:pt x="261" y="259"/>
                      </a:cubicBezTo>
                      <a:cubicBezTo>
                        <a:pt x="258" y="273"/>
                        <a:pt x="254" y="286"/>
                        <a:pt x="251" y="299"/>
                      </a:cubicBezTo>
                      <a:cubicBezTo>
                        <a:pt x="249" y="301"/>
                        <a:pt x="248" y="304"/>
                        <a:pt x="246" y="306"/>
                      </a:cubicBezTo>
                      <a:cubicBezTo>
                        <a:pt x="244" y="312"/>
                        <a:pt x="241" y="318"/>
                        <a:pt x="238" y="324"/>
                      </a:cubicBezTo>
                      <a:cubicBezTo>
                        <a:pt x="231" y="334"/>
                        <a:pt x="224" y="344"/>
                        <a:pt x="217" y="354"/>
                      </a:cubicBezTo>
                      <a:cubicBezTo>
                        <a:pt x="193" y="339"/>
                        <a:pt x="169" y="321"/>
                        <a:pt x="148" y="301"/>
                      </a:cubicBezTo>
                      <a:cubicBezTo>
                        <a:pt x="151" y="299"/>
                        <a:pt x="153" y="296"/>
                        <a:pt x="156" y="293"/>
                      </a:cubicBezTo>
                      <a:cubicBezTo>
                        <a:pt x="171" y="273"/>
                        <a:pt x="174" y="248"/>
                        <a:pt x="162" y="227"/>
                      </a:cubicBezTo>
                      <a:lnTo>
                        <a:pt x="162" y="227"/>
                      </a:lnTo>
                      <a:cubicBezTo>
                        <a:pt x="162" y="226"/>
                        <a:pt x="162" y="226"/>
                        <a:pt x="162" y="225"/>
                      </a:cubicBezTo>
                      <a:lnTo>
                        <a:pt x="162" y="226"/>
                      </a:lnTo>
                      <a:cubicBezTo>
                        <a:pt x="162" y="226"/>
                        <a:pt x="162" y="226"/>
                        <a:pt x="162" y="225"/>
                      </a:cubicBezTo>
                      <a:lnTo>
                        <a:pt x="162" y="225"/>
                      </a:lnTo>
                      <a:cubicBezTo>
                        <a:pt x="162" y="225"/>
                        <a:pt x="162" y="225"/>
                        <a:pt x="162" y="225"/>
                      </a:cubicBezTo>
                      <a:lnTo>
                        <a:pt x="162" y="225"/>
                      </a:lnTo>
                      <a:cubicBezTo>
                        <a:pt x="162" y="225"/>
                        <a:pt x="162" y="225"/>
                        <a:pt x="162" y="224"/>
                      </a:cubicBezTo>
                      <a:lnTo>
                        <a:pt x="162" y="224"/>
                      </a:lnTo>
                      <a:cubicBezTo>
                        <a:pt x="162" y="224"/>
                        <a:pt x="162" y="225"/>
                        <a:pt x="162" y="225"/>
                      </a:cubicBezTo>
                      <a:lnTo>
                        <a:pt x="162" y="225"/>
                      </a:lnTo>
                      <a:cubicBezTo>
                        <a:pt x="162" y="225"/>
                        <a:pt x="161" y="224"/>
                        <a:pt x="161" y="223"/>
                      </a:cubicBezTo>
                      <a:cubicBezTo>
                        <a:pt x="161" y="223"/>
                        <a:pt x="161" y="223"/>
                        <a:pt x="161" y="222"/>
                      </a:cubicBezTo>
                      <a:cubicBezTo>
                        <a:pt x="161" y="218"/>
                        <a:pt x="160" y="213"/>
                        <a:pt x="159" y="209"/>
                      </a:cubicBezTo>
                      <a:lnTo>
                        <a:pt x="155" y="201"/>
                      </a:lnTo>
                      <a:lnTo>
                        <a:pt x="155" y="201"/>
                      </a:lnTo>
                      <a:cubicBezTo>
                        <a:pt x="155" y="200"/>
                        <a:pt x="154" y="196"/>
                        <a:pt x="153" y="193"/>
                      </a:cubicBezTo>
                      <a:lnTo>
                        <a:pt x="153" y="187"/>
                      </a:lnTo>
                      <a:cubicBezTo>
                        <a:pt x="153" y="184"/>
                        <a:pt x="155" y="179"/>
                        <a:pt x="155" y="175"/>
                      </a:cubicBezTo>
                      <a:cubicBezTo>
                        <a:pt x="156" y="172"/>
                        <a:pt x="159" y="170"/>
                        <a:pt x="161" y="166"/>
                      </a:cubicBezTo>
                      <a:lnTo>
                        <a:pt x="163" y="162"/>
                      </a:lnTo>
                      <a:lnTo>
                        <a:pt x="166" y="159"/>
                      </a:lnTo>
                      <a:lnTo>
                        <a:pt x="169" y="156"/>
                      </a:lnTo>
                      <a:lnTo>
                        <a:pt x="173" y="154"/>
                      </a:lnTo>
                      <a:cubicBezTo>
                        <a:pt x="176" y="154"/>
                        <a:pt x="178" y="153"/>
                        <a:pt x="181" y="151"/>
                      </a:cubicBezTo>
                      <a:close/>
                      <a:moveTo>
                        <a:pt x="182" y="1"/>
                      </a:moveTo>
                      <a:cubicBezTo>
                        <a:pt x="172" y="1"/>
                        <a:pt x="162" y="1"/>
                        <a:pt x="152" y="3"/>
                      </a:cubicBezTo>
                      <a:cubicBezTo>
                        <a:pt x="87" y="14"/>
                        <a:pt x="38" y="66"/>
                        <a:pt x="15" y="125"/>
                      </a:cubicBezTo>
                      <a:cubicBezTo>
                        <a:pt x="4" y="158"/>
                        <a:pt x="0" y="193"/>
                        <a:pt x="8" y="227"/>
                      </a:cubicBezTo>
                      <a:cubicBezTo>
                        <a:pt x="12" y="249"/>
                        <a:pt x="22" y="269"/>
                        <a:pt x="36" y="285"/>
                      </a:cubicBezTo>
                      <a:cubicBezTo>
                        <a:pt x="44" y="306"/>
                        <a:pt x="56" y="328"/>
                        <a:pt x="69" y="346"/>
                      </a:cubicBezTo>
                      <a:cubicBezTo>
                        <a:pt x="104" y="396"/>
                        <a:pt x="149" y="439"/>
                        <a:pt x="201" y="471"/>
                      </a:cubicBezTo>
                      <a:cubicBezTo>
                        <a:pt x="210" y="476"/>
                        <a:pt x="220" y="479"/>
                        <a:pt x="229" y="479"/>
                      </a:cubicBezTo>
                      <a:cubicBezTo>
                        <a:pt x="239" y="479"/>
                        <a:pt x="248" y="476"/>
                        <a:pt x="257" y="471"/>
                      </a:cubicBezTo>
                      <a:cubicBezTo>
                        <a:pt x="316" y="427"/>
                        <a:pt x="363" y="371"/>
                        <a:pt x="384" y="299"/>
                      </a:cubicBezTo>
                      <a:cubicBezTo>
                        <a:pt x="406" y="231"/>
                        <a:pt x="394" y="156"/>
                        <a:pt x="353" y="97"/>
                      </a:cubicBezTo>
                      <a:cubicBezTo>
                        <a:pt x="313" y="39"/>
                        <a:pt x="251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1" name="Google Shape;1431;p38"/>
                <p:cNvSpPr/>
                <p:nvPr/>
              </p:nvSpPr>
              <p:spPr>
                <a:xfrm>
                  <a:off x="3529304" y="3868511"/>
                  <a:ext cx="51114" cy="74993"/>
                </a:xfrm>
                <a:custGeom>
                  <a:rect b="b" l="l" r="r" t="t"/>
                  <a:pathLst>
                    <a:path extrusionOk="0" h="983" w="670">
                      <a:moveTo>
                        <a:pt x="150" y="116"/>
                      </a:moveTo>
                      <a:cubicBezTo>
                        <a:pt x="153" y="120"/>
                        <a:pt x="158" y="126"/>
                        <a:pt x="162" y="129"/>
                      </a:cubicBezTo>
                      <a:cubicBezTo>
                        <a:pt x="184" y="150"/>
                        <a:pt x="211" y="168"/>
                        <a:pt x="239" y="183"/>
                      </a:cubicBezTo>
                      <a:cubicBezTo>
                        <a:pt x="265" y="196"/>
                        <a:pt x="288" y="211"/>
                        <a:pt x="312" y="228"/>
                      </a:cubicBezTo>
                      <a:cubicBezTo>
                        <a:pt x="353" y="261"/>
                        <a:pt x="391" y="302"/>
                        <a:pt x="420" y="348"/>
                      </a:cubicBezTo>
                      <a:cubicBezTo>
                        <a:pt x="481" y="441"/>
                        <a:pt x="507" y="552"/>
                        <a:pt x="497" y="663"/>
                      </a:cubicBezTo>
                      <a:cubicBezTo>
                        <a:pt x="490" y="717"/>
                        <a:pt x="474" y="780"/>
                        <a:pt x="441" y="823"/>
                      </a:cubicBezTo>
                      <a:cubicBezTo>
                        <a:pt x="417" y="853"/>
                        <a:pt x="382" y="866"/>
                        <a:pt x="345" y="866"/>
                      </a:cubicBezTo>
                      <a:cubicBezTo>
                        <a:pt x="330" y="866"/>
                        <a:pt x="315" y="864"/>
                        <a:pt x="300" y="860"/>
                      </a:cubicBezTo>
                      <a:cubicBezTo>
                        <a:pt x="163" y="822"/>
                        <a:pt x="118" y="673"/>
                        <a:pt x="106" y="545"/>
                      </a:cubicBezTo>
                      <a:cubicBezTo>
                        <a:pt x="102" y="498"/>
                        <a:pt x="76" y="166"/>
                        <a:pt x="150" y="116"/>
                      </a:cubicBezTo>
                      <a:close/>
                      <a:moveTo>
                        <a:pt x="219" y="1"/>
                      </a:moveTo>
                      <a:cubicBezTo>
                        <a:pt x="218" y="1"/>
                        <a:pt x="216" y="1"/>
                        <a:pt x="214" y="1"/>
                      </a:cubicBezTo>
                      <a:cubicBezTo>
                        <a:pt x="184" y="3"/>
                        <a:pt x="158" y="22"/>
                        <a:pt x="146" y="50"/>
                      </a:cubicBezTo>
                      <a:cubicBezTo>
                        <a:pt x="110" y="52"/>
                        <a:pt x="73" y="82"/>
                        <a:pt x="52" y="116"/>
                      </a:cubicBezTo>
                      <a:cubicBezTo>
                        <a:pt x="1" y="194"/>
                        <a:pt x="8" y="304"/>
                        <a:pt x="6" y="393"/>
                      </a:cubicBezTo>
                      <a:cubicBezTo>
                        <a:pt x="1" y="569"/>
                        <a:pt x="5" y="789"/>
                        <a:pt x="155" y="909"/>
                      </a:cubicBezTo>
                      <a:cubicBezTo>
                        <a:pt x="214" y="957"/>
                        <a:pt x="285" y="982"/>
                        <a:pt x="353" y="982"/>
                      </a:cubicBezTo>
                      <a:cubicBezTo>
                        <a:pt x="446" y="982"/>
                        <a:pt x="534" y="937"/>
                        <a:pt x="589" y="844"/>
                      </a:cubicBezTo>
                      <a:cubicBezTo>
                        <a:pt x="670" y="705"/>
                        <a:pt x="668" y="519"/>
                        <a:pt x="612" y="372"/>
                      </a:cubicBezTo>
                      <a:cubicBezTo>
                        <a:pt x="580" y="283"/>
                        <a:pt x="530" y="203"/>
                        <a:pt x="465" y="134"/>
                      </a:cubicBezTo>
                      <a:cubicBezTo>
                        <a:pt x="432" y="101"/>
                        <a:pt x="396" y="71"/>
                        <a:pt x="357" y="46"/>
                      </a:cubicBezTo>
                      <a:cubicBezTo>
                        <a:pt x="316" y="17"/>
                        <a:pt x="269" y="1"/>
                        <a:pt x="219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2" name="Google Shape;1432;p38"/>
                <p:cNvSpPr/>
                <p:nvPr/>
              </p:nvSpPr>
              <p:spPr>
                <a:xfrm>
                  <a:off x="3625020" y="4065183"/>
                  <a:ext cx="49741" cy="47681"/>
                </a:xfrm>
                <a:custGeom>
                  <a:rect b="b" l="l" r="r" t="t"/>
                  <a:pathLst>
                    <a:path extrusionOk="0" h="625" w="652">
                      <a:moveTo>
                        <a:pt x="193" y="0"/>
                      </a:moveTo>
                      <a:cubicBezTo>
                        <a:pt x="178" y="0"/>
                        <a:pt x="163" y="3"/>
                        <a:pt x="149" y="8"/>
                      </a:cubicBezTo>
                      <a:cubicBezTo>
                        <a:pt x="122" y="19"/>
                        <a:pt x="106" y="49"/>
                        <a:pt x="112" y="79"/>
                      </a:cubicBezTo>
                      <a:cubicBezTo>
                        <a:pt x="114" y="83"/>
                        <a:pt x="116" y="89"/>
                        <a:pt x="120" y="93"/>
                      </a:cubicBezTo>
                      <a:cubicBezTo>
                        <a:pt x="87" y="133"/>
                        <a:pt x="60" y="177"/>
                        <a:pt x="37" y="224"/>
                      </a:cubicBezTo>
                      <a:cubicBezTo>
                        <a:pt x="9" y="284"/>
                        <a:pt x="1" y="358"/>
                        <a:pt x="2" y="423"/>
                      </a:cubicBezTo>
                      <a:cubicBezTo>
                        <a:pt x="4" y="483"/>
                        <a:pt x="19" y="543"/>
                        <a:pt x="45" y="597"/>
                      </a:cubicBezTo>
                      <a:lnTo>
                        <a:pt x="123" y="608"/>
                      </a:lnTo>
                      <a:lnTo>
                        <a:pt x="272" y="585"/>
                      </a:lnTo>
                      <a:lnTo>
                        <a:pt x="300" y="587"/>
                      </a:lnTo>
                      <a:cubicBezTo>
                        <a:pt x="297" y="583"/>
                        <a:pt x="293" y="579"/>
                        <a:pt x="289" y="576"/>
                      </a:cubicBezTo>
                      <a:cubicBezTo>
                        <a:pt x="286" y="572"/>
                        <a:pt x="280" y="564"/>
                        <a:pt x="278" y="561"/>
                      </a:cubicBezTo>
                      <a:cubicBezTo>
                        <a:pt x="269" y="549"/>
                        <a:pt x="262" y="538"/>
                        <a:pt x="255" y="525"/>
                      </a:cubicBezTo>
                      <a:cubicBezTo>
                        <a:pt x="252" y="518"/>
                        <a:pt x="249" y="513"/>
                        <a:pt x="246" y="507"/>
                      </a:cubicBezTo>
                      <a:cubicBezTo>
                        <a:pt x="243" y="501"/>
                        <a:pt x="242" y="498"/>
                        <a:pt x="242" y="498"/>
                      </a:cubicBezTo>
                      <a:lnTo>
                        <a:pt x="242" y="498"/>
                      </a:lnTo>
                      <a:cubicBezTo>
                        <a:pt x="241" y="498"/>
                        <a:pt x="242" y="501"/>
                        <a:pt x="245" y="507"/>
                      </a:cubicBezTo>
                      <a:lnTo>
                        <a:pt x="234" y="480"/>
                      </a:lnTo>
                      <a:cubicBezTo>
                        <a:pt x="232" y="477"/>
                        <a:pt x="231" y="473"/>
                        <a:pt x="229" y="470"/>
                      </a:cubicBezTo>
                      <a:cubicBezTo>
                        <a:pt x="229" y="468"/>
                        <a:pt x="223" y="455"/>
                        <a:pt x="222" y="452"/>
                      </a:cubicBezTo>
                      <a:cubicBezTo>
                        <a:pt x="217" y="435"/>
                        <a:pt x="213" y="418"/>
                        <a:pt x="207" y="401"/>
                      </a:cubicBezTo>
                      <a:cubicBezTo>
                        <a:pt x="202" y="382"/>
                        <a:pt x="199" y="366"/>
                        <a:pt x="194" y="348"/>
                      </a:cubicBezTo>
                      <a:lnTo>
                        <a:pt x="193" y="342"/>
                      </a:lnTo>
                      <a:cubicBezTo>
                        <a:pt x="193" y="333"/>
                        <a:pt x="192" y="324"/>
                        <a:pt x="191" y="315"/>
                      </a:cubicBezTo>
                      <a:cubicBezTo>
                        <a:pt x="190" y="283"/>
                        <a:pt x="189" y="250"/>
                        <a:pt x="190" y="219"/>
                      </a:cubicBezTo>
                      <a:cubicBezTo>
                        <a:pt x="192" y="193"/>
                        <a:pt x="200" y="168"/>
                        <a:pt x="210" y="145"/>
                      </a:cubicBezTo>
                      <a:cubicBezTo>
                        <a:pt x="308" y="183"/>
                        <a:pt x="386" y="245"/>
                        <a:pt x="431" y="341"/>
                      </a:cubicBezTo>
                      <a:cubicBezTo>
                        <a:pt x="450" y="384"/>
                        <a:pt x="459" y="431"/>
                        <a:pt x="459" y="478"/>
                      </a:cubicBezTo>
                      <a:cubicBezTo>
                        <a:pt x="459" y="485"/>
                        <a:pt x="459" y="493"/>
                        <a:pt x="458" y="500"/>
                      </a:cubicBezTo>
                      <a:cubicBezTo>
                        <a:pt x="458" y="502"/>
                        <a:pt x="457" y="509"/>
                        <a:pt x="457" y="512"/>
                      </a:cubicBezTo>
                      <a:cubicBezTo>
                        <a:pt x="456" y="523"/>
                        <a:pt x="453" y="533"/>
                        <a:pt x="451" y="544"/>
                      </a:cubicBezTo>
                      <a:cubicBezTo>
                        <a:pt x="449" y="549"/>
                        <a:pt x="447" y="556"/>
                        <a:pt x="446" y="561"/>
                      </a:cubicBezTo>
                      <a:cubicBezTo>
                        <a:pt x="446" y="563"/>
                        <a:pt x="445" y="565"/>
                        <a:pt x="443" y="566"/>
                      </a:cubicBezTo>
                      <a:lnTo>
                        <a:pt x="442" y="569"/>
                      </a:lnTo>
                      <a:cubicBezTo>
                        <a:pt x="439" y="575"/>
                        <a:pt x="436" y="582"/>
                        <a:pt x="432" y="589"/>
                      </a:cubicBezTo>
                      <a:cubicBezTo>
                        <a:pt x="432" y="590"/>
                        <a:pt x="428" y="594"/>
                        <a:pt x="425" y="598"/>
                      </a:cubicBezTo>
                      <a:lnTo>
                        <a:pt x="572" y="621"/>
                      </a:lnTo>
                      <a:lnTo>
                        <a:pt x="622" y="624"/>
                      </a:lnTo>
                      <a:cubicBezTo>
                        <a:pt x="652" y="517"/>
                        <a:pt x="635" y="404"/>
                        <a:pt x="589" y="302"/>
                      </a:cubicBezTo>
                      <a:cubicBezTo>
                        <a:pt x="536" y="191"/>
                        <a:pt x="450" y="101"/>
                        <a:pt x="341" y="46"/>
                      </a:cubicBezTo>
                      <a:cubicBezTo>
                        <a:pt x="301" y="26"/>
                        <a:pt x="244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3" name="Google Shape;1433;p38"/>
                <p:cNvSpPr/>
                <p:nvPr/>
              </p:nvSpPr>
              <p:spPr>
                <a:xfrm>
                  <a:off x="3639010" y="3901606"/>
                  <a:ext cx="51496" cy="65915"/>
                </a:xfrm>
                <a:custGeom>
                  <a:rect b="b" l="l" r="r" t="t"/>
                  <a:pathLst>
                    <a:path extrusionOk="0" h="864" w="675">
                      <a:moveTo>
                        <a:pt x="256" y="130"/>
                      </a:moveTo>
                      <a:cubicBezTo>
                        <a:pt x="275" y="130"/>
                        <a:pt x="296" y="150"/>
                        <a:pt x="310" y="162"/>
                      </a:cubicBezTo>
                      <a:cubicBezTo>
                        <a:pt x="353" y="205"/>
                        <a:pt x="393" y="252"/>
                        <a:pt x="426" y="302"/>
                      </a:cubicBezTo>
                      <a:cubicBezTo>
                        <a:pt x="480" y="384"/>
                        <a:pt x="521" y="473"/>
                        <a:pt x="520" y="569"/>
                      </a:cubicBezTo>
                      <a:cubicBezTo>
                        <a:pt x="520" y="641"/>
                        <a:pt x="485" y="720"/>
                        <a:pt x="403" y="725"/>
                      </a:cubicBezTo>
                      <a:lnTo>
                        <a:pt x="402" y="725"/>
                      </a:lnTo>
                      <a:cubicBezTo>
                        <a:pt x="397" y="726"/>
                        <a:pt x="392" y="726"/>
                        <a:pt x="388" y="726"/>
                      </a:cubicBezTo>
                      <a:cubicBezTo>
                        <a:pt x="303" y="726"/>
                        <a:pt x="225" y="663"/>
                        <a:pt x="187" y="590"/>
                      </a:cubicBezTo>
                      <a:cubicBezTo>
                        <a:pt x="121" y="469"/>
                        <a:pt x="134" y="318"/>
                        <a:pt x="150" y="184"/>
                      </a:cubicBezTo>
                      <a:lnTo>
                        <a:pt x="150" y="184"/>
                      </a:lnTo>
                      <a:cubicBezTo>
                        <a:pt x="158" y="194"/>
                        <a:pt x="167" y="198"/>
                        <a:pt x="176" y="198"/>
                      </a:cubicBezTo>
                      <a:cubicBezTo>
                        <a:pt x="197" y="198"/>
                        <a:pt x="218" y="177"/>
                        <a:pt x="220" y="156"/>
                      </a:cubicBezTo>
                      <a:cubicBezTo>
                        <a:pt x="221" y="141"/>
                        <a:pt x="243" y="130"/>
                        <a:pt x="256" y="130"/>
                      </a:cubicBezTo>
                      <a:close/>
                      <a:moveTo>
                        <a:pt x="259" y="1"/>
                      </a:moveTo>
                      <a:cubicBezTo>
                        <a:pt x="259" y="1"/>
                        <a:pt x="258" y="1"/>
                        <a:pt x="257" y="1"/>
                      </a:cubicBezTo>
                      <a:cubicBezTo>
                        <a:pt x="211" y="2"/>
                        <a:pt x="169" y="25"/>
                        <a:pt x="144" y="65"/>
                      </a:cubicBezTo>
                      <a:cubicBezTo>
                        <a:pt x="133" y="81"/>
                        <a:pt x="127" y="99"/>
                        <a:pt x="127" y="118"/>
                      </a:cubicBezTo>
                      <a:cubicBezTo>
                        <a:pt x="125" y="118"/>
                        <a:pt x="123" y="118"/>
                        <a:pt x="121" y="118"/>
                      </a:cubicBezTo>
                      <a:cubicBezTo>
                        <a:pt x="107" y="118"/>
                        <a:pt x="95" y="127"/>
                        <a:pt x="90" y="141"/>
                      </a:cubicBezTo>
                      <a:cubicBezTo>
                        <a:pt x="48" y="306"/>
                        <a:pt x="1" y="499"/>
                        <a:pt x="83" y="661"/>
                      </a:cubicBezTo>
                      <a:cubicBezTo>
                        <a:pt x="141" y="775"/>
                        <a:pt x="268" y="863"/>
                        <a:pt x="397" y="863"/>
                      </a:cubicBezTo>
                      <a:cubicBezTo>
                        <a:pt x="409" y="863"/>
                        <a:pt x="421" y="863"/>
                        <a:pt x="433" y="861"/>
                      </a:cubicBezTo>
                      <a:cubicBezTo>
                        <a:pt x="583" y="842"/>
                        <a:pt x="669" y="705"/>
                        <a:pt x="671" y="562"/>
                      </a:cubicBezTo>
                      <a:cubicBezTo>
                        <a:pt x="674" y="403"/>
                        <a:pt x="598" y="267"/>
                        <a:pt x="496" y="151"/>
                      </a:cubicBezTo>
                      <a:cubicBezTo>
                        <a:pt x="436" y="83"/>
                        <a:pt x="35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4" name="Google Shape;1434;p38"/>
                <p:cNvSpPr/>
                <p:nvPr/>
              </p:nvSpPr>
              <p:spPr>
                <a:xfrm>
                  <a:off x="3786223" y="3791680"/>
                  <a:ext cx="46079" cy="54318"/>
                </a:xfrm>
                <a:custGeom>
                  <a:rect b="b" l="l" r="r" t="t"/>
                  <a:pathLst>
                    <a:path extrusionOk="0" h="712" w="604">
                      <a:moveTo>
                        <a:pt x="181" y="1"/>
                      </a:moveTo>
                      <a:cubicBezTo>
                        <a:pt x="144" y="1"/>
                        <a:pt x="107" y="10"/>
                        <a:pt x="71" y="30"/>
                      </a:cubicBezTo>
                      <a:cubicBezTo>
                        <a:pt x="19" y="59"/>
                        <a:pt x="45" y="144"/>
                        <a:pt x="98" y="144"/>
                      </a:cubicBezTo>
                      <a:cubicBezTo>
                        <a:pt x="104" y="144"/>
                        <a:pt x="110" y="143"/>
                        <a:pt x="117" y="140"/>
                      </a:cubicBezTo>
                      <a:cubicBezTo>
                        <a:pt x="137" y="132"/>
                        <a:pt x="158" y="127"/>
                        <a:pt x="179" y="127"/>
                      </a:cubicBezTo>
                      <a:cubicBezTo>
                        <a:pt x="200" y="127"/>
                        <a:pt x="221" y="132"/>
                        <a:pt x="241" y="140"/>
                      </a:cubicBezTo>
                      <a:cubicBezTo>
                        <a:pt x="280" y="157"/>
                        <a:pt x="316" y="184"/>
                        <a:pt x="341" y="218"/>
                      </a:cubicBezTo>
                      <a:cubicBezTo>
                        <a:pt x="373" y="261"/>
                        <a:pt x="399" y="307"/>
                        <a:pt x="420" y="356"/>
                      </a:cubicBezTo>
                      <a:cubicBezTo>
                        <a:pt x="443" y="403"/>
                        <a:pt x="465" y="449"/>
                        <a:pt x="469" y="503"/>
                      </a:cubicBezTo>
                      <a:cubicBezTo>
                        <a:pt x="469" y="504"/>
                        <a:pt x="469" y="504"/>
                        <a:pt x="469" y="505"/>
                      </a:cubicBezTo>
                      <a:cubicBezTo>
                        <a:pt x="469" y="508"/>
                        <a:pt x="467" y="511"/>
                        <a:pt x="466" y="514"/>
                      </a:cubicBezTo>
                      <a:cubicBezTo>
                        <a:pt x="465" y="519"/>
                        <a:pt x="463" y="524"/>
                        <a:pt x="462" y="528"/>
                      </a:cubicBezTo>
                      <a:lnTo>
                        <a:pt x="460" y="530"/>
                      </a:lnTo>
                      <a:cubicBezTo>
                        <a:pt x="459" y="533"/>
                        <a:pt x="454" y="541"/>
                        <a:pt x="453" y="542"/>
                      </a:cubicBezTo>
                      <a:cubicBezTo>
                        <a:pt x="447" y="549"/>
                        <a:pt x="442" y="554"/>
                        <a:pt x="435" y="559"/>
                      </a:cubicBezTo>
                      <a:lnTo>
                        <a:pt x="434" y="561"/>
                      </a:lnTo>
                      <a:lnTo>
                        <a:pt x="433" y="561"/>
                      </a:lnTo>
                      <a:cubicBezTo>
                        <a:pt x="430" y="564"/>
                        <a:pt x="427" y="566"/>
                        <a:pt x="424" y="568"/>
                      </a:cubicBezTo>
                      <a:cubicBezTo>
                        <a:pt x="416" y="572"/>
                        <a:pt x="410" y="575"/>
                        <a:pt x="402" y="579"/>
                      </a:cubicBezTo>
                      <a:cubicBezTo>
                        <a:pt x="401" y="579"/>
                        <a:pt x="391" y="583"/>
                        <a:pt x="387" y="584"/>
                      </a:cubicBezTo>
                      <a:cubicBezTo>
                        <a:pt x="377" y="587"/>
                        <a:pt x="366" y="589"/>
                        <a:pt x="355" y="591"/>
                      </a:cubicBezTo>
                      <a:lnTo>
                        <a:pt x="353" y="591"/>
                      </a:lnTo>
                      <a:cubicBezTo>
                        <a:pt x="349" y="591"/>
                        <a:pt x="343" y="592"/>
                        <a:pt x="338" y="592"/>
                      </a:cubicBezTo>
                      <a:lnTo>
                        <a:pt x="315" y="592"/>
                      </a:lnTo>
                      <a:cubicBezTo>
                        <a:pt x="311" y="592"/>
                        <a:pt x="308" y="592"/>
                        <a:pt x="305" y="591"/>
                      </a:cubicBezTo>
                      <a:lnTo>
                        <a:pt x="298" y="590"/>
                      </a:lnTo>
                      <a:cubicBezTo>
                        <a:pt x="287" y="588"/>
                        <a:pt x="277" y="586"/>
                        <a:pt x="268" y="583"/>
                      </a:cubicBezTo>
                      <a:lnTo>
                        <a:pt x="260" y="580"/>
                      </a:lnTo>
                      <a:lnTo>
                        <a:pt x="252" y="575"/>
                      </a:lnTo>
                      <a:cubicBezTo>
                        <a:pt x="245" y="572"/>
                        <a:pt x="238" y="568"/>
                        <a:pt x="231" y="563"/>
                      </a:cubicBezTo>
                      <a:cubicBezTo>
                        <a:pt x="213" y="549"/>
                        <a:pt x="196" y="534"/>
                        <a:pt x="181" y="515"/>
                      </a:cubicBezTo>
                      <a:cubicBezTo>
                        <a:pt x="114" y="440"/>
                        <a:pt x="86" y="327"/>
                        <a:pt x="66" y="230"/>
                      </a:cubicBezTo>
                      <a:cubicBezTo>
                        <a:pt x="62" y="214"/>
                        <a:pt x="48" y="207"/>
                        <a:pt x="35" y="207"/>
                      </a:cubicBezTo>
                      <a:cubicBezTo>
                        <a:pt x="18" y="207"/>
                        <a:pt x="1" y="218"/>
                        <a:pt x="1" y="239"/>
                      </a:cubicBezTo>
                      <a:cubicBezTo>
                        <a:pt x="6" y="355"/>
                        <a:pt x="23" y="477"/>
                        <a:pt x="90" y="576"/>
                      </a:cubicBezTo>
                      <a:cubicBezTo>
                        <a:pt x="146" y="659"/>
                        <a:pt x="234" y="712"/>
                        <a:pt x="333" y="712"/>
                      </a:cubicBezTo>
                      <a:cubicBezTo>
                        <a:pt x="343" y="712"/>
                        <a:pt x="353" y="711"/>
                        <a:pt x="363" y="710"/>
                      </a:cubicBezTo>
                      <a:cubicBezTo>
                        <a:pt x="460" y="700"/>
                        <a:pt x="563" y="644"/>
                        <a:pt x="586" y="541"/>
                      </a:cubicBezTo>
                      <a:cubicBezTo>
                        <a:pt x="603" y="467"/>
                        <a:pt x="577" y="399"/>
                        <a:pt x="547" y="333"/>
                      </a:cubicBezTo>
                      <a:cubicBezTo>
                        <a:pt x="522" y="274"/>
                        <a:pt x="493" y="218"/>
                        <a:pt x="458" y="166"/>
                      </a:cubicBezTo>
                      <a:cubicBezTo>
                        <a:pt x="396" y="78"/>
                        <a:pt x="290" y="1"/>
                        <a:pt x="181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5" name="Google Shape;1435;p38"/>
                <p:cNvSpPr/>
                <p:nvPr/>
              </p:nvSpPr>
              <p:spPr>
                <a:xfrm>
                  <a:off x="3902414" y="3883229"/>
                  <a:ext cx="56149" cy="70721"/>
                </a:xfrm>
                <a:custGeom>
                  <a:rect b="b" l="l" r="r" t="t"/>
                  <a:pathLst>
                    <a:path extrusionOk="0" h="927" w="736">
                      <a:moveTo>
                        <a:pt x="245" y="0"/>
                      </a:moveTo>
                      <a:cubicBezTo>
                        <a:pt x="211" y="0"/>
                        <a:pt x="176" y="6"/>
                        <a:pt x="142" y="19"/>
                      </a:cubicBezTo>
                      <a:cubicBezTo>
                        <a:pt x="110" y="31"/>
                        <a:pt x="93" y="84"/>
                        <a:pt x="131" y="101"/>
                      </a:cubicBezTo>
                      <a:cubicBezTo>
                        <a:pt x="180" y="124"/>
                        <a:pt x="227" y="150"/>
                        <a:pt x="275" y="172"/>
                      </a:cubicBezTo>
                      <a:cubicBezTo>
                        <a:pt x="325" y="194"/>
                        <a:pt x="370" y="222"/>
                        <a:pt x="409" y="256"/>
                      </a:cubicBezTo>
                      <a:cubicBezTo>
                        <a:pt x="488" y="326"/>
                        <a:pt x="549" y="423"/>
                        <a:pt x="562" y="529"/>
                      </a:cubicBezTo>
                      <a:cubicBezTo>
                        <a:pt x="572" y="613"/>
                        <a:pt x="545" y="730"/>
                        <a:pt x="461" y="773"/>
                      </a:cubicBezTo>
                      <a:cubicBezTo>
                        <a:pt x="447" y="780"/>
                        <a:pt x="432" y="783"/>
                        <a:pt x="418" y="783"/>
                      </a:cubicBezTo>
                      <a:cubicBezTo>
                        <a:pt x="336" y="783"/>
                        <a:pt x="272" y="671"/>
                        <a:pt x="237" y="610"/>
                      </a:cubicBezTo>
                      <a:cubicBezTo>
                        <a:pt x="154" y="467"/>
                        <a:pt x="98" y="309"/>
                        <a:pt x="73" y="145"/>
                      </a:cubicBezTo>
                      <a:cubicBezTo>
                        <a:pt x="71" y="123"/>
                        <a:pt x="52" y="111"/>
                        <a:pt x="34" y="111"/>
                      </a:cubicBezTo>
                      <a:cubicBezTo>
                        <a:pt x="17" y="111"/>
                        <a:pt x="1" y="122"/>
                        <a:pt x="2" y="145"/>
                      </a:cubicBezTo>
                      <a:cubicBezTo>
                        <a:pt x="6" y="234"/>
                        <a:pt x="17" y="321"/>
                        <a:pt x="33" y="408"/>
                      </a:cubicBezTo>
                      <a:cubicBezTo>
                        <a:pt x="48" y="495"/>
                        <a:pt x="84" y="580"/>
                        <a:pt x="122" y="660"/>
                      </a:cubicBezTo>
                      <a:cubicBezTo>
                        <a:pt x="181" y="785"/>
                        <a:pt x="276" y="926"/>
                        <a:pt x="423" y="926"/>
                      </a:cubicBezTo>
                      <a:cubicBezTo>
                        <a:pt x="439" y="926"/>
                        <a:pt x="455" y="925"/>
                        <a:pt x="472" y="921"/>
                      </a:cubicBezTo>
                      <a:cubicBezTo>
                        <a:pt x="618" y="892"/>
                        <a:pt x="705" y="736"/>
                        <a:pt x="720" y="599"/>
                      </a:cubicBezTo>
                      <a:cubicBezTo>
                        <a:pt x="735" y="452"/>
                        <a:pt x="676" y="304"/>
                        <a:pt x="584" y="191"/>
                      </a:cubicBezTo>
                      <a:cubicBezTo>
                        <a:pt x="502" y="88"/>
                        <a:pt x="377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6" name="Google Shape;1436;p38"/>
                <p:cNvSpPr/>
                <p:nvPr/>
              </p:nvSpPr>
              <p:spPr>
                <a:xfrm>
                  <a:off x="3924920" y="3729961"/>
                  <a:ext cx="38755" cy="56683"/>
                </a:xfrm>
                <a:custGeom>
                  <a:rect b="b" l="l" r="r" t="t"/>
                  <a:pathLst>
                    <a:path extrusionOk="0" h="743" w="508">
                      <a:moveTo>
                        <a:pt x="193" y="0"/>
                      </a:moveTo>
                      <a:cubicBezTo>
                        <a:pt x="158" y="0"/>
                        <a:pt x="122" y="8"/>
                        <a:pt x="90" y="22"/>
                      </a:cubicBezTo>
                      <a:cubicBezTo>
                        <a:pt x="38" y="45"/>
                        <a:pt x="9" y="91"/>
                        <a:pt x="4" y="146"/>
                      </a:cubicBezTo>
                      <a:cubicBezTo>
                        <a:pt x="3" y="158"/>
                        <a:pt x="13" y="164"/>
                        <a:pt x="23" y="164"/>
                      </a:cubicBezTo>
                      <a:cubicBezTo>
                        <a:pt x="28" y="164"/>
                        <a:pt x="33" y="163"/>
                        <a:pt x="37" y="159"/>
                      </a:cubicBezTo>
                      <a:cubicBezTo>
                        <a:pt x="61" y="137"/>
                        <a:pt x="94" y="129"/>
                        <a:pt x="126" y="123"/>
                      </a:cubicBezTo>
                      <a:cubicBezTo>
                        <a:pt x="134" y="122"/>
                        <a:pt x="143" y="121"/>
                        <a:pt x="151" y="121"/>
                      </a:cubicBezTo>
                      <a:cubicBezTo>
                        <a:pt x="157" y="121"/>
                        <a:pt x="163" y="121"/>
                        <a:pt x="169" y="122"/>
                      </a:cubicBezTo>
                      <a:lnTo>
                        <a:pt x="175" y="122"/>
                      </a:lnTo>
                      <a:cubicBezTo>
                        <a:pt x="178" y="123"/>
                        <a:pt x="183" y="124"/>
                        <a:pt x="187" y="125"/>
                      </a:cubicBezTo>
                      <a:cubicBezTo>
                        <a:pt x="197" y="127"/>
                        <a:pt x="208" y="129"/>
                        <a:pt x="218" y="132"/>
                      </a:cubicBezTo>
                      <a:cubicBezTo>
                        <a:pt x="248" y="140"/>
                        <a:pt x="276" y="156"/>
                        <a:pt x="296" y="180"/>
                      </a:cubicBezTo>
                      <a:cubicBezTo>
                        <a:pt x="324" y="213"/>
                        <a:pt x="343" y="251"/>
                        <a:pt x="352" y="294"/>
                      </a:cubicBezTo>
                      <a:cubicBezTo>
                        <a:pt x="364" y="338"/>
                        <a:pt x="371" y="384"/>
                        <a:pt x="371" y="430"/>
                      </a:cubicBezTo>
                      <a:cubicBezTo>
                        <a:pt x="372" y="453"/>
                        <a:pt x="373" y="477"/>
                        <a:pt x="371" y="500"/>
                      </a:cubicBezTo>
                      <a:cubicBezTo>
                        <a:pt x="371" y="508"/>
                        <a:pt x="371" y="516"/>
                        <a:pt x="370" y="525"/>
                      </a:cubicBezTo>
                      <a:cubicBezTo>
                        <a:pt x="370" y="527"/>
                        <a:pt x="369" y="529"/>
                        <a:pt x="369" y="530"/>
                      </a:cubicBezTo>
                      <a:cubicBezTo>
                        <a:pt x="367" y="537"/>
                        <a:pt x="366" y="543"/>
                        <a:pt x="364" y="550"/>
                      </a:cubicBezTo>
                      <a:cubicBezTo>
                        <a:pt x="362" y="558"/>
                        <a:pt x="360" y="565"/>
                        <a:pt x="357" y="572"/>
                      </a:cubicBezTo>
                      <a:lnTo>
                        <a:pt x="357" y="572"/>
                      </a:lnTo>
                      <a:cubicBezTo>
                        <a:pt x="356" y="573"/>
                        <a:pt x="351" y="583"/>
                        <a:pt x="349" y="586"/>
                      </a:cubicBezTo>
                      <a:lnTo>
                        <a:pt x="343" y="592"/>
                      </a:lnTo>
                      <a:cubicBezTo>
                        <a:pt x="342" y="593"/>
                        <a:pt x="342" y="593"/>
                        <a:pt x="341" y="594"/>
                      </a:cubicBezTo>
                      <a:lnTo>
                        <a:pt x="339" y="594"/>
                      </a:lnTo>
                      <a:lnTo>
                        <a:pt x="334" y="596"/>
                      </a:lnTo>
                      <a:cubicBezTo>
                        <a:pt x="333" y="597"/>
                        <a:pt x="332" y="597"/>
                        <a:pt x="331" y="597"/>
                      </a:cubicBezTo>
                      <a:cubicBezTo>
                        <a:pt x="304" y="597"/>
                        <a:pt x="257" y="559"/>
                        <a:pt x="236" y="542"/>
                      </a:cubicBezTo>
                      <a:cubicBezTo>
                        <a:pt x="199" y="508"/>
                        <a:pt x="169" y="466"/>
                        <a:pt x="149" y="420"/>
                      </a:cubicBezTo>
                      <a:cubicBezTo>
                        <a:pt x="141" y="401"/>
                        <a:pt x="134" y="371"/>
                        <a:pt x="126" y="347"/>
                      </a:cubicBezTo>
                      <a:cubicBezTo>
                        <a:pt x="116" y="323"/>
                        <a:pt x="109" y="298"/>
                        <a:pt x="102" y="273"/>
                      </a:cubicBezTo>
                      <a:cubicBezTo>
                        <a:pt x="98" y="251"/>
                        <a:pt x="81" y="241"/>
                        <a:pt x="62" y="241"/>
                      </a:cubicBezTo>
                      <a:cubicBezTo>
                        <a:pt x="43" y="241"/>
                        <a:pt x="23" y="252"/>
                        <a:pt x="17" y="273"/>
                      </a:cubicBezTo>
                      <a:cubicBezTo>
                        <a:pt x="8" y="302"/>
                        <a:pt x="3" y="333"/>
                        <a:pt x="1" y="364"/>
                      </a:cubicBezTo>
                      <a:cubicBezTo>
                        <a:pt x="2" y="401"/>
                        <a:pt x="9" y="435"/>
                        <a:pt x="23" y="468"/>
                      </a:cubicBezTo>
                      <a:cubicBezTo>
                        <a:pt x="46" y="530"/>
                        <a:pt x="80" y="588"/>
                        <a:pt x="125" y="636"/>
                      </a:cubicBezTo>
                      <a:cubicBezTo>
                        <a:pt x="174" y="688"/>
                        <a:pt x="237" y="735"/>
                        <a:pt x="310" y="742"/>
                      </a:cubicBezTo>
                      <a:cubicBezTo>
                        <a:pt x="314" y="742"/>
                        <a:pt x="319" y="742"/>
                        <a:pt x="323" y="742"/>
                      </a:cubicBezTo>
                      <a:cubicBezTo>
                        <a:pt x="385" y="742"/>
                        <a:pt x="442" y="708"/>
                        <a:pt x="470" y="652"/>
                      </a:cubicBezTo>
                      <a:cubicBezTo>
                        <a:pt x="496" y="601"/>
                        <a:pt x="508" y="544"/>
                        <a:pt x="506" y="486"/>
                      </a:cubicBezTo>
                      <a:cubicBezTo>
                        <a:pt x="508" y="421"/>
                        <a:pt x="502" y="355"/>
                        <a:pt x="489" y="291"/>
                      </a:cubicBezTo>
                      <a:cubicBezTo>
                        <a:pt x="464" y="169"/>
                        <a:pt x="393" y="56"/>
                        <a:pt x="271" y="13"/>
                      </a:cubicBezTo>
                      <a:cubicBezTo>
                        <a:pt x="246" y="5"/>
                        <a:pt x="219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7" name="Google Shape;1437;p38"/>
                <p:cNvSpPr/>
                <p:nvPr/>
              </p:nvSpPr>
              <p:spPr>
                <a:xfrm>
                  <a:off x="4019978" y="3944109"/>
                  <a:ext cx="58133" cy="64694"/>
                </a:xfrm>
                <a:custGeom>
                  <a:rect b="b" l="l" r="r" t="t"/>
                  <a:pathLst>
                    <a:path extrusionOk="0" h="848" w="762">
                      <a:moveTo>
                        <a:pt x="300" y="172"/>
                      </a:moveTo>
                      <a:cubicBezTo>
                        <a:pt x="303" y="172"/>
                        <a:pt x="306" y="172"/>
                        <a:pt x="309" y="172"/>
                      </a:cubicBezTo>
                      <a:cubicBezTo>
                        <a:pt x="326" y="175"/>
                        <a:pt x="343" y="181"/>
                        <a:pt x="358" y="190"/>
                      </a:cubicBezTo>
                      <a:cubicBezTo>
                        <a:pt x="383" y="204"/>
                        <a:pt x="405" y="224"/>
                        <a:pt x="423" y="247"/>
                      </a:cubicBezTo>
                      <a:cubicBezTo>
                        <a:pt x="459" y="299"/>
                        <a:pt x="489" y="354"/>
                        <a:pt x="511" y="413"/>
                      </a:cubicBezTo>
                      <a:cubicBezTo>
                        <a:pt x="536" y="473"/>
                        <a:pt x="555" y="544"/>
                        <a:pt x="533" y="608"/>
                      </a:cubicBezTo>
                      <a:cubicBezTo>
                        <a:pt x="518" y="646"/>
                        <a:pt x="483" y="683"/>
                        <a:pt x="441" y="692"/>
                      </a:cubicBezTo>
                      <a:lnTo>
                        <a:pt x="424" y="692"/>
                      </a:lnTo>
                      <a:cubicBezTo>
                        <a:pt x="424" y="692"/>
                        <a:pt x="421" y="692"/>
                        <a:pt x="418" y="691"/>
                      </a:cubicBezTo>
                      <a:cubicBezTo>
                        <a:pt x="415" y="690"/>
                        <a:pt x="402" y="686"/>
                        <a:pt x="399" y="686"/>
                      </a:cubicBezTo>
                      <a:cubicBezTo>
                        <a:pt x="390" y="681"/>
                        <a:pt x="382" y="676"/>
                        <a:pt x="374" y="671"/>
                      </a:cubicBezTo>
                      <a:lnTo>
                        <a:pt x="371" y="667"/>
                      </a:lnTo>
                      <a:cubicBezTo>
                        <a:pt x="366" y="662"/>
                        <a:pt x="361" y="657"/>
                        <a:pt x="355" y="651"/>
                      </a:cubicBezTo>
                      <a:cubicBezTo>
                        <a:pt x="338" y="634"/>
                        <a:pt x="323" y="615"/>
                        <a:pt x="310" y="594"/>
                      </a:cubicBezTo>
                      <a:cubicBezTo>
                        <a:pt x="293" y="566"/>
                        <a:pt x="274" y="540"/>
                        <a:pt x="251" y="517"/>
                      </a:cubicBezTo>
                      <a:cubicBezTo>
                        <a:pt x="242" y="507"/>
                        <a:pt x="233" y="498"/>
                        <a:pt x="224" y="490"/>
                      </a:cubicBezTo>
                      <a:cubicBezTo>
                        <a:pt x="216" y="482"/>
                        <a:pt x="209" y="477"/>
                        <a:pt x="200" y="471"/>
                      </a:cubicBezTo>
                      <a:cubicBezTo>
                        <a:pt x="194" y="466"/>
                        <a:pt x="185" y="467"/>
                        <a:pt x="179" y="464"/>
                      </a:cubicBezTo>
                      <a:cubicBezTo>
                        <a:pt x="176" y="463"/>
                        <a:pt x="174" y="462"/>
                        <a:pt x="172" y="461"/>
                      </a:cubicBezTo>
                      <a:cubicBezTo>
                        <a:pt x="146" y="420"/>
                        <a:pt x="119" y="385"/>
                        <a:pt x="119" y="333"/>
                      </a:cubicBezTo>
                      <a:cubicBezTo>
                        <a:pt x="119" y="309"/>
                        <a:pt x="120" y="276"/>
                        <a:pt x="133" y="256"/>
                      </a:cubicBezTo>
                      <a:cubicBezTo>
                        <a:pt x="146" y="240"/>
                        <a:pt x="161" y="226"/>
                        <a:pt x="178" y="213"/>
                      </a:cubicBezTo>
                      <a:cubicBezTo>
                        <a:pt x="213" y="186"/>
                        <a:pt x="256" y="172"/>
                        <a:pt x="300" y="172"/>
                      </a:cubicBezTo>
                      <a:close/>
                      <a:moveTo>
                        <a:pt x="291" y="1"/>
                      </a:moveTo>
                      <a:cubicBezTo>
                        <a:pt x="221" y="1"/>
                        <a:pt x="152" y="25"/>
                        <a:pt x="94" y="77"/>
                      </a:cubicBezTo>
                      <a:cubicBezTo>
                        <a:pt x="29" y="136"/>
                        <a:pt x="0" y="233"/>
                        <a:pt x="7" y="320"/>
                      </a:cubicBezTo>
                      <a:cubicBezTo>
                        <a:pt x="13" y="395"/>
                        <a:pt x="48" y="497"/>
                        <a:pt x="120" y="534"/>
                      </a:cubicBezTo>
                      <a:cubicBezTo>
                        <a:pt x="120" y="539"/>
                        <a:pt x="121" y="543"/>
                        <a:pt x="123" y="548"/>
                      </a:cubicBezTo>
                      <a:cubicBezTo>
                        <a:pt x="135" y="577"/>
                        <a:pt x="149" y="605"/>
                        <a:pt x="164" y="633"/>
                      </a:cubicBezTo>
                      <a:cubicBezTo>
                        <a:pt x="197" y="688"/>
                        <a:pt x="230" y="745"/>
                        <a:pt x="280" y="787"/>
                      </a:cubicBezTo>
                      <a:cubicBezTo>
                        <a:pt x="326" y="825"/>
                        <a:pt x="381" y="847"/>
                        <a:pt x="439" y="847"/>
                      </a:cubicBezTo>
                      <a:cubicBezTo>
                        <a:pt x="461" y="847"/>
                        <a:pt x="484" y="844"/>
                        <a:pt x="507" y="836"/>
                      </a:cubicBezTo>
                      <a:cubicBezTo>
                        <a:pt x="590" y="806"/>
                        <a:pt x="657" y="742"/>
                        <a:pt x="689" y="660"/>
                      </a:cubicBezTo>
                      <a:cubicBezTo>
                        <a:pt x="761" y="483"/>
                        <a:pt x="661" y="261"/>
                        <a:pt x="547" y="123"/>
                      </a:cubicBezTo>
                      <a:cubicBezTo>
                        <a:pt x="481" y="45"/>
                        <a:pt x="386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8" name="Google Shape;1438;p38"/>
                <p:cNvSpPr/>
                <p:nvPr/>
              </p:nvSpPr>
              <p:spPr>
                <a:xfrm>
                  <a:off x="3888453" y="4055341"/>
                  <a:ext cx="48292" cy="62710"/>
                </a:xfrm>
                <a:custGeom>
                  <a:rect b="b" l="l" r="r" t="t"/>
                  <a:pathLst>
                    <a:path extrusionOk="0" h="822" w="633">
                      <a:moveTo>
                        <a:pt x="355" y="627"/>
                      </a:moveTo>
                      <a:cubicBezTo>
                        <a:pt x="358" y="627"/>
                        <a:pt x="359" y="627"/>
                        <a:pt x="354" y="628"/>
                      </a:cubicBezTo>
                      <a:lnTo>
                        <a:pt x="355" y="627"/>
                      </a:lnTo>
                      <a:close/>
                      <a:moveTo>
                        <a:pt x="227" y="0"/>
                      </a:moveTo>
                      <a:cubicBezTo>
                        <a:pt x="154" y="0"/>
                        <a:pt x="121" y="101"/>
                        <a:pt x="171" y="151"/>
                      </a:cubicBezTo>
                      <a:cubicBezTo>
                        <a:pt x="190" y="170"/>
                        <a:pt x="214" y="180"/>
                        <a:pt x="236" y="194"/>
                      </a:cubicBezTo>
                      <a:cubicBezTo>
                        <a:pt x="244" y="198"/>
                        <a:pt x="251" y="204"/>
                        <a:pt x="259" y="209"/>
                      </a:cubicBezTo>
                      <a:lnTo>
                        <a:pt x="264" y="212"/>
                      </a:lnTo>
                      <a:cubicBezTo>
                        <a:pt x="268" y="215"/>
                        <a:pt x="272" y="219"/>
                        <a:pt x="277" y="223"/>
                      </a:cubicBezTo>
                      <a:cubicBezTo>
                        <a:pt x="293" y="237"/>
                        <a:pt x="309" y="252"/>
                        <a:pt x="323" y="268"/>
                      </a:cubicBezTo>
                      <a:cubicBezTo>
                        <a:pt x="326" y="272"/>
                        <a:pt x="337" y="284"/>
                        <a:pt x="339" y="286"/>
                      </a:cubicBezTo>
                      <a:lnTo>
                        <a:pt x="343" y="292"/>
                      </a:lnTo>
                      <a:cubicBezTo>
                        <a:pt x="346" y="298"/>
                        <a:pt x="349" y="302"/>
                        <a:pt x="353" y="307"/>
                      </a:cubicBezTo>
                      <a:cubicBezTo>
                        <a:pt x="364" y="325"/>
                        <a:pt x="375" y="345"/>
                        <a:pt x="385" y="364"/>
                      </a:cubicBezTo>
                      <a:cubicBezTo>
                        <a:pt x="387" y="367"/>
                        <a:pt x="388" y="371"/>
                        <a:pt x="390" y="376"/>
                      </a:cubicBezTo>
                      <a:cubicBezTo>
                        <a:pt x="390" y="377"/>
                        <a:pt x="391" y="378"/>
                        <a:pt x="391" y="379"/>
                      </a:cubicBezTo>
                      <a:cubicBezTo>
                        <a:pt x="395" y="391"/>
                        <a:pt x="400" y="401"/>
                        <a:pt x="403" y="413"/>
                      </a:cubicBezTo>
                      <a:cubicBezTo>
                        <a:pt x="408" y="431"/>
                        <a:pt x="412" y="449"/>
                        <a:pt x="416" y="467"/>
                      </a:cubicBezTo>
                      <a:cubicBezTo>
                        <a:pt x="416" y="470"/>
                        <a:pt x="418" y="482"/>
                        <a:pt x="418" y="485"/>
                      </a:cubicBezTo>
                      <a:cubicBezTo>
                        <a:pt x="418" y="495"/>
                        <a:pt x="417" y="506"/>
                        <a:pt x="417" y="516"/>
                      </a:cubicBezTo>
                      <a:cubicBezTo>
                        <a:pt x="416" y="520"/>
                        <a:pt x="416" y="525"/>
                        <a:pt x="415" y="530"/>
                      </a:cubicBezTo>
                      <a:cubicBezTo>
                        <a:pt x="412" y="537"/>
                        <a:pt x="410" y="546"/>
                        <a:pt x="407" y="554"/>
                      </a:cubicBezTo>
                      <a:cubicBezTo>
                        <a:pt x="406" y="557"/>
                        <a:pt x="405" y="562"/>
                        <a:pt x="403" y="565"/>
                      </a:cubicBezTo>
                      <a:cubicBezTo>
                        <a:pt x="399" y="575"/>
                        <a:pt x="393" y="584"/>
                        <a:pt x="387" y="594"/>
                      </a:cubicBezTo>
                      <a:lnTo>
                        <a:pt x="381" y="601"/>
                      </a:lnTo>
                      <a:lnTo>
                        <a:pt x="380" y="603"/>
                      </a:lnTo>
                      <a:cubicBezTo>
                        <a:pt x="375" y="609"/>
                        <a:pt x="369" y="614"/>
                        <a:pt x="363" y="619"/>
                      </a:cubicBezTo>
                      <a:lnTo>
                        <a:pt x="355" y="626"/>
                      </a:lnTo>
                      <a:lnTo>
                        <a:pt x="350" y="626"/>
                      </a:lnTo>
                      <a:cubicBezTo>
                        <a:pt x="347" y="623"/>
                        <a:pt x="338" y="617"/>
                        <a:pt x="336" y="617"/>
                      </a:cubicBezTo>
                      <a:cubicBezTo>
                        <a:pt x="336" y="617"/>
                        <a:pt x="336" y="617"/>
                        <a:pt x="336" y="618"/>
                      </a:cubicBezTo>
                      <a:lnTo>
                        <a:pt x="336" y="618"/>
                      </a:lnTo>
                      <a:cubicBezTo>
                        <a:pt x="327" y="609"/>
                        <a:pt x="318" y="600"/>
                        <a:pt x="310" y="590"/>
                      </a:cubicBezTo>
                      <a:cubicBezTo>
                        <a:pt x="309" y="587"/>
                        <a:pt x="307" y="585"/>
                        <a:pt x="305" y="582"/>
                      </a:cubicBezTo>
                      <a:cubicBezTo>
                        <a:pt x="299" y="576"/>
                        <a:pt x="295" y="569"/>
                        <a:pt x="290" y="563"/>
                      </a:cubicBezTo>
                      <a:cubicBezTo>
                        <a:pt x="282" y="553"/>
                        <a:pt x="278" y="549"/>
                        <a:pt x="276" y="545"/>
                      </a:cubicBezTo>
                      <a:cubicBezTo>
                        <a:pt x="260" y="523"/>
                        <a:pt x="245" y="501"/>
                        <a:pt x="231" y="478"/>
                      </a:cubicBezTo>
                      <a:cubicBezTo>
                        <a:pt x="175" y="384"/>
                        <a:pt x="142" y="280"/>
                        <a:pt x="132" y="170"/>
                      </a:cubicBezTo>
                      <a:cubicBezTo>
                        <a:pt x="132" y="130"/>
                        <a:pt x="102" y="110"/>
                        <a:pt x="72" y="110"/>
                      </a:cubicBezTo>
                      <a:cubicBezTo>
                        <a:pt x="42" y="110"/>
                        <a:pt x="12" y="130"/>
                        <a:pt x="12" y="170"/>
                      </a:cubicBezTo>
                      <a:cubicBezTo>
                        <a:pt x="1" y="299"/>
                        <a:pt x="20" y="427"/>
                        <a:pt x="67" y="547"/>
                      </a:cubicBezTo>
                      <a:cubicBezTo>
                        <a:pt x="117" y="667"/>
                        <a:pt x="199" y="822"/>
                        <a:pt x="349" y="822"/>
                      </a:cubicBezTo>
                      <a:cubicBezTo>
                        <a:pt x="351" y="822"/>
                        <a:pt x="352" y="822"/>
                        <a:pt x="353" y="822"/>
                      </a:cubicBezTo>
                      <a:cubicBezTo>
                        <a:pt x="473" y="822"/>
                        <a:pt x="559" y="714"/>
                        <a:pt x="595" y="606"/>
                      </a:cubicBezTo>
                      <a:cubicBezTo>
                        <a:pt x="633" y="490"/>
                        <a:pt x="603" y="363"/>
                        <a:pt x="546" y="258"/>
                      </a:cubicBezTo>
                      <a:cubicBezTo>
                        <a:pt x="516" y="203"/>
                        <a:pt x="477" y="152"/>
                        <a:pt x="430" y="110"/>
                      </a:cubicBezTo>
                      <a:cubicBezTo>
                        <a:pt x="377" y="61"/>
                        <a:pt x="306" y="6"/>
                        <a:pt x="233" y="0"/>
                      </a:cubicBezTo>
                      <a:cubicBezTo>
                        <a:pt x="231" y="0"/>
                        <a:pt x="229" y="0"/>
                        <a:pt x="227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9" name="Google Shape;1439;p38"/>
                <p:cNvSpPr/>
                <p:nvPr/>
              </p:nvSpPr>
              <p:spPr>
                <a:xfrm>
                  <a:off x="3499445" y="3761927"/>
                  <a:ext cx="43562" cy="41044"/>
                </a:xfrm>
                <a:custGeom>
                  <a:rect b="b" l="l" r="r" t="t"/>
                  <a:pathLst>
                    <a:path extrusionOk="0" h="538" w="571">
                      <a:moveTo>
                        <a:pt x="283" y="129"/>
                      </a:moveTo>
                      <a:cubicBezTo>
                        <a:pt x="288" y="129"/>
                        <a:pt x="294" y="129"/>
                        <a:pt x="300" y="130"/>
                      </a:cubicBezTo>
                      <a:lnTo>
                        <a:pt x="302" y="130"/>
                      </a:lnTo>
                      <a:lnTo>
                        <a:pt x="304" y="131"/>
                      </a:lnTo>
                      <a:cubicBezTo>
                        <a:pt x="317" y="134"/>
                        <a:pt x="330" y="137"/>
                        <a:pt x="342" y="141"/>
                      </a:cubicBezTo>
                      <a:lnTo>
                        <a:pt x="348" y="143"/>
                      </a:lnTo>
                      <a:cubicBezTo>
                        <a:pt x="348" y="143"/>
                        <a:pt x="356" y="148"/>
                        <a:pt x="358" y="149"/>
                      </a:cubicBezTo>
                      <a:cubicBezTo>
                        <a:pt x="368" y="153"/>
                        <a:pt x="378" y="158"/>
                        <a:pt x="387" y="165"/>
                      </a:cubicBezTo>
                      <a:cubicBezTo>
                        <a:pt x="391" y="168"/>
                        <a:pt x="395" y="170"/>
                        <a:pt x="398" y="172"/>
                      </a:cubicBezTo>
                      <a:lnTo>
                        <a:pt x="407" y="180"/>
                      </a:lnTo>
                      <a:cubicBezTo>
                        <a:pt x="416" y="188"/>
                        <a:pt x="426" y="197"/>
                        <a:pt x="435" y="207"/>
                      </a:cubicBezTo>
                      <a:cubicBezTo>
                        <a:pt x="435" y="207"/>
                        <a:pt x="440" y="212"/>
                        <a:pt x="441" y="214"/>
                      </a:cubicBezTo>
                      <a:cubicBezTo>
                        <a:pt x="442" y="215"/>
                        <a:pt x="442" y="215"/>
                        <a:pt x="442" y="215"/>
                      </a:cubicBezTo>
                      <a:cubicBezTo>
                        <a:pt x="442" y="215"/>
                        <a:pt x="441" y="214"/>
                        <a:pt x="440" y="214"/>
                      </a:cubicBezTo>
                      <a:cubicBezTo>
                        <a:pt x="439" y="213"/>
                        <a:pt x="439" y="213"/>
                        <a:pt x="438" y="213"/>
                      </a:cubicBezTo>
                      <a:cubicBezTo>
                        <a:pt x="437" y="213"/>
                        <a:pt x="440" y="217"/>
                        <a:pt x="442" y="217"/>
                      </a:cubicBezTo>
                      <a:cubicBezTo>
                        <a:pt x="444" y="226"/>
                        <a:pt x="446" y="235"/>
                        <a:pt x="448" y="244"/>
                      </a:cubicBezTo>
                      <a:cubicBezTo>
                        <a:pt x="448" y="245"/>
                        <a:pt x="449" y="252"/>
                        <a:pt x="449" y="253"/>
                      </a:cubicBezTo>
                      <a:cubicBezTo>
                        <a:pt x="451" y="258"/>
                        <a:pt x="451" y="262"/>
                        <a:pt x="451" y="265"/>
                      </a:cubicBezTo>
                      <a:cubicBezTo>
                        <a:pt x="452" y="278"/>
                        <a:pt x="452" y="291"/>
                        <a:pt x="451" y="303"/>
                      </a:cubicBezTo>
                      <a:cubicBezTo>
                        <a:pt x="451" y="303"/>
                        <a:pt x="451" y="309"/>
                        <a:pt x="449" y="311"/>
                      </a:cubicBezTo>
                      <a:cubicBezTo>
                        <a:pt x="448" y="314"/>
                        <a:pt x="448" y="321"/>
                        <a:pt x="448" y="321"/>
                      </a:cubicBezTo>
                      <a:cubicBezTo>
                        <a:pt x="446" y="331"/>
                        <a:pt x="443" y="341"/>
                        <a:pt x="440" y="352"/>
                      </a:cubicBezTo>
                      <a:cubicBezTo>
                        <a:pt x="435" y="369"/>
                        <a:pt x="427" y="385"/>
                        <a:pt x="416" y="400"/>
                      </a:cubicBezTo>
                      <a:cubicBezTo>
                        <a:pt x="396" y="428"/>
                        <a:pt x="365" y="447"/>
                        <a:pt x="331" y="453"/>
                      </a:cubicBezTo>
                      <a:cubicBezTo>
                        <a:pt x="326" y="454"/>
                        <a:pt x="322" y="454"/>
                        <a:pt x="318" y="454"/>
                      </a:cubicBezTo>
                      <a:cubicBezTo>
                        <a:pt x="273" y="454"/>
                        <a:pt x="231" y="434"/>
                        <a:pt x="203" y="400"/>
                      </a:cubicBezTo>
                      <a:cubicBezTo>
                        <a:pt x="213" y="376"/>
                        <a:pt x="212" y="345"/>
                        <a:pt x="192" y="328"/>
                      </a:cubicBezTo>
                      <a:cubicBezTo>
                        <a:pt x="185" y="323"/>
                        <a:pt x="179" y="318"/>
                        <a:pt x="174" y="311"/>
                      </a:cubicBezTo>
                      <a:lnTo>
                        <a:pt x="173" y="310"/>
                      </a:lnTo>
                      <a:cubicBezTo>
                        <a:pt x="172" y="304"/>
                        <a:pt x="168" y="298"/>
                        <a:pt x="164" y="294"/>
                      </a:cubicBezTo>
                      <a:cubicBezTo>
                        <a:pt x="163" y="291"/>
                        <a:pt x="162" y="288"/>
                        <a:pt x="161" y="284"/>
                      </a:cubicBezTo>
                      <a:cubicBezTo>
                        <a:pt x="160" y="281"/>
                        <a:pt x="159" y="276"/>
                        <a:pt x="158" y="270"/>
                      </a:cubicBezTo>
                      <a:cubicBezTo>
                        <a:pt x="158" y="270"/>
                        <a:pt x="158" y="269"/>
                        <a:pt x="158" y="268"/>
                      </a:cubicBezTo>
                      <a:lnTo>
                        <a:pt x="158" y="244"/>
                      </a:lnTo>
                      <a:cubicBezTo>
                        <a:pt x="159" y="239"/>
                        <a:pt x="160" y="235"/>
                        <a:pt x="161" y="230"/>
                      </a:cubicBezTo>
                      <a:cubicBezTo>
                        <a:pt x="163" y="220"/>
                        <a:pt x="165" y="212"/>
                        <a:pt x="169" y="202"/>
                      </a:cubicBezTo>
                      <a:lnTo>
                        <a:pt x="172" y="198"/>
                      </a:lnTo>
                      <a:cubicBezTo>
                        <a:pt x="172" y="195"/>
                        <a:pt x="173" y="194"/>
                        <a:pt x="173" y="194"/>
                      </a:cubicBezTo>
                      <a:lnTo>
                        <a:pt x="173" y="194"/>
                      </a:lnTo>
                      <a:cubicBezTo>
                        <a:pt x="173" y="194"/>
                        <a:pt x="172" y="196"/>
                        <a:pt x="169" y="201"/>
                      </a:cubicBezTo>
                      <a:cubicBezTo>
                        <a:pt x="169" y="198"/>
                        <a:pt x="176" y="189"/>
                        <a:pt x="177" y="187"/>
                      </a:cubicBezTo>
                      <a:cubicBezTo>
                        <a:pt x="180" y="181"/>
                        <a:pt x="184" y="176"/>
                        <a:pt x="188" y="171"/>
                      </a:cubicBezTo>
                      <a:cubicBezTo>
                        <a:pt x="188" y="171"/>
                        <a:pt x="199" y="157"/>
                        <a:pt x="201" y="155"/>
                      </a:cubicBezTo>
                      <a:cubicBezTo>
                        <a:pt x="205" y="153"/>
                        <a:pt x="209" y="150"/>
                        <a:pt x="209" y="150"/>
                      </a:cubicBezTo>
                      <a:cubicBezTo>
                        <a:pt x="211" y="149"/>
                        <a:pt x="212" y="148"/>
                        <a:pt x="214" y="146"/>
                      </a:cubicBezTo>
                      <a:cubicBezTo>
                        <a:pt x="218" y="144"/>
                        <a:pt x="222" y="142"/>
                        <a:pt x="226" y="140"/>
                      </a:cubicBezTo>
                      <a:lnTo>
                        <a:pt x="236" y="136"/>
                      </a:lnTo>
                      <a:cubicBezTo>
                        <a:pt x="243" y="134"/>
                        <a:pt x="251" y="133"/>
                        <a:pt x="258" y="131"/>
                      </a:cubicBezTo>
                      <a:lnTo>
                        <a:pt x="267" y="129"/>
                      </a:lnTo>
                      <a:close/>
                      <a:moveTo>
                        <a:pt x="271" y="1"/>
                      </a:moveTo>
                      <a:cubicBezTo>
                        <a:pt x="201" y="1"/>
                        <a:pt x="133" y="26"/>
                        <a:pt x="86" y="82"/>
                      </a:cubicBezTo>
                      <a:cubicBezTo>
                        <a:pt x="0" y="185"/>
                        <a:pt x="2" y="345"/>
                        <a:pt x="115" y="427"/>
                      </a:cubicBezTo>
                      <a:cubicBezTo>
                        <a:pt x="120" y="431"/>
                        <a:pt x="127" y="433"/>
                        <a:pt x="133" y="434"/>
                      </a:cubicBezTo>
                      <a:cubicBezTo>
                        <a:pt x="167" y="487"/>
                        <a:pt x="222" y="523"/>
                        <a:pt x="284" y="535"/>
                      </a:cubicBezTo>
                      <a:cubicBezTo>
                        <a:pt x="295" y="536"/>
                        <a:pt x="306" y="537"/>
                        <a:pt x="317" y="537"/>
                      </a:cubicBezTo>
                      <a:cubicBezTo>
                        <a:pt x="423" y="537"/>
                        <a:pt x="508" y="455"/>
                        <a:pt x="545" y="357"/>
                      </a:cubicBezTo>
                      <a:cubicBezTo>
                        <a:pt x="566" y="300"/>
                        <a:pt x="570" y="238"/>
                        <a:pt x="556" y="180"/>
                      </a:cubicBezTo>
                      <a:cubicBezTo>
                        <a:pt x="548" y="149"/>
                        <a:pt x="522" y="120"/>
                        <a:pt x="500" y="97"/>
                      </a:cubicBezTo>
                      <a:cubicBezTo>
                        <a:pt x="477" y="76"/>
                        <a:pt x="453" y="57"/>
                        <a:pt x="426" y="42"/>
                      </a:cubicBezTo>
                      <a:cubicBezTo>
                        <a:pt x="379" y="16"/>
                        <a:pt x="325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0" name="Google Shape;1440;p38"/>
                <p:cNvSpPr/>
                <p:nvPr/>
              </p:nvSpPr>
              <p:spPr>
                <a:xfrm>
                  <a:off x="3039869" y="3527943"/>
                  <a:ext cx="53250" cy="73162"/>
                </a:xfrm>
                <a:custGeom>
                  <a:rect b="b" l="l" r="r" t="t"/>
                  <a:pathLst>
                    <a:path extrusionOk="0" h="959" w="698">
                      <a:moveTo>
                        <a:pt x="205" y="1"/>
                      </a:moveTo>
                      <a:cubicBezTo>
                        <a:pt x="128" y="1"/>
                        <a:pt x="40" y="50"/>
                        <a:pt x="44" y="137"/>
                      </a:cubicBezTo>
                      <a:cubicBezTo>
                        <a:pt x="45" y="172"/>
                        <a:pt x="70" y="202"/>
                        <a:pt x="104" y="209"/>
                      </a:cubicBezTo>
                      <a:cubicBezTo>
                        <a:pt x="106" y="210"/>
                        <a:pt x="109" y="210"/>
                        <a:pt x="111" y="210"/>
                      </a:cubicBezTo>
                      <a:cubicBezTo>
                        <a:pt x="117" y="210"/>
                        <a:pt x="123" y="209"/>
                        <a:pt x="129" y="207"/>
                      </a:cubicBezTo>
                      <a:lnTo>
                        <a:pt x="132" y="207"/>
                      </a:lnTo>
                      <a:cubicBezTo>
                        <a:pt x="139" y="205"/>
                        <a:pt x="137" y="203"/>
                        <a:pt x="139" y="201"/>
                      </a:cubicBezTo>
                      <a:cubicBezTo>
                        <a:pt x="145" y="198"/>
                        <a:pt x="150" y="194"/>
                        <a:pt x="155" y="190"/>
                      </a:cubicBezTo>
                      <a:cubicBezTo>
                        <a:pt x="172" y="175"/>
                        <a:pt x="180" y="151"/>
                        <a:pt x="203" y="148"/>
                      </a:cubicBezTo>
                      <a:cubicBezTo>
                        <a:pt x="204" y="148"/>
                        <a:pt x="205" y="148"/>
                        <a:pt x="206" y="148"/>
                      </a:cubicBezTo>
                      <a:cubicBezTo>
                        <a:pt x="241" y="148"/>
                        <a:pt x="284" y="183"/>
                        <a:pt x="310" y="202"/>
                      </a:cubicBezTo>
                      <a:cubicBezTo>
                        <a:pt x="364" y="240"/>
                        <a:pt x="411" y="287"/>
                        <a:pt x="447" y="342"/>
                      </a:cubicBezTo>
                      <a:cubicBezTo>
                        <a:pt x="528" y="458"/>
                        <a:pt x="569" y="599"/>
                        <a:pt x="562" y="741"/>
                      </a:cubicBezTo>
                      <a:cubicBezTo>
                        <a:pt x="561" y="759"/>
                        <a:pt x="558" y="829"/>
                        <a:pt x="546" y="835"/>
                      </a:cubicBezTo>
                      <a:cubicBezTo>
                        <a:pt x="542" y="837"/>
                        <a:pt x="536" y="838"/>
                        <a:pt x="531" y="838"/>
                      </a:cubicBezTo>
                      <a:cubicBezTo>
                        <a:pt x="503" y="838"/>
                        <a:pt x="458" y="818"/>
                        <a:pt x="440" y="811"/>
                      </a:cubicBezTo>
                      <a:cubicBezTo>
                        <a:pt x="367" y="785"/>
                        <a:pt x="300" y="744"/>
                        <a:pt x="243" y="690"/>
                      </a:cubicBezTo>
                      <a:cubicBezTo>
                        <a:pt x="184" y="640"/>
                        <a:pt x="139" y="575"/>
                        <a:pt x="113" y="502"/>
                      </a:cubicBezTo>
                      <a:cubicBezTo>
                        <a:pt x="101" y="469"/>
                        <a:pt x="93" y="435"/>
                        <a:pt x="92" y="400"/>
                      </a:cubicBezTo>
                      <a:cubicBezTo>
                        <a:pt x="92" y="360"/>
                        <a:pt x="87" y="321"/>
                        <a:pt x="89" y="282"/>
                      </a:cubicBezTo>
                      <a:cubicBezTo>
                        <a:pt x="90" y="270"/>
                        <a:pt x="81" y="264"/>
                        <a:pt x="73" y="264"/>
                      </a:cubicBezTo>
                      <a:cubicBezTo>
                        <a:pt x="66" y="264"/>
                        <a:pt x="60" y="267"/>
                        <a:pt x="56" y="272"/>
                      </a:cubicBezTo>
                      <a:cubicBezTo>
                        <a:pt x="12" y="332"/>
                        <a:pt x="0" y="390"/>
                        <a:pt x="9" y="464"/>
                      </a:cubicBezTo>
                      <a:cubicBezTo>
                        <a:pt x="17" y="530"/>
                        <a:pt x="40" y="593"/>
                        <a:pt x="74" y="651"/>
                      </a:cubicBezTo>
                      <a:cubicBezTo>
                        <a:pt x="149" y="776"/>
                        <a:pt x="264" y="873"/>
                        <a:pt x="401" y="926"/>
                      </a:cubicBezTo>
                      <a:cubicBezTo>
                        <a:pt x="441" y="941"/>
                        <a:pt x="491" y="959"/>
                        <a:pt x="539" y="959"/>
                      </a:cubicBezTo>
                      <a:cubicBezTo>
                        <a:pt x="565" y="959"/>
                        <a:pt x="591" y="953"/>
                        <a:pt x="614" y="938"/>
                      </a:cubicBezTo>
                      <a:cubicBezTo>
                        <a:pt x="682" y="896"/>
                        <a:pt x="689" y="789"/>
                        <a:pt x="692" y="716"/>
                      </a:cubicBezTo>
                      <a:cubicBezTo>
                        <a:pt x="697" y="569"/>
                        <a:pt x="661" y="422"/>
                        <a:pt x="585" y="296"/>
                      </a:cubicBezTo>
                      <a:cubicBezTo>
                        <a:pt x="548" y="231"/>
                        <a:pt x="500" y="173"/>
                        <a:pt x="445" y="123"/>
                      </a:cubicBezTo>
                      <a:cubicBezTo>
                        <a:pt x="384" y="68"/>
                        <a:pt x="310" y="13"/>
                        <a:pt x="227" y="2"/>
                      </a:cubicBezTo>
                      <a:cubicBezTo>
                        <a:pt x="220" y="1"/>
                        <a:pt x="212" y="1"/>
                        <a:pt x="205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1" name="Google Shape;1441;p38"/>
                <p:cNvSpPr/>
                <p:nvPr/>
              </p:nvSpPr>
              <p:spPr>
                <a:xfrm>
                  <a:off x="3095409" y="3427697"/>
                  <a:ext cx="36924" cy="39442"/>
                </a:xfrm>
                <a:custGeom>
                  <a:rect b="b" l="l" r="r" t="t"/>
                  <a:pathLst>
                    <a:path extrusionOk="0" h="517" w="484">
                      <a:moveTo>
                        <a:pt x="169" y="342"/>
                      </a:moveTo>
                      <a:cubicBezTo>
                        <a:pt x="170" y="344"/>
                        <a:pt x="171" y="344"/>
                        <a:pt x="171" y="344"/>
                      </a:cubicBezTo>
                      <a:cubicBezTo>
                        <a:pt x="170" y="344"/>
                        <a:pt x="170" y="343"/>
                        <a:pt x="169" y="342"/>
                      </a:cubicBezTo>
                      <a:close/>
                      <a:moveTo>
                        <a:pt x="139" y="131"/>
                      </a:moveTo>
                      <a:lnTo>
                        <a:pt x="139" y="131"/>
                      </a:lnTo>
                      <a:cubicBezTo>
                        <a:pt x="152" y="142"/>
                        <a:pt x="167" y="152"/>
                        <a:pt x="182" y="159"/>
                      </a:cubicBezTo>
                      <a:lnTo>
                        <a:pt x="182" y="160"/>
                      </a:lnTo>
                      <a:cubicBezTo>
                        <a:pt x="198" y="168"/>
                        <a:pt x="213" y="176"/>
                        <a:pt x="228" y="186"/>
                      </a:cubicBezTo>
                      <a:cubicBezTo>
                        <a:pt x="237" y="190"/>
                        <a:pt x="244" y="196"/>
                        <a:pt x="252" y="201"/>
                      </a:cubicBezTo>
                      <a:lnTo>
                        <a:pt x="254" y="202"/>
                      </a:lnTo>
                      <a:cubicBezTo>
                        <a:pt x="256" y="205"/>
                        <a:pt x="263" y="211"/>
                        <a:pt x="264" y="211"/>
                      </a:cubicBezTo>
                      <a:cubicBezTo>
                        <a:pt x="271" y="217"/>
                        <a:pt x="277" y="223"/>
                        <a:pt x="284" y="230"/>
                      </a:cubicBezTo>
                      <a:cubicBezTo>
                        <a:pt x="287" y="233"/>
                        <a:pt x="290" y="237"/>
                        <a:pt x="293" y="241"/>
                      </a:cubicBezTo>
                      <a:cubicBezTo>
                        <a:pt x="298" y="247"/>
                        <a:pt x="302" y="253"/>
                        <a:pt x="306" y="261"/>
                      </a:cubicBezTo>
                      <a:cubicBezTo>
                        <a:pt x="308" y="263"/>
                        <a:pt x="309" y="266"/>
                        <a:pt x="311" y="269"/>
                      </a:cubicBezTo>
                      <a:lnTo>
                        <a:pt x="311" y="272"/>
                      </a:lnTo>
                      <a:cubicBezTo>
                        <a:pt x="313" y="276"/>
                        <a:pt x="319" y="308"/>
                        <a:pt x="321" y="315"/>
                      </a:cubicBezTo>
                      <a:lnTo>
                        <a:pt x="321" y="317"/>
                      </a:lnTo>
                      <a:lnTo>
                        <a:pt x="321" y="327"/>
                      </a:lnTo>
                      <a:lnTo>
                        <a:pt x="321" y="336"/>
                      </a:lnTo>
                      <a:cubicBezTo>
                        <a:pt x="321" y="335"/>
                        <a:pt x="321" y="334"/>
                        <a:pt x="321" y="334"/>
                      </a:cubicBezTo>
                      <a:lnTo>
                        <a:pt x="321" y="334"/>
                      </a:lnTo>
                      <a:cubicBezTo>
                        <a:pt x="322" y="334"/>
                        <a:pt x="322" y="335"/>
                        <a:pt x="321" y="336"/>
                      </a:cubicBezTo>
                      <a:cubicBezTo>
                        <a:pt x="321" y="339"/>
                        <a:pt x="321" y="341"/>
                        <a:pt x="321" y="341"/>
                      </a:cubicBezTo>
                      <a:cubicBezTo>
                        <a:pt x="320" y="343"/>
                        <a:pt x="319" y="347"/>
                        <a:pt x="318" y="351"/>
                      </a:cubicBezTo>
                      <a:cubicBezTo>
                        <a:pt x="317" y="353"/>
                        <a:pt x="315" y="356"/>
                        <a:pt x="314" y="359"/>
                      </a:cubicBezTo>
                      <a:cubicBezTo>
                        <a:pt x="311" y="361"/>
                        <a:pt x="311" y="361"/>
                        <a:pt x="311" y="362"/>
                      </a:cubicBezTo>
                      <a:lnTo>
                        <a:pt x="307" y="367"/>
                      </a:lnTo>
                      <a:lnTo>
                        <a:pt x="304" y="369"/>
                      </a:lnTo>
                      <a:lnTo>
                        <a:pt x="303" y="370"/>
                      </a:lnTo>
                      <a:lnTo>
                        <a:pt x="302" y="371"/>
                      </a:lnTo>
                      <a:cubicBezTo>
                        <a:pt x="298" y="373"/>
                        <a:pt x="294" y="375"/>
                        <a:pt x="291" y="377"/>
                      </a:cubicBezTo>
                      <a:cubicBezTo>
                        <a:pt x="287" y="378"/>
                        <a:pt x="284" y="380"/>
                        <a:pt x="279" y="381"/>
                      </a:cubicBezTo>
                      <a:lnTo>
                        <a:pt x="272" y="382"/>
                      </a:lnTo>
                      <a:lnTo>
                        <a:pt x="245" y="382"/>
                      </a:lnTo>
                      <a:cubicBezTo>
                        <a:pt x="241" y="382"/>
                        <a:pt x="237" y="381"/>
                        <a:pt x="233" y="380"/>
                      </a:cubicBezTo>
                      <a:cubicBezTo>
                        <a:pt x="229" y="378"/>
                        <a:pt x="226" y="377"/>
                        <a:pt x="223" y="376"/>
                      </a:cubicBezTo>
                      <a:lnTo>
                        <a:pt x="216" y="374"/>
                      </a:lnTo>
                      <a:cubicBezTo>
                        <a:pt x="214" y="373"/>
                        <a:pt x="212" y="373"/>
                        <a:pt x="212" y="373"/>
                      </a:cubicBezTo>
                      <a:lnTo>
                        <a:pt x="212" y="373"/>
                      </a:lnTo>
                      <a:cubicBezTo>
                        <a:pt x="212" y="373"/>
                        <a:pt x="215" y="374"/>
                        <a:pt x="220" y="376"/>
                      </a:cubicBezTo>
                      <a:cubicBezTo>
                        <a:pt x="211" y="374"/>
                        <a:pt x="205" y="370"/>
                        <a:pt x="198" y="365"/>
                      </a:cubicBezTo>
                      <a:cubicBezTo>
                        <a:pt x="195" y="363"/>
                        <a:pt x="192" y="361"/>
                        <a:pt x="189" y="359"/>
                      </a:cubicBezTo>
                      <a:lnTo>
                        <a:pt x="189" y="358"/>
                      </a:lnTo>
                      <a:cubicBezTo>
                        <a:pt x="182" y="352"/>
                        <a:pt x="177" y="345"/>
                        <a:pt x="170" y="339"/>
                      </a:cubicBezTo>
                      <a:lnTo>
                        <a:pt x="170" y="338"/>
                      </a:lnTo>
                      <a:cubicBezTo>
                        <a:pt x="167" y="334"/>
                        <a:pt x="164" y="328"/>
                        <a:pt x="161" y="323"/>
                      </a:cubicBezTo>
                      <a:cubicBezTo>
                        <a:pt x="159" y="317"/>
                        <a:pt x="158" y="315"/>
                        <a:pt x="155" y="312"/>
                      </a:cubicBezTo>
                      <a:cubicBezTo>
                        <a:pt x="154" y="310"/>
                        <a:pt x="153" y="308"/>
                        <a:pt x="152" y="306"/>
                      </a:cubicBezTo>
                      <a:cubicBezTo>
                        <a:pt x="149" y="297"/>
                        <a:pt x="147" y="289"/>
                        <a:pt x="144" y="279"/>
                      </a:cubicBezTo>
                      <a:cubicBezTo>
                        <a:pt x="143" y="276"/>
                        <a:pt x="143" y="272"/>
                        <a:pt x="141" y="267"/>
                      </a:cubicBezTo>
                      <a:cubicBezTo>
                        <a:pt x="141" y="265"/>
                        <a:pt x="140" y="261"/>
                        <a:pt x="139" y="258"/>
                      </a:cubicBezTo>
                      <a:cubicBezTo>
                        <a:pt x="137" y="239"/>
                        <a:pt x="137" y="221"/>
                        <a:pt x="137" y="204"/>
                      </a:cubicBezTo>
                      <a:cubicBezTo>
                        <a:pt x="137" y="200"/>
                        <a:pt x="137" y="196"/>
                        <a:pt x="138" y="190"/>
                      </a:cubicBezTo>
                      <a:cubicBezTo>
                        <a:pt x="139" y="187"/>
                        <a:pt x="140" y="178"/>
                        <a:pt x="140" y="178"/>
                      </a:cubicBezTo>
                      <a:lnTo>
                        <a:pt x="140" y="178"/>
                      </a:lnTo>
                      <a:cubicBezTo>
                        <a:pt x="140" y="178"/>
                        <a:pt x="139" y="179"/>
                        <a:pt x="138" y="184"/>
                      </a:cubicBezTo>
                      <a:cubicBezTo>
                        <a:pt x="140" y="170"/>
                        <a:pt x="141" y="156"/>
                        <a:pt x="141" y="142"/>
                      </a:cubicBezTo>
                      <a:cubicBezTo>
                        <a:pt x="140" y="139"/>
                        <a:pt x="140" y="135"/>
                        <a:pt x="139" y="131"/>
                      </a:cubicBezTo>
                      <a:close/>
                      <a:moveTo>
                        <a:pt x="180" y="0"/>
                      </a:moveTo>
                      <a:cubicBezTo>
                        <a:pt x="158" y="0"/>
                        <a:pt x="137" y="8"/>
                        <a:pt x="122" y="27"/>
                      </a:cubicBezTo>
                      <a:cubicBezTo>
                        <a:pt x="107" y="46"/>
                        <a:pt x="102" y="71"/>
                        <a:pt x="108" y="94"/>
                      </a:cubicBezTo>
                      <a:cubicBezTo>
                        <a:pt x="108" y="96"/>
                        <a:pt x="109" y="97"/>
                        <a:pt x="110" y="99"/>
                      </a:cubicBezTo>
                      <a:cubicBezTo>
                        <a:pt x="101" y="93"/>
                        <a:pt x="91" y="90"/>
                        <a:pt x="81" y="90"/>
                      </a:cubicBezTo>
                      <a:cubicBezTo>
                        <a:pt x="63" y="90"/>
                        <a:pt x="45" y="100"/>
                        <a:pt x="36" y="118"/>
                      </a:cubicBezTo>
                      <a:cubicBezTo>
                        <a:pt x="0" y="186"/>
                        <a:pt x="6" y="283"/>
                        <a:pt x="34" y="354"/>
                      </a:cubicBezTo>
                      <a:cubicBezTo>
                        <a:pt x="63" y="429"/>
                        <a:pt x="121" y="487"/>
                        <a:pt x="200" y="509"/>
                      </a:cubicBezTo>
                      <a:cubicBezTo>
                        <a:pt x="220" y="514"/>
                        <a:pt x="240" y="517"/>
                        <a:pt x="260" y="517"/>
                      </a:cubicBezTo>
                      <a:cubicBezTo>
                        <a:pt x="315" y="517"/>
                        <a:pt x="369" y="496"/>
                        <a:pt x="411" y="458"/>
                      </a:cubicBezTo>
                      <a:cubicBezTo>
                        <a:pt x="472" y="397"/>
                        <a:pt x="484" y="298"/>
                        <a:pt x="453" y="220"/>
                      </a:cubicBezTo>
                      <a:cubicBezTo>
                        <a:pt x="419" y="137"/>
                        <a:pt x="352" y="78"/>
                        <a:pt x="274" y="35"/>
                      </a:cubicBezTo>
                      <a:cubicBezTo>
                        <a:pt x="258" y="27"/>
                        <a:pt x="241" y="18"/>
                        <a:pt x="224" y="11"/>
                      </a:cubicBezTo>
                      <a:cubicBezTo>
                        <a:pt x="210" y="4"/>
                        <a:pt x="195" y="0"/>
                        <a:pt x="180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2" name="Google Shape;1442;p38"/>
                <p:cNvSpPr/>
                <p:nvPr/>
              </p:nvSpPr>
              <p:spPr>
                <a:xfrm>
                  <a:off x="3181843" y="3609770"/>
                  <a:ext cx="43562" cy="40968"/>
                </a:xfrm>
                <a:custGeom>
                  <a:rect b="b" l="l" r="r" t="t"/>
                  <a:pathLst>
                    <a:path extrusionOk="0" h="537" w="571">
                      <a:moveTo>
                        <a:pt x="172" y="195"/>
                      </a:moveTo>
                      <a:cubicBezTo>
                        <a:pt x="171" y="196"/>
                        <a:pt x="171" y="196"/>
                        <a:pt x="171" y="197"/>
                      </a:cubicBezTo>
                      <a:lnTo>
                        <a:pt x="170" y="198"/>
                      </a:lnTo>
                      <a:lnTo>
                        <a:pt x="170" y="198"/>
                      </a:lnTo>
                      <a:cubicBezTo>
                        <a:pt x="171" y="197"/>
                        <a:pt x="171" y="196"/>
                        <a:pt x="172" y="195"/>
                      </a:cubicBezTo>
                      <a:close/>
                      <a:moveTo>
                        <a:pt x="283" y="130"/>
                      </a:moveTo>
                      <a:cubicBezTo>
                        <a:pt x="288" y="130"/>
                        <a:pt x="294" y="130"/>
                        <a:pt x="299" y="131"/>
                      </a:cubicBezTo>
                      <a:lnTo>
                        <a:pt x="303" y="131"/>
                      </a:lnTo>
                      <a:cubicBezTo>
                        <a:pt x="316" y="134"/>
                        <a:pt x="329" y="137"/>
                        <a:pt x="342" y="142"/>
                      </a:cubicBezTo>
                      <a:lnTo>
                        <a:pt x="347" y="144"/>
                      </a:lnTo>
                      <a:cubicBezTo>
                        <a:pt x="347" y="144"/>
                        <a:pt x="357" y="147"/>
                        <a:pt x="358" y="148"/>
                      </a:cubicBezTo>
                      <a:cubicBezTo>
                        <a:pt x="367" y="153"/>
                        <a:pt x="377" y="159"/>
                        <a:pt x="387" y="164"/>
                      </a:cubicBezTo>
                      <a:cubicBezTo>
                        <a:pt x="390" y="167"/>
                        <a:pt x="394" y="169"/>
                        <a:pt x="397" y="173"/>
                      </a:cubicBezTo>
                      <a:lnTo>
                        <a:pt x="406" y="179"/>
                      </a:lnTo>
                      <a:cubicBezTo>
                        <a:pt x="415" y="188"/>
                        <a:pt x="425" y="197"/>
                        <a:pt x="434" y="207"/>
                      </a:cubicBezTo>
                      <a:cubicBezTo>
                        <a:pt x="434" y="207"/>
                        <a:pt x="439" y="212"/>
                        <a:pt x="440" y="214"/>
                      </a:cubicBezTo>
                      <a:cubicBezTo>
                        <a:pt x="439" y="214"/>
                        <a:pt x="439" y="213"/>
                        <a:pt x="438" y="213"/>
                      </a:cubicBezTo>
                      <a:cubicBezTo>
                        <a:pt x="437" y="213"/>
                        <a:pt x="440" y="217"/>
                        <a:pt x="441" y="217"/>
                      </a:cubicBezTo>
                      <a:cubicBezTo>
                        <a:pt x="443" y="226"/>
                        <a:pt x="445" y="235"/>
                        <a:pt x="448" y="244"/>
                      </a:cubicBezTo>
                      <a:cubicBezTo>
                        <a:pt x="448" y="244"/>
                        <a:pt x="449" y="252"/>
                        <a:pt x="449" y="253"/>
                      </a:cubicBezTo>
                      <a:cubicBezTo>
                        <a:pt x="449" y="257"/>
                        <a:pt x="450" y="261"/>
                        <a:pt x="450" y="266"/>
                      </a:cubicBezTo>
                      <a:cubicBezTo>
                        <a:pt x="452" y="277"/>
                        <a:pt x="452" y="289"/>
                        <a:pt x="452" y="301"/>
                      </a:cubicBezTo>
                      <a:lnTo>
                        <a:pt x="451" y="301"/>
                      </a:lnTo>
                      <a:cubicBezTo>
                        <a:pt x="451" y="301"/>
                        <a:pt x="451" y="307"/>
                        <a:pt x="450" y="310"/>
                      </a:cubicBezTo>
                      <a:cubicBezTo>
                        <a:pt x="449" y="314"/>
                        <a:pt x="449" y="319"/>
                        <a:pt x="449" y="319"/>
                      </a:cubicBezTo>
                      <a:cubicBezTo>
                        <a:pt x="446" y="329"/>
                        <a:pt x="443" y="339"/>
                        <a:pt x="440" y="349"/>
                      </a:cubicBezTo>
                      <a:cubicBezTo>
                        <a:pt x="435" y="367"/>
                        <a:pt x="427" y="383"/>
                        <a:pt x="417" y="398"/>
                      </a:cubicBezTo>
                      <a:cubicBezTo>
                        <a:pt x="396" y="426"/>
                        <a:pt x="365" y="445"/>
                        <a:pt x="331" y="452"/>
                      </a:cubicBezTo>
                      <a:cubicBezTo>
                        <a:pt x="327" y="452"/>
                        <a:pt x="322" y="452"/>
                        <a:pt x="318" y="452"/>
                      </a:cubicBezTo>
                      <a:cubicBezTo>
                        <a:pt x="274" y="452"/>
                        <a:pt x="231" y="432"/>
                        <a:pt x="203" y="398"/>
                      </a:cubicBezTo>
                      <a:cubicBezTo>
                        <a:pt x="213" y="375"/>
                        <a:pt x="212" y="344"/>
                        <a:pt x="192" y="326"/>
                      </a:cubicBezTo>
                      <a:cubicBezTo>
                        <a:pt x="186" y="321"/>
                        <a:pt x="179" y="316"/>
                        <a:pt x="174" y="309"/>
                      </a:cubicBezTo>
                      <a:lnTo>
                        <a:pt x="173" y="307"/>
                      </a:lnTo>
                      <a:cubicBezTo>
                        <a:pt x="172" y="302"/>
                        <a:pt x="169" y="297"/>
                        <a:pt x="164" y="292"/>
                      </a:cubicBezTo>
                      <a:cubicBezTo>
                        <a:pt x="163" y="289"/>
                        <a:pt x="162" y="286"/>
                        <a:pt x="161" y="283"/>
                      </a:cubicBezTo>
                      <a:cubicBezTo>
                        <a:pt x="160" y="278"/>
                        <a:pt x="159" y="274"/>
                        <a:pt x="158" y="269"/>
                      </a:cubicBezTo>
                      <a:lnTo>
                        <a:pt x="158" y="267"/>
                      </a:lnTo>
                      <a:lnTo>
                        <a:pt x="158" y="242"/>
                      </a:lnTo>
                      <a:cubicBezTo>
                        <a:pt x="159" y="238"/>
                        <a:pt x="160" y="233"/>
                        <a:pt x="161" y="228"/>
                      </a:cubicBezTo>
                      <a:cubicBezTo>
                        <a:pt x="163" y="220"/>
                        <a:pt x="165" y="210"/>
                        <a:pt x="170" y="201"/>
                      </a:cubicBezTo>
                      <a:lnTo>
                        <a:pt x="170" y="198"/>
                      </a:lnTo>
                      <a:lnTo>
                        <a:pt x="170" y="198"/>
                      </a:lnTo>
                      <a:cubicBezTo>
                        <a:pt x="170" y="199"/>
                        <a:pt x="170" y="200"/>
                        <a:pt x="170" y="200"/>
                      </a:cubicBezTo>
                      <a:cubicBezTo>
                        <a:pt x="170" y="199"/>
                        <a:pt x="171" y="197"/>
                        <a:pt x="172" y="195"/>
                      </a:cubicBezTo>
                      <a:lnTo>
                        <a:pt x="172" y="195"/>
                      </a:lnTo>
                      <a:cubicBezTo>
                        <a:pt x="172" y="195"/>
                        <a:pt x="172" y="195"/>
                        <a:pt x="172" y="195"/>
                      </a:cubicBezTo>
                      <a:lnTo>
                        <a:pt x="172" y="195"/>
                      </a:lnTo>
                      <a:cubicBezTo>
                        <a:pt x="172" y="195"/>
                        <a:pt x="172" y="195"/>
                        <a:pt x="172" y="194"/>
                      </a:cubicBezTo>
                      <a:lnTo>
                        <a:pt x="172" y="194"/>
                      </a:lnTo>
                      <a:cubicBezTo>
                        <a:pt x="174" y="191"/>
                        <a:pt x="176" y="188"/>
                        <a:pt x="177" y="186"/>
                      </a:cubicBezTo>
                      <a:cubicBezTo>
                        <a:pt x="179" y="181"/>
                        <a:pt x="183" y="176"/>
                        <a:pt x="187" y="170"/>
                      </a:cubicBezTo>
                      <a:cubicBezTo>
                        <a:pt x="187" y="170"/>
                        <a:pt x="198" y="157"/>
                        <a:pt x="202" y="154"/>
                      </a:cubicBezTo>
                      <a:cubicBezTo>
                        <a:pt x="204" y="152"/>
                        <a:pt x="209" y="149"/>
                        <a:pt x="208" y="149"/>
                      </a:cubicBezTo>
                      <a:lnTo>
                        <a:pt x="213" y="146"/>
                      </a:lnTo>
                      <a:cubicBezTo>
                        <a:pt x="218" y="144"/>
                        <a:pt x="222" y="142"/>
                        <a:pt x="226" y="139"/>
                      </a:cubicBezTo>
                      <a:cubicBezTo>
                        <a:pt x="228" y="138"/>
                        <a:pt x="232" y="137"/>
                        <a:pt x="235" y="136"/>
                      </a:cubicBezTo>
                      <a:cubicBezTo>
                        <a:pt x="242" y="134"/>
                        <a:pt x="250" y="132"/>
                        <a:pt x="257" y="131"/>
                      </a:cubicBezTo>
                      <a:lnTo>
                        <a:pt x="266" y="130"/>
                      </a:lnTo>
                      <a:close/>
                      <a:moveTo>
                        <a:pt x="271" y="0"/>
                      </a:moveTo>
                      <a:cubicBezTo>
                        <a:pt x="201" y="0"/>
                        <a:pt x="133" y="25"/>
                        <a:pt x="86" y="82"/>
                      </a:cubicBezTo>
                      <a:cubicBezTo>
                        <a:pt x="1" y="184"/>
                        <a:pt x="2" y="345"/>
                        <a:pt x="115" y="426"/>
                      </a:cubicBezTo>
                      <a:cubicBezTo>
                        <a:pt x="120" y="430"/>
                        <a:pt x="127" y="432"/>
                        <a:pt x="133" y="433"/>
                      </a:cubicBezTo>
                      <a:cubicBezTo>
                        <a:pt x="167" y="487"/>
                        <a:pt x="223" y="522"/>
                        <a:pt x="285" y="534"/>
                      </a:cubicBezTo>
                      <a:cubicBezTo>
                        <a:pt x="296" y="536"/>
                        <a:pt x="307" y="537"/>
                        <a:pt x="318" y="537"/>
                      </a:cubicBezTo>
                      <a:cubicBezTo>
                        <a:pt x="425" y="537"/>
                        <a:pt x="509" y="454"/>
                        <a:pt x="545" y="356"/>
                      </a:cubicBezTo>
                      <a:cubicBezTo>
                        <a:pt x="566" y="300"/>
                        <a:pt x="570" y="238"/>
                        <a:pt x="558" y="179"/>
                      </a:cubicBezTo>
                      <a:cubicBezTo>
                        <a:pt x="548" y="148"/>
                        <a:pt x="522" y="119"/>
                        <a:pt x="500" y="97"/>
                      </a:cubicBezTo>
                      <a:cubicBezTo>
                        <a:pt x="477" y="75"/>
                        <a:pt x="453" y="56"/>
                        <a:pt x="426" y="41"/>
                      </a:cubicBezTo>
                      <a:cubicBezTo>
                        <a:pt x="380" y="15"/>
                        <a:pt x="325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3" name="Google Shape;1443;p38"/>
                <p:cNvSpPr/>
                <p:nvPr/>
              </p:nvSpPr>
              <p:spPr>
                <a:xfrm>
                  <a:off x="3594122" y="3605912"/>
                  <a:ext cx="53250" cy="73238"/>
                </a:xfrm>
                <a:custGeom>
                  <a:rect b="b" l="l" r="r" t="t"/>
                  <a:pathLst>
                    <a:path extrusionOk="0" h="960" w="698">
                      <a:moveTo>
                        <a:pt x="206" y="1"/>
                      </a:moveTo>
                      <a:cubicBezTo>
                        <a:pt x="128" y="1"/>
                        <a:pt x="41" y="51"/>
                        <a:pt x="44" y="137"/>
                      </a:cubicBezTo>
                      <a:cubicBezTo>
                        <a:pt x="44" y="172"/>
                        <a:pt x="70" y="202"/>
                        <a:pt x="104" y="209"/>
                      </a:cubicBezTo>
                      <a:cubicBezTo>
                        <a:pt x="107" y="210"/>
                        <a:pt x="109" y="210"/>
                        <a:pt x="111" y="210"/>
                      </a:cubicBezTo>
                      <a:cubicBezTo>
                        <a:pt x="117" y="210"/>
                        <a:pt x="123" y="209"/>
                        <a:pt x="129" y="207"/>
                      </a:cubicBezTo>
                      <a:lnTo>
                        <a:pt x="132" y="207"/>
                      </a:lnTo>
                      <a:cubicBezTo>
                        <a:pt x="139" y="205"/>
                        <a:pt x="138" y="203"/>
                        <a:pt x="140" y="202"/>
                      </a:cubicBezTo>
                      <a:cubicBezTo>
                        <a:pt x="146" y="198"/>
                        <a:pt x="152" y="193"/>
                        <a:pt x="155" y="191"/>
                      </a:cubicBezTo>
                      <a:cubicBezTo>
                        <a:pt x="173" y="176"/>
                        <a:pt x="179" y="151"/>
                        <a:pt x="203" y="148"/>
                      </a:cubicBezTo>
                      <a:cubicBezTo>
                        <a:pt x="204" y="148"/>
                        <a:pt x="205" y="148"/>
                        <a:pt x="206" y="148"/>
                      </a:cubicBezTo>
                      <a:cubicBezTo>
                        <a:pt x="242" y="148"/>
                        <a:pt x="284" y="183"/>
                        <a:pt x="310" y="202"/>
                      </a:cubicBezTo>
                      <a:cubicBezTo>
                        <a:pt x="364" y="240"/>
                        <a:pt x="410" y="289"/>
                        <a:pt x="448" y="343"/>
                      </a:cubicBezTo>
                      <a:cubicBezTo>
                        <a:pt x="529" y="460"/>
                        <a:pt x="569" y="600"/>
                        <a:pt x="562" y="741"/>
                      </a:cubicBezTo>
                      <a:cubicBezTo>
                        <a:pt x="561" y="760"/>
                        <a:pt x="558" y="829"/>
                        <a:pt x="546" y="836"/>
                      </a:cubicBezTo>
                      <a:cubicBezTo>
                        <a:pt x="542" y="838"/>
                        <a:pt x="536" y="839"/>
                        <a:pt x="530" y="839"/>
                      </a:cubicBezTo>
                      <a:cubicBezTo>
                        <a:pt x="502" y="839"/>
                        <a:pt x="457" y="819"/>
                        <a:pt x="439" y="812"/>
                      </a:cubicBezTo>
                      <a:cubicBezTo>
                        <a:pt x="366" y="786"/>
                        <a:pt x="299" y="745"/>
                        <a:pt x="242" y="693"/>
                      </a:cubicBezTo>
                      <a:cubicBezTo>
                        <a:pt x="183" y="641"/>
                        <a:pt x="139" y="576"/>
                        <a:pt x="112" y="503"/>
                      </a:cubicBezTo>
                      <a:cubicBezTo>
                        <a:pt x="100" y="470"/>
                        <a:pt x="94" y="435"/>
                        <a:pt x="93" y="400"/>
                      </a:cubicBezTo>
                      <a:cubicBezTo>
                        <a:pt x="92" y="360"/>
                        <a:pt x="87" y="321"/>
                        <a:pt x="89" y="282"/>
                      </a:cubicBezTo>
                      <a:cubicBezTo>
                        <a:pt x="90" y="271"/>
                        <a:pt x="81" y="265"/>
                        <a:pt x="72" y="265"/>
                      </a:cubicBezTo>
                      <a:cubicBezTo>
                        <a:pt x="66" y="265"/>
                        <a:pt x="60" y="267"/>
                        <a:pt x="56" y="272"/>
                      </a:cubicBezTo>
                      <a:cubicBezTo>
                        <a:pt x="12" y="332"/>
                        <a:pt x="1" y="390"/>
                        <a:pt x="9" y="464"/>
                      </a:cubicBezTo>
                      <a:cubicBezTo>
                        <a:pt x="18" y="530"/>
                        <a:pt x="40" y="593"/>
                        <a:pt x="73" y="651"/>
                      </a:cubicBezTo>
                      <a:cubicBezTo>
                        <a:pt x="149" y="777"/>
                        <a:pt x="265" y="873"/>
                        <a:pt x="402" y="926"/>
                      </a:cubicBezTo>
                      <a:cubicBezTo>
                        <a:pt x="442" y="942"/>
                        <a:pt x="492" y="959"/>
                        <a:pt x="540" y="959"/>
                      </a:cubicBezTo>
                      <a:cubicBezTo>
                        <a:pt x="566" y="959"/>
                        <a:pt x="592" y="954"/>
                        <a:pt x="614" y="940"/>
                      </a:cubicBezTo>
                      <a:cubicBezTo>
                        <a:pt x="683" y="897"/>
                        <a:pt x="688" y="790"/>
                        <a:pt x="692" y="717"/>
                      </a:cubicBezTo>
                      <a:cubicBezTo>
                        <a:pt x="698" y="570"/>
                        <a:pt x="660" y="423"/>
                        <a:pt x="585" y="296"/>
                      </a:cubicBezTo>
                      <a:cubicBezTo>
                        <a:pt x="547" y="232"/>
                        <a:pt x="500" y="173"/>
                        <a:pt x="445" y="123"/>
                      </a:cubicBezTo>
                      <a:cubicBezTo>
                        <a:pt x="384" y="68"/>
                        <a:pt x="310" y="13"/>
                        <a:pt x="227" y="2"/>
                      </a:cubicBezTo>
                      <a:cubicBezTo>
                        <a:pt x="220" y="1"/>
                        <a:pt x="213" y="1"/>
                        <a:pt x="206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4" name="Google Shape;1444;p38"/>
                <p:cNvSpPr/>
                <p:nvPr/>
              </p:nvSpPr>
              <p:spPr>
                <a:xfrm>
                  <a:off x="3719011" y="3598130"/>
                  <a:ext cx="53250" cy="73238"/>
                </a:xfrm>
                <a:custGeom>
                  <a:rect b="b" l="l" r="r" t="t"/>
                  <a:pathLst>
                    <a:path extrusionOk="0" h="960" w="698">
                      <a:moveTo>
                        <a:pt x="203" y="1"/>
                      </a:moveTo>
                      <a:cubicBezTo>
                        <a:pt x="125" y="1"/>
                        <a:pt x="40" y="51"/>
                        <a:pt x="45" y="137"/>
                      </a:cubicBezTo>
                      <a:cubicBezTo>
                        <a:pt x="45" y="172"/>
                        <a:pt x="70" y="202"/>
                        <a:pt x="104" y="209"/>
                      </a:cubicBezTo>
                      <a:cubicBezTo>
                        <a:pt x="107" y="209"/>
                        <a:pt x="110" y="209"/>
                        <a:pt x="113" y="209"/>
                      </a:cubicBezTo>
                      <a:cubicBezTo>
                        <a:pt x="119" y="209"/>
                        <a:pt x="124" y="209"/>
                        <a:pt x="129" y="207"/>
                      </a:cubicBezTo>
                      <a:lnTo>
                        <a:pt x="133" y="207"/>
                      </a:lnTo>
                      <a:cubicBezTo>
                        <a:pt x="139" y="205"/>
                        <a:pt x="137" y="203"/>
                        <a:pt x="139" y="201"/>
                      </a:cubicBezTo>
                      <a:cubicBezTo>
                        <a:pt x="146" y="197"/>
                        <a:pt x="153" y="193"/>
                        <a:pt x="155" y="191"/>
                      </a:cubicBezTo>
                      <a:cubicBezTo>
                        <a:pt x="173" y="176"/>
                        <a:pt x="180" y="151"/>
                        <a:pt x="204" y="149"/>
                      </a:cubicBezTo>
                      <a:cubicBezTo>
                        <a:pt x="205" y="149"/>
                        <a:pt x="206" y="149"/>
                        <a:pt x="207" y="149"/>
                      </a:cubicBezTo>
                      <a:cubicBezTo>
                        <a:pt x="241" y="149"/>
                        <a:pt x="283" y="183"/>
                        <a:pt x="310" y="202"/>
                      </a:cubicBezTo>
                      <a:cubicBezTo>
                        <a:pt x="364" y="241"/>
                        <a:pt x="411" y="288"/>
                        <a:pt x="447" y="342"/>
                      </a:cubicBezTo>
                      <a:cubicBezTo>
                        <a:pt x="529" y="459"/>
                        <a:pt x="569" y="599"/>
                        <a:pt x="562" y="741"/>
                      </a:cubicBezTo>
                      <a:cubicBezTo>
                        <a:pt x="561" y="759"/>
                        <a:pt x="558" y="829"/>
                        <a:pt x="546" y="835"/>
                      </a:cubicBezTo>
                      <a:cubicBezTo>
                        <a:pt x="541" y="837"/>
                        <a:pt x="536" y="838"/>
                        <a:pt x="530" y="838"/>
                      </a:cubicBezTo>
                      <a:cubicBezTo>
                        <a:pt x="502" y="838"/>
                        <a:pt x="458" y="819"/>
                        <a:pt x="439" y="813"/>
                      </a:cubicBezTo>
                      <a:cubicBezTo>
                        <a:pt x="366" y="786"/>
                        <a:pt x="299" y="744"/>
                        <a:pt x="242" y="692"/>
                      </a:cubicBezTo>
                      <a:cubicBezTo>
                        <a:pt x="184" y="641"/>
                        <a:pt x="139" y="575"/>
                        <a:pt x="112" y="503"/>
                      </a:cubicBezTo>
                      <a:cubicBezTo>
                        <a:pt x="100" y="470"/>
                        <a:pt x="93" y="434"/>
                        <a:pt x="92" y="399"/>
                      </a:cubicBezTo>
                      <a:cubicBezTo>
                        <a:pt x="92" y="361"/>
                        <a:pt x="88" y="321"/>
                        <a:pt x="90" y="281"/>
                      </a:cubicBezTo>
                      <a:cubicBezTo>
                        <a:pt x="91" y="270"/>
                        <a:pt x="82" y="264"/>
                        <a:pt x="73" y="264"/>
                      </a:cubicBezTo>
                      <a:cubicBezTo>
                        <a:pt x="67" y="264"/>
                        <a:pt x="60" y="267"/>
                        <a:pt x="56" y="273"/>
                      </a:cubicBezTo>
                      <a:cubicBezTo>
                        <a:pt x="12" y="333"/>
                        <a:pt x="0" y="389"/>
                        <a:pt x="9" y="463"/>
                      </a:cubicBezTo>
                      <a:cubicBezTo>
                        <a:pt x="18" y="530"/>
                        <a:pt x="40" y="593"/>
                        <a:pt x="74" y="650"/>
                      </a:cubicBezTo>
                      <a:cubicBezTo>
                        <a:pt x="149" y="776"/>
                        <a:pt x="264" y="874"/>
                        <a:pt x="401" y="926"/>
                      </a:cubicBezTo>
                      <a:cubicBezTo>
                        <a:pt x="442" y="942"/>
                        <a:pt x="492" y="959"/>
                        <a:pt x="539" y="959"/>
                      </a:cubicBezTo>
                      <a:cubicBezTo>
                        <a:pt x="565" y="959"/>
                        <a:pt x="591" y="954"/>
                        <a:pt x="614" y="939"/>
                      </a:cubicBezTo>
                      <a:cubicBezTo>
                        <a:pt x="682" y="896"/>
                        <a:pt x="689" y="789"/>
                        <a:pt x="692" y="717"/>
                      </a:cubicBezTo>
                      <a:cubicBezTo>
                        <a:pt x="697" y="569"/>
                        <a:pt x="661" y="423"/>
                        <a:pt x="585" y="295"/>
                      </a:cubicBezTo>
                      <a:cubicBezTo>
                        <a:pt x="548" y="231"/>
                        <a:pt x="500" y="174"/>
                        <a:pt x="445" y="123"/>
                      </a:cubicBezTo>
                      <a:cubicBezTo>
                        <a:pt x="384" y="69"/>
                        <a:pt x="310" y="13"/>
                        <a:pt x="227" y="2"/>
                      </a:cubicBezTo>
                      <a:cubicBezTo>
                        <a:pt x="219" y="1"/>
                        <a:pt x="211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5" name="Google Shape;1445;p38"/>
                <p:cNvSpPr/>
                <p:nvPr/>
              </p:nvSpPr>
              <p:spPr>
                <a:xfrm>
                  <a:off x="3613414" y="3786601"/>
                  <a:ext cx="43638" cy="40968"/>
                </a:xfrm>
                <a:custGeom>
                  <a:rect b="b" l="l" r="r" t="t"/>
                  <a:pathLst>
                    <a:path extrusionOk="0" h="537" w="572">
                      <a:moveTo>
                        <a:pt x="284" y="130"/>
                      </a:moveTo>
                      <a:cubicBezTo>
                        <a:pt x="289" y="130"/>
                        <a:pt x="295" y="130"/>
                        <a:pt x="301" y="131"/>
                      </a:cubicBezTo>
                      <a:lnTo>
                        <a:pt x="305" y="131"/>
                      </a:lnTo>
                      <a:cubicBezTo>
                        <a:pt x="319" y="134"/>
                        <a:pt x="331" y="136"/>
                        <a:pt x="342" y="141"/>
                      </a:cubicBezTo>
                      <a:lnTo>
                        <a:pt x="349" y="143"/>
                      </a:lnTo>
                      <a:cubicBezTo>
                        <a:pt x="349" y="143"/>
                        <a:pt x="357" y="147"/>
                        <a:pt x="358" y="147"/>
                      </a:cubicBezTo>
                      <a:cubicBezTo>
                        <a:pt x="369" y="152"/>
                        <a:pt x="379" y="158"/>
                        <a:pt x="388" y="164"/>
                      </a:cubicBezTo>
                      <a:cubicBezTo>
                        <a:pt x="392" y="166"/>
                        <a:pt x="396" y="169"/>
                        <a:pt x="399" y="172"/>
                      </a:cubicBezTo>
                      <a:cubicBezTo>
                        <a:pt x="400" y="173"/>
                        <a:pt x="407" y="178"/>
                        <a:pt x="408" y="179"/>
                      </a:cubicBezTo>
                      <a:cubicBezTo>
                        <a:pt x="417" y="188"/>
                        <a:pt x="427" y="196"/>
                        <a:pt x="435" y="207"/>
                      </a:cubicBezTo>
                      <a:cubicBezTo>
                        <a:pt x="435" y="207"/>
                        <a:pt x="441" y="211"/>
                        <a:pt x="442" y="213"/>
                      </a:cubicBezTo>
                      <a:lnTo>
                        <a:pt x="441" y="213"/>
                      </a:lnTo>
                      <a:cubicBezTo>
                        <a:pt x="440" y="213"/>
                        <a:pt x="440" y="212"/>
                        <a:pt x="440" y="212"/>
                      </a:cubicBezTo>
                      <a:lnTo>
                        <a:pt x="440" y="212"/>
                      </a:lnTo>
                      <a:cubicBezTo>
                        <a:pt x="439" y="212"/>
                        <a:pt x="441" y="216"/>
                        <a:pt x="443" y="216"/>
                      </a:cubicBezTo>
                      <a:cubicBezTo>
                        <a:pt x="445" y="225"/>
                        <a:pt x="447" y="235"/>
                        <a:pt x="449" y="243"/>
                      </a:cubicBezTo>
                      <a:cubicBezTo>
                        <a:pt x="449" y="244"/>
                        <a:pt x="450" y="252"/>
                        <a:pt x="450" y="253"/>
                      </a:cubicBezTo>
                      <a:cubicBezTo>
                        <a:pt x="451" y="257"/>
                        <a:pt x="451" y="261"/>
                        <a:pt x="451" y="265"/>
                      </a:cubicBezTo>
                      <a:cubicBezTo>
                        <a:pt x="453" y="277"/>
                        <a:pt x="453" y="290"/>
                        <a:pt x="451" y="302"/>
                      </a:cubicBezTo>
                      <a:cubicBezTo>
                        <a:pt x="451" y="302"/>
                        <a:pt x="451" y="308"/>
                        <a:pt x="450" y="312"/>
                      </a:cubicBezTo>
                      <a:cubicBezTo>
                        <a:pt x="450" y="314"/>
                        <a:pt x="449" y="320"/>
                        <a:pt x="449" y="320"/>
                      </a:cubicBezTo>
                      <a:cubicBezTo>
                        <a:pt x="447" y="330"/>
                        <a:pt x="445" y="340"/>
                        <a:pt x="442" y="351"/>
                      </a:cubicBezTo>
                      <a:cubicBezTo>
                        <a:pt x="435" y="368"/>
                        <a:pt x="428" y="384"/>
                        <a:pt x="417" y="399"/>
                      </a:cubicBezTo>
                      <a:cubicBezTo>
                        <a:pt x="397" y="427"/>
                        <a:pt x="366" y="446"/>
                        <a:pt x="332" y="453"/>
                      </a:cubicBezTo>
                      <a:cubicBezTo>
                        <a:pt x="327" y="453"/>
                        <a:pt x="323" y="453"/>
                        <a:pt x="319" y="453"/>
                      </a:cubicBezTo>
                      <a:cubicBezTo>
                        <a:pt x="274" y="453"/>
                        <a:pt x="233" y="433"/>
                        <a:pt x="205" y="399"/>
                      </a:cubicBezTo>
                      <a:cubicBezTo>
                        <a:pt x="214" y="376"/>
                        <a:pt x="214" y="345"/>
                        <a:pt x="193" y="328"/>
                      </a:cubicBezTo>
                      <a:cubicBezTo>
                        <a:pt x="186" y="322"/>
                        <a:pt x="181" y="317"/>
                        <a:pt x="175" y="311"/>
                      </a:cubicBezTo>
                      <a:cubicBezTo>
                        <a:pt x="175" y="311"/>
                        <a:pt x="174" y="309"/>
                        <a:pt x="174" y="308"/>
                      </a:cubicBezTo>
                      <a:cubicBezTo>
                        <a:pt x="172" y="303"/>
                        <a:pt x="169" y="298"/>
                        <a:pt x="165" y="293"/>
                      </a:cubicBezTo>
                      <a:cubicBezTo>
                        <a:pt x="164" y="290"/>
                        <a:pt x="163" y="287"/>
                        <a:pt x="162" y="284"/>
                      </a:cubicBezTo>
                      <a:cubicBezTo>
                        <a:pt x="161" y="280"/>
                        <a:pt x="160" y="275"/>
                        <a:pt x="159" y="270"/>
                      </a:cubicBezTo>
                      <a:cubicBezTo>
                        <a:pt x="159" y="269"/>
                        <a:pt x="159" y="269"/>
                        <a:pt x="159" y="268"/>
                      </a:cubicBezTo>
                      <a:lnTo>
                        <a:pt x="159" y="243"/>
                      </a:lnTo>
                      <a:cubicBezTo>
                        <a:pt x="160" y="239"/>
                        <a:pt x="161" y="235"/>
                        <a:pt x="162" y="229"/>
                      </a:cubicBezTo>
                      <a:cubicBezTo>
                        <a:pt x="164" y="220"/>
                        <a:pt x="166" y="211"/>
                        <a:pt x="170" y="202"/>
                      </a:cubicBezTo>
                      <a:cubicBezTo>
                        <a:pt x="170" y="200"/>
                        <a:pt x="172" y="197"/>
                        <a:pt x="173" y="195"/>
                      </a:cubicBezTo>
                      <a:lnTo>
                        <a:pt x="173" y="195"/>
                      </a:lnTo>
                      <a:cubicBezTo>
                        <a:pt x="173" y="196"/>
                        <a:pt x="172" y="198"/>
                        <a:pt x="170" y="202"/>
                      </a:cubicBezTo>
                      <a:lnTo>
                        <a:pt x="172" y="197"/>
                      </a:lnTo>
                      <a:cubicBezTo>
                        <a:pt x="173" y="196"/>
                        <a:pt x="173" y="195"/>
                        <a:pt x="173" y="194"/>
                      </a:cubicBezTo>
                      <a:lnTo>
                        <a:pt x="173" y="194"/>
                      </a:lnTo>
                      <a:cubicBezTo>
                        <a:pt x="175" y="191"/>
                        <a:pt x="177" y="188"/>
                        <a:pt x="178" y="187"/>
                      </a:cubicBezTo>
                      <a:cubicBezTo>
                        <a:pt x="181" y="181"/>
                        <a:pt x="184" y="176"/>
                        <a:pt x="188" y="171"/>
                      </a:cubicBezTo>
                      <a:cubicBezTo>
                        <a:pt x="188" y="171"/>
                        <a:pt x="200" y="158"/>
                        <a:pt x="202" y="154"/>
                      </a:cubicBezTo>
                      <a:cubicBezTo>
                        <a:pt x="206" y="152"/>
                        <a:pt x="210" y="149"/>
                        <a:pt x="210" y="149"/>
                      </a:cubicBezTo>
                      <a:cubicBezTo>
                        <a:pt x="212" y="148"/>
                        <a:pt x="213" y="147"/>
                        <a:pt x="215" y="146"/>
                      </a:cubicBezTo>
                      <a:cubicBezTo>
                        <a:pt x="218" y="144"/>
                        <a:pt x="223" y="142"/>
                        <a:pt x="227" y="140"/>
                      </a:cubicBezTo>
                      <a:lnTo>
                        <a:pt x="237" y="136"/>
                      </a:lnTo>
                      <a:cubicBezTo>
                        <a:pt x="244" y="134"/>
                        <a:pt x="252" y="132"/>
                        <a:pt x="258" y="131"/>
                      </a:cubicBezTo>
                      <a:cubicBezTo>
                        <a:pt x="261" y="131"/>
                        <a:pt x="267" y="130"/>
                        <a:pt x="268" y="130"/>
                      </a:cubicBezTo>
                      <a:close/>
                      <a:moveTo>
                        <a:pt x="271" y="1"/>
                      </a:moveTo>
                      <a:cubicBezTo>
                        <a:pt x="201" y="1"/>
                        <a:pt x="134" y="25"/>
                        <a:pt x="87" y="82"/>
                      </a:cubicBezTo>
                      <a:cubicBezTo>
                        <a:pt x="0" y="184"/>
                        <a:pt x="1" y="345"/>
                        <a:pt x="116" y="427"/>
                      </a:cubicBezTo>
                      <a:cubicBezTo>
                        <a:pt x="121" y="430"/>
                        <a:pt x="128" y="432"/>
                        <a:pt x="134" y="435"/>
                      </a:cubicBezTo>
                      <a:cubicBezTo>
                        <a:pt x="168" y="487"/>
                        <a:pt x="223" y="523"/>
                        <a:pt x="285" y="534"/>
                      </a:cubicBezTo>
                      <a:cubicBezTo>
                        <a:pt x="296" y="536"/>
                        <a:pt x="307" y="537"/>
                        <a:pt x="318" y="537"/>
                      </a:cubicBezTo>
                      <a:cubicBezTo>
                        <a:pt x="424" y="537"/>
                        <a:pt x="509" y="455"/>
                        <a:pt x="546" y="357"/>
                      </a:cubicBezTo>
                      <a:cubicBezTo>
                        <a:pt x="567" y="301"/>
                        <a:pt x="571" y="239"/>
                        <a:pt x="557" y="180"/>
                      </a:cubicBezTo>
                      <a:cubicBezTo>
                        <a:pt x="549" y="148"/>
                        <a:pt x="523" y="120"/>
                        <a:pt x="501" y="98"/>
                      </a:cubicBezTo>
                      <a:cubicBezTo>
                        <a:pt x="478" y="75"/>
                        <a:pt x="454" y="57"/>
                        <a:pt x="427" y="42"/>
                      </a:cubicBezTo>
                      <a:cubicBezTo>
                        <a:pt x="380" y="16"/>
                        <a:pt x="325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6" name="Google Shape;1446;p38"/>
                <p:cNvSpPr/>
                <p:nvPr/>
              </p:nvSpPr>
              <p:spPr>
                <a:xfrm>
                  <a:off x="3852825" y="3645126"/>
                  <a:ext cx="30897" cy="36619"/>
                </a:xfrm>
                <a:custGeom>
                  <a:rect b="b" l="l" r="r" t="t"/>
                  <a:pathLst>
                    <a:path extrusionOk="0" h="480" w="405">
                      <a:moveTo>
                        <a:pt x="161" y="228"/>
                      </a:moveTo>
                      <a:cubicBezTo>
                        <a:pt x="162" y="231"/>
                        <a:pt x="163" y="234"/>
                        <a:pt x="163" y="234"/>
                      </a:cubicBezTo>
                      <a:cubicBezTo>
                        <a:pt x="163" y="234"/>
                        <a:pt x="162" y="232"/>
                        <a:pt x="161" y="228"/>
                      </a:cubicBezTo>
                      <a:close/>
                      <a:moveTo>
                        <a:pt x="194" y="151"/>
                      </a:moveTo>
                      <a:cubicBezTo>
                        <a:pt x="197" y="152"/>
                        <a:pt x="203" y="154"/>
                        <a:pt x="206" y="155"/>
                      </a:cubicBezTo>
                      <a:cubicBezTo>
                        <a:pt x="208" y="156"/>
                        <a:pt x="209" y="156"/>
                        <a:pt x="211" y="157"/>
                      </a:cubicBezTo>
                      <a:cubicBezTo>
                        <a:pt x="218" y="162"/>
                        <a:pt x="221" y="164"/>
                        <a:pt x="225" y="167"/>
                      </a:cubicBezTo>
                      <a:lnTo>
                        <a:pt x="226" y="168"/>
                      </a:lnTo>
                      <a:cubicBezTo>
                        <a:pt x="231" y="172"/>
                        <a:pt x="236" y="176"/>
                        <a:pt x="239" y="181"/>
                      </a:cubicBezTo>
                      <a:lnTo>
                        <a:pt x="241" y="183"/>
                      </a:lnTo>
                      <a:cubicBezTo>
                        <a:pt x="244" y="187"/>
                        <a:pt x="248" y="191"/>
                        <a:pt x="250" y="196"/>
                      </a:cubicBezTo>
                      <a:cubicBezTo>
                        <a:pt x="251" y="198"/>
                        <a:pt x="253" y="203"/>
                        <a:pt x="255" y="206"/>
                      </a:cubicBezTo>
                      <a:lnTo>
                        <a:pt x="257" y="214"/>
                      </a:lnTo>
                      <a:cubicBezTo>
                        <a:pt x="258" y="216"/>
                        <a:pt x="259" y="220"/>
                        <a:pt x="261" y="224"/>
                      </a:cubicBezTo>
                      <a:cubicBezTo>
                        <a:pt x="261" y="225"/>
                        <a:pt x="261" y="225"/>
                        <a:pt x="261" y="225"/>
                      </a:cubicBezTo>
                      <a:lnTo>
                        <a:pt x="261" y="233"/>
                      </a:lnTo>
                      <a:lnTo>
                        <a:pt x="261" y="249"/>
                      </a:lnTo>
                      <a:cubicBezTo>
                        <a:pt x="261" y="252"/>
                        <a:pt x="259" y="257"/>
                        <a:pt x="259" y="260"/>
                      </a:cubicBezTo>
                      <a:cubicBezTo>
                        <a:pt x="257" y="273"/>
                        <a:pt x="253" y="287"/>
                        <a:pt x="249" y="298"/>
                      </a:cubicBezTo>
                      <a:cubicBezTo>
                        <a:pt x="248" y="302"/>
                        <a:pt x="247" y="304"/>
                        <a:pt x="246" y="306"/>
                      </a:cubicBezTo>
                      <a:cubicBezTo>
                        <a:pt x="242" y="312"/>
                        <a:pt x="239" y="318"/>
                        <a:pt x="236" y="323"/>
                      </a:cubicBezTo>
                      <a:cubicBezTo>
                        <a:pt x="231" y="334"/>
                        <a:pt x="223" y="343"/>
                        <a:pt x="217" y="354"/>
                      </a:cubicBezTo>
                      <a:cubicBezTo>
                        <a:pt x="191" y="339"/>
                        <a:pt x="167" y="321"/>
                        <a:pt x="146" y="302"/>
                      </a:cubicBezTo>
                      <a:cubicBezTo>
                        <a:pt x="149" y="298"/>
                        <a:pt x="153" y="296"/>
                        <a:pt x="155" y="293"/>
                      </a:cubicBezTo>
                      <a:cubicBezTo>
                        <a:pt x="169" y="275"/>
                        <a:pt x="172" y="250"/>
                        <a:pt x="163" y="229"/>
                      </a:cubicBezTo>
                      <a:lnTo>
                        <a:pt x="163" y="229"/>
                      </a:lnTo>
                      <a:cubicBezTo>
                        <a:pt x="163" y="230"/>
                        <a:pt x="163" y="230"/>
                        <a:pt x="163" y="230"/>
                      </a:cubicBezTo>
                      <a:cubicBezTo>
                        <a:pt x="163" y="230"/>
                        <a:pt x="162" y="226"/>
                        <a:pt x="161" y="226"/>
                      </a:cubicBezTo>
                      <a:lnTo>
                        <a:pt x="161" y="226"/>
                      </a:lnTo>
                      <a:cubicBezTo>
                        <a:pt x="161" y="226"/>
                        <a:pt x="161" y="226"/>
                        <a:pt x="161" y="226"/>
                      </a:cubicBezTo>
                      <a:cubicBezTo>
                        <a:pt x="160" y="226"/>
                        <a:pt x="161" y="221"/>
                        <a:pt x="160" y="220"/>
                      </a:cubicBezTo>
                      <a:lnTo>
                        <a:pt x="160" y="220"/>
                      </a:lnTo>
                      <a:cubicBezTo>
                        <a:pt x="159" y="216"/>
                        <a:pt x="159" y="212"/>
                        <a:pt x="157" y="209"/>
                      </a:cubicBezTo>
                      <a:cubicBezTo>
                        <a:pt x="157" y="209"/>
                        <a:pt x="154" y="201"/>
                        <a:pt x="151" y="197"/>
                      </a:cubicBezTo>
                      <a:lnTo>
                        <a:pt x="151" y="197"/>
                      </a:lnTo>
                      <a:cubicBezTo>
                        <a:pt x="153" y="200"/>
                        <a:pt x="154" y="202"/>
                        <a:pt x="154" y="202"/>
                      </a:cubicBezTo>
                      <a:cubicBezTo>
                        <a:pt x="155" y="202"/>
                        <a:pt x="153" y="196"/>
                        <a:pt x="151" y="194"/>
                      </a:cubicBezTo>
                      <a:lnTo>
                        <a:pt x="151" y="186"/>
                      </a:lnTo>
                      <a:cubicBezTo>
                        <a:pt x="153" y="182"/>
                        <a:pt x="154" y="179"/>
                        <a:pt x="155" y="174"/>
                      </a:cubicBezTo>
                      <a:cubicBezTo>
                        <a:pt x="156" y="171"/>
                        <a:pt x="158" y="169"/>
                        <a:pt x="159" y="166"/>
                      </a:cubicBezTo>
                      <a:cubicBezTo>
                        <a:pt x="161" y="164"/>
                        <a:pt x="161" y="164"/>
                        <a:pt x="162" y="163"/>
                      </a:cubicBezTo>
                      <a:lnTo>
                        <a:pt x="165" y="158"/>
                      </a:lnTo>
                      <a:lnTo>
                        <a:pt x="169" y="156"/>
                      </a:lnTo>
                      <a:cubicBezTo>
                        <a:pt x="170" y="155"/>
                        <a:pt x="171" y="154"/>
                        <a:pt x="172" y="154"/>
                      </a:cubicBezTo>
                      <a:cubicBezTo>
                        <a:pt x="175" y="153"/>
                        <a:pt x="177" y="152"/>
                        <a:pt x="179" y="151"/>
                      </a:cubicBezTo>
                      <a:close/>
                      <a:moveTo>
                        <a:pt x="184" y="1"/>
                      </a:moveTo>
                      <a:cubicBezTo>
                        <a:pt x="173" y="1"/>
                        <a:pt x="163" y="2"/>
                        <a:pt x="153" y="3"/>
                      </a:cubicBezTo>
                      <a:cubicBezTo>
                        <a:pt x="86" y="14"/>
                        <a:pt x="38" y="66"/>
                        <a:pt x="16" y="125"/>
                      </a:cubicBezTo>
                      <a:cubicBezTo>
                        <a:pt x="3" y="158"/>
                        <a:pt x="1" y="194"/>
                        <a:pt x="8" y="228"/>
                      </a:cubicBezTo>
                      <a:cubicBezTo>
                        <a:pt x="11" y="249"/>
                        <a:pt x="21" y="270"/>
                        <a:pt x="36" y="286"/>
                      </a:cubicBezTo>
                      <a:cubicBezTo>
                        <a:pt x="45" y="308"/>
                        <a:pt x="55" y="328"/>
                        <a:pt x="69" y="348"/>
                      </a:cubicBezTo>
                      <a:cubicBezTo>
                        <a:pt x="104" y="397"/>
                        <a:pt x="149" y="439"/>
                        <a:pt x="202" y="472"/>
                      </a:cubicBezTo>
                      <a:cubicBezTo>
                        <a:pt x="210" y="477"/>
                        <a:pt x="220" y="480"/>
                        <a:pt x="230" y="480"/>
                      </a:cubicBezTo>
                      <a:cubicBezTo>
                        <a:pt x="239" y="480"/>
                        <a:pt x="249" y="477"/>
                        <a:pt x="257" y="472"/>
                      </a:cubicBezTo>
                      <a:cubicBezTo>
                        <a:pt x="316" y="427"/>
                        <a:pt x="363" y="371"/>
                        <a:pt x="383" y="299"/>
                      </a:cubicBezTo>
                      <a:cubicBezTo>
                        <a:pt x="405" y="231"/>
                        <a:pt x="394" y="156"/>
                        <a:pt x="354" y="96"/>
                      </a:cubicBezTo>
                      <a:cubicBezTo>
                        <a:pt x="313" y="40"/>
                        <a:pt x="252" y="1"/>
                        <a:pt x="184" y="1"/>
                      </a:cubicBezTo>
                      <a:close/>
                    </a:path>
                  </a:pathLst>
                </a:custGeom>
                <a:solidFill>
                  <a:srgbClr val="9EB8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47" name="Google Shape;1447;p38"/>
              <p:cNvSpPr/>
              <p:nvPr/>
            </p:nvSpPr>
            <p:spPr>
              <a:xfrm>
                <a:off x="7310967" y="3080020"/>
                <a:ext cx="234902" cy="314992"/>
              </a:xfrm>
              <a:custGeom>
                <a:rect b="b" l="l" r="r" t="t"/>
                <a:pathLst>
                  <a:path extrusionOk="0" h="2757" w="2056">
                    <a:moveTo>
                      <a:pt x="26" y="0"/>
                    </a:moveTo>
                    <a:cubicBezTo>
                      <a:pt x="13" y="0"/>
                      <a:pt x="0" y="13"/>
                      <a:pt x="8" y="28"/>
                    </a:cubicBezTo>
                    <a:lnTo>
                      <a:pt x="9" y="28"/>
                    </a:lnTo>
                    <a:cubicBezTo>
                      <a:pt x="285" y="545"/>
                      <a:pt x="599" y="1040"/>
                      <a:pt x="948" y="1512"/>
                    </a:cubicBezTo>
                    <a:cubicBezTo>
                      <a:pt x="1114" y="1735"/>
                      <a:pt x="1286" y="1954"/>
                      <a:pt x="1464" y="2169"/>
                    </a:cubicBezTo>
                    <a:cubicBezTo>
                      <a:pt x="1557" y="2280"/>
                      <a:pt x="1650" y="2392"/>
                      <a:pt x="1746" y="2500"/>
                    </a:cubicBezTo>
                    <a:cubicBezTo>
                      <a:pt x="1819" y="2582"/>
                      <a:pt x="1910" y="2736"/>
                      <a:pt x="2022" y="2756"/>
                    </a:cubicBezTo>
                    <a:cubicBezTo>
                      <a:pt x="2024" y="2756"/>
                      <a:pt x="2026" y="2757"/>
                      <a:pt x="2028" y="2757"/>
                    </a:cubicBezTo>
                    <a:cubicBezTo>
                      <a:pt x="2041" y="2757"/>
                      <a:pt x="2056" y="2747"/>
                      <a:pt x="2054" y="2733"/>
                    </a:cubicBezTo>
                    <a:cubicBezTo>
                      <a:pt x="2044" y="2627"/>
                      <a:pt x="1936" y="2549"/>
                      <a:pt x="1869" y="2472"/>
                    </a:cubicBezTo>
                    <a:cubicBezTo>
                      <a:pt x="1775" y="2363"/>
                      <a:pt x="1680" y="2254"/>
                      <a:pt x="1588" y="2142"/>
                    </a:cubicBezTo>
                    <a:cubicBezTo>
                      <a:pt x="1395" y="1913"/>
                      <a:pt x="1209" y="1677"/>
                      <a:pt x="1030" y="1437"/>
                    </a:cubicBezTo>
                    <a:cubicBezTo>
                      <a:pt x="685" y="973"/>
                      <a:pt x="354" y="495"/>
                      <a:pt x="41" y="9"/>
                    </a:cubicBezTo>
                    <a:cubicBezTo>
                      <a:pt x="37" y="3"/>
                      <a:pt x="31" y="0"/>
                      <a:pt x="26" y="0"/>
                    </a:cubicBezTo>
                    <a:close/>
                  </a:path>
                </a:pathLst>
              </a:custGeom>
              <a:solidFill>
                <a:srgbClr val="9EB8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38"/>
              <p:cNvSpPr/>
              <p:nvPr/>
            </p:nvSpPr>
            <p:spPr>
              <a:xfrm>
                <a:off x="7932582" y="3065689"/>
                <a:ext cx="43530" cy="56783"/>
              </a:xfrm>
              <a:custGeom>
                <a:rect b="b" l="l" r="r" t="t"/>
                <a:pathLst>
                  <a:path extrusionOk="0" h="497" w="381">
                    <a:moveTo>
                      <a:pt x="341" y="1"/>
                    </a:moveTo>
                    <a:cubicBezTo>
                      <a:pt x="336" y="1"/>
                      <a:pt x="330" y="2"/>
                      <a:pt x="325" y="6"/>
                    </a:cubicBezTo>
                    <a:cubicBezTo>
                      <a:pt x="315" y="12"/>
                      <a:pt x="306" y="18"/>
                      <a:pt x="298" y="24"/>
                    </a:cubicBezTo>
                    <a:cubicBezTo>
                      <a:pt x="287" y="34"/>
                      <a:pt x="279" y="46"/>
                      <a:pt x="273" y="59"/>
                    </a:cubicBezTo>
                    <a:cubicBezTo>
                      <a:pt x="264" y="80"/>
                      <a:pt x="253" y="100"/>
                      <a:pt x="241" y="120"/>
                    </a:cubicBezTo>
                    <a:cubicBezTo>
                      <a:pt x="218" y="161"/>
                      <a:pt x="193" y="201"/>
                      <a:pt x="166" y="240"/>
                    </a:cubicBezTo>
                    <a:cubicBezTo>
                      <a:pt x="114" y="316"/>
                      <a:pt x="63" y="391"/>
                      <a:pt x="10" y="466"/>
                    </a:cubicBezTo>
                    <a:cubicBezTo>
                      <a:pt x="1" y="480"/>
                      <a:pt x="13" y="497"/>
                      <a:pt x="28" y="497"/>
                    </a:cubicBezTo>
                    <a:cubicBezTo>
                      <a:pt x="31" y="497"/>
                      <a:pt x="35" y="496"/>
                      <a:pt x="38" y="494"/>
                    </a:cubicBezTo>
                    <a:lnTo>
                      <a:pt x="37" y="494"/>
                    </a:lnTo>
                    <a:cubicBezTo>
                      <a:pt x="117" y="439"/>
                      <a:pt x="188" y="372"/>
                      <a:pt x="244" y="295"/>
                    </a:cubicBezTo>
                    <a:cubicBezTo>
                      <a:pt x="273" y="256"/>
                      <a:pt x="299" y="218"/>
                      <a:pt x="323" y="177"/>
                    </a:cubicBezTo>
                    <a:cubicBezTo>
                      <a:pt x="335" y="158"/>
                      <a:pt x="347" y="138"/>
                      <a:pt x="358" y="117"/>
                    </a:cubicBezTo>
                    <a:cubicBezTo>
                      <a:pt x="366" y="105"/>
                      <a:pt x="373" y="93"/>
                      <a:pt x="378" y="79"/>
                    </a:cubicBezTo>
                    <a:cubicBezTo>
                      <a:pt x="380" y="65"/>
                      <a:pt x="380" y="51"/>
                      <a:pt x="378" y="37"/>
                    </a:cubicBezTo>
                    <a:cubicBezTo>
                      <a:pt x="376" y="18"/>
                      <a:pt x="360" y="1"/>
                      <a:pt x="341" y="1"/>
                    </a:cubicBezTo>
                    <a:close/>
                  </a:path>
                </a:pathLst>
              </a:custGeom>
              <a:solidFill>
                <a:srgbClr val="9EB8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9" name="Google Shape;1449;p38"/>
            <p:cNvGrpSpPr/>
            <p:nvPr/>
          </p:nvGrpSpPr>
          <p:grpSpPr>
            <a:xfrm>
              <a:off x="4487118" y="1266976"/>
              <a:ext cx="208501" cy="3267134"/>
              <a:chOff x="4488212" y="1456775"/>
              <a:chExt cx="208501" cy="3267134"/>
            </a:xfrm>
          </p:grpSpPr>
          <p:sp>
            <p:nvSpPr>
              <p:cNvPr id="1450" name="Google Shape;1450;p38"/>
              <p:cNvSpPr/>
              <p:nvPr/>
            </p:nvSpPr>
            <p:spPr>
              <a:xfrm>
                <a:off x="4568445" y="1456775"/>
                <a:ext cx="55250" cy="3219733"/>
              </a:xfrm>
              <a:custGeom>
                <a:rect b="b" l="l" r="r" t="t"/>
                <a:pathLst>
                  <a:path extrusionOk="0" h="9393" w="612">
                    <a:moveTo>
                      <a:pt x="363" y="1"/>
                    </a:moveTo>
                    <a:cubicBezTo>
                      <a:pt x="238" y="1"/>
                      <a:pt x="114" y="81"/>
                      <a:pt x="114" y="242"/>
                    </a:cubicBezTo>
                    <a:cubicBezTo>
                      <a:pt x="114" y="2680"/>
                      <a:pt x="44" y="5124"/>
                      <a:pt x="15" y="7562"/>
                    </a:cubicBezTo>
                    <a:cubicBezTo>
                      <a:pt x="8" y="8092"/>
                      <a:pt x="0" y="8623"/>
                      <a:pt x="0" y="9154"/>
                    </a:cubicBezTo>
                    <a:cubicBezTo>
                      <a:pt x="0" y="9313"/>
                      <a:pt x="125" y="9392"/>
                      <a:pt x="249" y="9392"/>
                    </a:cubicBezTo>
                    <a:cubicBezTo>
                      <a:pt x="374" y="9392"/>
                      <a:pt x="498" y="9313"/>
                      <a:pt x="498" y="9154"/>
                    </a:cubicBezTo>
                    <a:cubicBezTo>
                      <a:pt x="498" y="6691"/>
                      <a:pt x="568" y="4231"/>
                      <a:pt x="597" y="1772"/>
                    </a:cubicBezTo>
                    <a:cubicBezTo>
                      <a:pt x="604" y="1260"/>
                      <a:pt x="612" y="751"/>
                      <a:pt x="612" y="242"/>
                    </a:cubicBezTo>
                    <a:cubicBezTo>
                      <a:pt x="612" y="81"/>
                      <a:pt x="487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38"/>
              <p:cNvSpPr/>
              <p:nvPr/>
            </p:nvSpPr>
            <p:spPr>
              <a:xfrm>
                <a:off x="4488212" y="4533641"/>
                <a:ext cx="208501" cy="190268"/>
              </a:xfrm>
              <a:custGeom>
                <a:rect b="b" l="l" r="r" t="t"/>
                <a:pathLst>
                  <a:path extrusionOk="0" h="2108" w="2310">
                    <a:moveTo>
                      <a:pt x="285" y="1"/>
                    </a:moveTo>
                    <a:cubicBezTo>
                      <a:pt x="243" y="1"/>
                      <a:pt x="200" y="11"/>
                      <a:pt x="161" y="34"/>
                    </a:cubicBezTo>
                    <a:cubicBezTo>
                      <a:pt x="40" y="107"/>
                      <a:pt x="0" y="264"/>
                      <a:pt x="77" y="385"/>
                    </a:cubicBezTo>
                    <a:lnTo>
                      <a:pt x="77" y="381"/>
                    </a:lnTo>
                    <a:cubicBezTo>
                      <a:pt x="384" y="897"/>
                      <a:pt x="611" y="1450"/>
                      <a:pt x="878" y="1988"/>
                    </a:cubicBezTo>
                    <a:cubicBezTo>
                      <a:pt x="924" y="2062"/>
                      <a:pt x="1005" y="2108"/>
                      <a:pt x="1092" y="2108"/>
                    </a:cubicBezTo>
                    <a:cubicBezTo>
                      <a:pt x="1103" y="2108"/>
                      <a:pt x="1115" y="2107"/>
                      <a:pt x="1127" y="2105"/>
                    </a:cubicBezTo>
                    <a:cubicBezTo>
                      <a:pt x="1226" y="2090"/>
                      <a:pt x="1307" y="2021"/>
                      <a:pt x="1336" y="1929"/>
                    </a:cubicBezTo>
                    <a:cubicBezTo>
                      <a:pt x="1545" y="1413"/>
                      <a:pt x="1892" y="945"/>
                      <a:pt x="2229" y="498"/>
                    </a:cubicBezTo>
                    <a:cubicBezTo>
                      <a:pt x="2309" y="389"/>
                      <a:pt x="2244" y="217"/>
                      <a:pt x="2137" y="154"/>
                    </a:cubicBezTo>
                    <a:cubicBezTo>
                      <a:pt x="2097" y="131"/>
                      <a:pt x="2057" y="121"/>
                      <a:pt x="2017" y="121"/>
                    </a:cubicBezTo>
                    <a:cubicBezTo>
                      <a:pt x="1931" y="121"/>
                      <a:pt x="1851" y="171"/>
                      <a:pt x="1793" y="246"/>
                    </a:cubicBezTo>
                    <a:cubicBezTo>
                      <a:pt x="1540" y="585"/>
                      <a:pt x="1298" y="924"/>
                      <a:pt x="1096" y="1290"/>
                    </a:cubicBezTo>
                    <a:lnTo>
                      <a:pt x="1096" y="1290"/>
                    </a:lnTo>
                    <a:cubicBezTo>
                      <a:pt x="912" y="899"/>
                      <a:pt x="731" y="506"/>
                      <a:pt x="509" y="132"/>
                    </a:cubicBezTo>
                    <a:cubicBezTo>
                      <a:pt x="462" y="48"/>
                      <a:pt x="374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52" name="Google Shape;1452;p38"/>
            <p:cNvSpPr txBox="1"/>
            <p:nvPr/>
          </p:nvSpPr>
          <p:spPr>
            <a:xfrm>
              <a:off x="3099525" y="1495589"/>
              <a:ext cx="13473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Cung cấp thông tin sản phẩm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3" name="Google Shape;1453;p38"/>
            <p:cNvSpPr txBox="1"/>
            <p:nvPr/>
          </p:nvSpPr>
          <p:spPr>
            <a:xfrm>
              <a:off x="4751625" y="2105274"/>
              <a:ext cx="13473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Đánh giá trải nghiệm sản phẩm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4" name="Google Shape;1454;p38"/>
            <p:cNvSpPr txBox="1"/>
            <p:nvPr/>
          </p:nvSpPr>
          <p:spPr>
            <a:xfrm>
              <a:off x="2937675" y="2829475"/>
              <a:ext cx="15093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Hướng dẫn sử dụng sản phẩm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5" name="Google Shape;1455;p38"/>
            <p:cNvSpPr txBox="1"/>
            <p:nvPr/>
          </p:nvSpPr>
          <p:spPr>
            <a:xfrm>
              <a:off x="4751625" y="3553674"/>
              <a:ext cx="13473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Thông tin mua sản phẩm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6" name="Google Shape;1456;p38"/>
            <p:cNvSpPr/>
            <p:nvPr/>
          </p:nvSpPr>
          <p:spPr>
            <a:xfrm rot="5192948">
              <a:off x="4563749" y="1423693"/>
              <a:ext cx="55260" cy="155219"/>
            </a:xfrm>
            <a:custGeom>
              <a:rect b="b" l="l" r="r" t="t"/>
              <a:pathLst>
                <a:path extrusionOk="0" h="9393" w="612">
                  <a:moveTo>
                    <a:pt x="363" y="1"/>
                  </a:moveTo>
                  <a:cubicBezTo>
                    <a:pt x="238" y="1"/>
                    <a:pt x="114" y="81"/>
                    <a:pt x="114" y="242"/>
                  </a:cubicBezTo>
                  <a:cubicBezTo>
                    <a:pt x="114" y="2680"/>
                    <a:pt x="44" y="5124"/>
                    <a:pt x="15" y="7562"/>
                  </a:cubicBezTo>
                  <a:cubicBezTo>
                    <a:pt x="8" y="8092"/>
                    <a:pt x="0" y="8623"/>
                    <a:pt x="0" y="9154"/>
                  </a:cubicBezTo>
                  <a:cubicBezTo>
                    <a:pt x="0" y="9313"/>
                    <a:pt x="125" y="9392"/>
                    <a:pt x="249" y="9392"/>
                  </a:cubicBezTo>
                  <a:cubicBezTo>
                    <a:pt x="374" y="9392"/>
                    <a:pt x="498" y="9313"/>
                    <a:pt x="498" y="9154"/>
                  </a:cubicBezTo>
                  <a:cubicBezTo>
                    <a:pt x="498" y="6691"/>
                    <a:pt x="568" y="4231"/>
                    <a:pt x="597" y="1772"/>
                  </a:cubicBezTo>
                  <a:cubicBezTo>
                    <a:pt x="604" y="1260"/>
                    <a:pt x="612" y="751"/>
                    <a:pt x="612" y="242"/>
                  </a:cubicBezTo>
                  <a:cubicBezTo>
                    <a:pt x="612" y="81"/>
                    <a:pt x="487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8"/>
            <p:cNvSpPr/>
            <p:nvPr/>
          </p:nvSpPr>
          <p:spPr>
            <a:xfrm rot="5192948">
              <a:off x="4563749" y="2185768"/>
              <a:ext cx="55260" cy="155219"/>
            </a:xfrm>
            <a:custGeom>
              <a:rect b="b" l="l" r="r" t="t"/>
              <a:pathLst>
                <a:path extrusionOk="0" h="9393" w="612">
                  <a:moveTo>
                    <a:pt x="363" y="1"/>
                  </a:moveTo>
                  <a:cubicBezTo>
                    <a:pt x="238" y="1"/>
                    <a:pt x="114" y="81"/>
                    <a:pt x="114" y="242"/>
                  </a:cubicBezTo>
                  <a:cubicBezTo>
                    <a:pt x="114" y="2680"/>
                    <a:pt x="44" y="5124"/>
                    <a:pt x="15" y="7562"/>
                  </a:cubicBezTo>
                  <a:cubicBezTo>
                    <a:pt x="8" y="8092"/>
                    <a:pt x="0" y="8623"/>
                    <a:pt x="0" y="9154"/>
                  </a:cubicBezTo>
                  <a:cubicBezTo>
                    <a:pt x="0" y="9313"/>
                    <a:pt x="125" y="9392"/>
                    <a:pt x="249" y="9392"/>
                  </a:cubicBezTo>
                  <a:cubicBezTo>
                    <a:pt x="374" y="9392"/>
                    <a:pt x="498" y="9313"/>
                    <a:pt x="498" y="9154"/>
                  </a:cubicBezTo>
                  <a:cubicBezTo>
                    <a:pt x="498" y="6691"/>
                    <a:pt x="568" y="4231"/>
                    <a:pt x="597" y="1772"/>
                  </a:cubicBezTo>
                  <a:cubicBezTo>
                    <a:pt x="604" y="1260"/>
                    <a:pt x="612" y="751"/>
                    <a:pt x="612" y="242"/>
                  </a:cubicBezTo>
                  <a:cubicBezTo>
                    <a:pt x="612" y="81"/>
                    <a:pt x="487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8"/>
            <p:cNvSpPr/>
            <p:nvPr/>
          </p:nvSpPr>
          <p:spPr>
            <a:xfrm rot="5192948">
              <a:off x="4563749" y="2909968"/>
              <a:ext cx="55260" cy="155219"/>
            </a:xfrm>
            <a:custGeom>
              <a:rect b="b" l="l" r="r" t="t"/>
              <a:pathLst>
                <a:path extrusionOk="0" h="9393" w="612">
                  <a:moveTo>
                    <a:pt x="363" y="1"/>
                  </a:moveTo>
                  <a:cubicBezTo>
                    <a:pt x="238" y="1"/>
                    <a:pt x="114" y="81"/>
                    <a:pt x="114" y="242"/>
                  </a:cubicBezTo>
                  <a:cubicBezTo>
                    <a:pt x="114" y="2680"/>
                    <a:pt x="44" y="5124"/>
                    <a:pt x="15" y="7562"/>
                  </a:cubicBezTo>
                  <a:cubicBezTo>
                    <a:pt x="8" y="8092"/>
                    <a:pt x="0" y="8623"/>
                    <a:pt x="0" y="9154"/>
                  </a:cubicBezTo>
                  <a:cubicBezTo>
                    <a:pt x="0" y="9313"/>
                    <a:pt x="125" y="9392"/>
                    <a:pt x="249" y="9392"/>
                  </a:cubicBezTo>
                  <a:cubicBezTo>
                    <a:pt x="374" y="9392"/>
                    <a:pt x="498" y="9313"/>
                    <a:pt x="498" y="9154"/>
                  </a:cubicBezTo>
                  <a:cubicBezTo>
                    <a:pt x="498" y="6691"/>
                    <a:pt x="568" y="4231"/>
                    <a:pt x="597" y="1772"/>
                  </a:cubicBezTo>
                  <a:cubicBezTo>
                    <a:pt x="604" y="1260"/>
                    <a:pt x="612" y="751"/>
                    <a:pt x="612" y="242"/>
                  </a:cubicBezTo>
                  <a:cubicBezTo>
                    <a:pt x="612" y="81"/>
                    <a:pt x="487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8"/>
            <p:cNvSpPr/>
            <p:nvPr/>
          </p:nvSpPr>
          <p:spPr>
            <a:xfrm rot="5192948">
              <a:off x="4563749" y="3634168"/>
              <a:ext cx="55260" cy="155219"/>
            </a:xfrm>
            <a:custGeom>
              <a:rect b="b" l="l" r="r" t="t"/>
              <a:pathLst>
                <a:path extrusionOk="0" h="9393" w="612">
                  <a:moveTo>
                    <a:pt x="363" y="1"/>
                  </a:moveTo>
                  <a:cubicBezTo>
                    <a:pt x="238" y="1"/>
                    <a:pt x="114" y="81"/>
                    <a:pt x="114" y="242"/>
                  </a:cubicBezTo>
                  <a:cubicBezTo>
                    <a:pt x="114" y="2680"/>
                    <a:pt x="44" y="5124"/>
                    <a:pt x="15" y="7562"/>
                  </a:cubicBezTo>
                  <a:cubicBezTo>
                    <a:pt x="8" y="8092"/>
                    <a:pt x="0" y="8623"/>
                    <a:pt x="0" y="9154"/>
                  </a:cubicBezTo>
                  <a:cubicBezTo>
                    <a:pt x="0" y="9313"/>
                    <a:pt x="125" y="9392"/>
                    <a:pt x="249" y="9392"/>
                  </a:cubicBezTo>
                  <a:cubicBezTo>
                    <a:pt x="374" y="9392"/>
                    <a:pt x="498" y="9313"/>
                    <a:pt x="498" y="9154"/>
                  </a:cubicBezTo>
                  <a:cubicBezTo>
                    <a:pt x="498" y="6691"/>
                    <a:pt x="568" y="4231"/>
                    <a:pt x="597" y="1772"/>
                  </a:cubicBezTo>
                  <a:cubicBezTo>
                    <a:pt x="604" y="1260"/>
                    <a:pt x="612" y="751"/>
                    <a:pt x="612" y="242"/>
                  </a:cubicBezTo>
                  <a:cubicBezTo>
                    <a:pt x="612" y="81"/>
                    <a:pt x="487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39"/>
          <p:cNvSpPr txBox="1"/>
          <p:nvPr>
            <p:ph type="title"/>
          </p:nvPr>
        </p:nvSpPr>
        <p:spPr>
          <a:xfrm>
            <a:off x="457200" y="252800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C.05   Hiển thị Bài đánh giá sản phẩm</a:t>
            </a:r>
            <a:r>
              <a:rPr lang="en"/>
              <a:t> trên </a:t>
            </a:r>
            <a:r>
              <a:rPr lang="en"/>
              <a:t>Group Sẻ Vui Vẻ </a:t>
            </a:r>
            <a:endParaRPr/>
          </a:p>
        </p:txBody>
      </p:sp>
      <p:sp>
        <p:nvSpPr>
          <p:cNvPr id="1465" name="Google Shape;1465;p39"/>
          <p:cNvSpPr/>
          <p:nvPr/>
        </p:nvSpPr>
        <p:spPr>
          <a:xfrm>
            <a:off x="1013748" y="1063125"/>
            <a:ext cx="2192700" cy="3261900"/>
          </a:xfrm>
          <a:prstGeom prst="rect">
            <a:avLst/>
          </a:prstGeom>
          <a:solidFill>
            <a:srgbClr val="32ADB2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6" name="Google Shape;14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975" y="1175178"/>
            <a:ext cx="1496565" cy="33897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67" name="Google Shape;14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942" y="2231902"/>
            <a:ext cx="1628113" cy="19451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68" name="Google Shape;1468;p39"/>
          <p:cNvSpPr/>
          <p:nvPr/>
        </p:nvSpPr>
        <p:spPr>
          <a:xfrm>
            <a:off x="3947288" y="1063125"/>
            <a:ext cx="2192700" cy="3261900"/>
          </a:xfrm>
          <a:prstGeom prst="rect">
            <a:avLst/>
          </a:prstGeom>
          <a:solidFill>
            <a:srgbClr val="32ADB2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9" name="Google Shape;146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7105" y="1175178"/>
            <a:ext cx="2192660" cy="27857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70" name="Google Shape;147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6838" y="2613235"/>
            <a:ext cx="1724266" cy="15637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71" name="Google Shape;1471;p39"/>
          <p:cNvSpPr/>
          <p:nvPr/>
        </p:nvSpPr>
        <p:spPr>
          <a:xfrm>
            <a:off x="6353875" y="1104975"/>
            <a:ext cx="2065800" cy="3220200"/>
          </a:xfrm>
          <a:prstGeom prst="rect">
            <a:avLst/>
          </a:prstGeom>
          <a:solidFill>
            <a:srgbClr val="BDDFD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Nội dung bao gồm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211199" lvl="0" marL="224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Thông tin nổi bật của sản phẩm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211199" lvl="0" marL="224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Đánh giá về sản phẩm sau khi đã trải nghiệm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211199" lvl="0" marL="224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Hướng dẫn sử dụng sản phẩm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211199" lvl="0" marL="224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Dẫn link mua hàng về trang TMĐT Shopee, Lazada của Javin De Seoul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40"/>
          <p:cNvSpPr txBox="1"/>
          <p:nvPr>
            <p:ph type="title"/>
          </p:nvPr>
        </p:nvSpPr>
        <p:spPr>
          <a:xfrm>
            <a:off x="457200" y="252800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C.06</a:t>
            </a:r>
            <a:r>
              <a:rPr lang="en"/>
              <a:t>   </a:t>
            </a:r>
            <a:r>
              <a:rPr lang="en"/>
              <a:t>Hiển thị Bài Try Free trên App </a:t>
            </a:r>
            <a:endParaRPr/>
          </a:p>
        </p:txBody>
      </p:sp>
      <p:sp>
        <p:nvSpPr>
          <p:cNvPr id="1477" name="Google Shape;1477;p40"/>
          <p:cNvSpPr/>
          <p:nvPr/>
        </p:nvSpPr>
        <p:spPr>
          <a:xfrm>
            <a:off x="3089975" y="1276750"/>
            <a:ext cx="5825400" cy="3387600"/>
          </a:xfrm>
          <a:prstGeom prst="rect">
            <a:avLst/>
          </a:prstGeom>
          <a:solidFill>
            <a:srgbClr val="32A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40"/>
          <p:cNvSpPr/>
          <p:nvPr/>
        </p:nvSpPr>
        <p:spPr>
          <a:xfrm>
            <a:off x="538050" y="977900"/>
            <a:ext cx="2428800" cy="398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9422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9" name="Google Shape;1479;p40"/>
          <p:cNvPicPr preferRelativeResize="0"/>
          <p:nvPr/>
        </p:nvPicPr>
        <p:blipFill rotWithShape="1">
          <a:blip r:embed="rId3">
            <a:alphaModFix/>
          </a:blip>
          <a:srcRect b="0" l="2016" r="1958" t="0"/>
          <a:stretch/>
        </p:blipFill>
        <p:spPr>
          <a:xfrm>
            <a:off x="3275700" y="1430950"/>
            <a:ext cx="1662624" cy="308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408" y="1430968"/>
            <a:ext cx="1889136" cy="308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0275" y="1430950"/>
            <a:ext cx="1731400" cy="308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3425" y="1135583"/>
            <a:ext cx="811151" cy="130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0362" y="2544808"/>
            <a:ext cx="777279" cy="10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5150" y="3623383"/>
            <a:ext cx="735118" cy="118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50300" y="1137650"/>
            <a:ext cx="777301" cy="124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56401" y="2481500"/>
            <a:ext cx="735124" cy="11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56400" y="3687478"/>
            <a:ext cx="735119" cy="112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41"/>
          <p:cNvSpPr txBox="1"/>
          <p:nvPr>
            <p:ph type="title"/>
          </p:nvPr>
        </p:nvSpPr>
        <p:spPr>
          <a:xfrm>
            <a:off x="457200" y="252800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C.06   Hiển thị Bài Remind Try Free trên Fanpage </a:t>
            </a:r>
            <a:endParaRPr/>
          </a:p>
        </p:txBody>
      </p:sp>
      <p:pic>
        <p:nvPicPr>
          <p:cNvPr id="1493" name="Google Shape;14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700" y="977904"/>
            <a:ext cx="3798000" cy="2703222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4" name="Google Shape;149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2267925"/>
            <a:ext cx="5084625" cy="2323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42"/>
          <p:cNvSpPr txBox="1"/>
          <p:nvPr>
            <p:ph type="title"/>
          </p:nvPr>
        </p:nvSpPr>
        <p:spPr>
          <a:xfrm>
            <a:off x="457200" y="252800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C.07   Hiển thị Voucher Shop </a:t>
            </a:r>
            <a:endParaRPr/>
          </a:p>
        </p:txBody>
      </p:sp>
      <p:sp>
        <p:nvSpPr>
          <p:cNvPr id="1500" name="Google Shape;1500;p42"/>
          <p:cNvSpPr/>
          <p:nvPr/>
        </p:nvSpPr>
        <p:spPr>
          <a:xfrm>
            <a:off x="4289000" y="1214950"/>
            <a:ext cx="4091100" cy="3472800"/>
          </a:xfrm>
          <a:prstGeom prst="rect">
            <a:avLst/>
          </a:prstGeom>
          <a:solidFill>
            <a:srgbClr val="32A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1" name="Google Shape;15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525" y="1053925"/>
            <a:ext cx="2950775" cy="379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02" name="Google Shape;150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5300" y="1053925"/>
            <a:ext cx="1613875" cy="3472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03" name="Google Shape;1503;p42"/>
          <p:cNvPicPr preferRelativeResize="0"/>
          <p:nvPr/>
        </p:nvPicPr>
        <p:blipFill rotWithShape="1">
          <a:blip r:embed="rId5">
            <a:alphaModFix/>
          </a:blip>
          <a:srcRect b="2028" l="0" r="0" t="61746"/>
          <a:stretch/>
        </p:blipFill>
        <p:spPr>
          <a:xfrm>
            <a:off x="5518875" y="1053925"/>
            <a:ext cx="2689450" cy="210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43"/>
          <p:cNvSpPr/>
          <p:nvPr/>
        </p:nvSpPr>
        <p:spPr>
          <a:xfrm>
            <a:off x="800033" y="2951465"/>
            <a:ext cx="2264700" cy="4308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9" name="Google Shape;1509;p43"/>
          <p:cNvSpPr txBox="1"/>
          <p:nvPr>
            <p:ph type="title"/>
          </p:nvPr>
        </p:nvSpPr>
        <p:spPr>
          <a:xfrm>
            <a:off x="457200" y="176600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C.08   KOLs</a:t>
            </a:r>
            <a:endParaRPr/>
          </a:p>
        </p:txBody>
      </p:sp>
      <p:sp>
        <p:nvSpPr>
          <p:cNvPr id="1510" name="Google Shape;1510;p43"/>
          <p:cNvSpPr txBox="1"/>
          <p:nvPr>
            <p:ph idx="4294967295" type="title"/>
          </p:nvPr>
        </p:nvSpPr>
        <p:spPr>
          <a:xfrm>
            <a:off x="1006457" y="2951453"/>
            <a:ext cx="1772400" cy="4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>
                <a:solidFill>
                  <a:schemeClr val="lt1"/>
                </a:solidFill>
              </a:rPr>
              <a:t>Thu Blingbaby</a:t>
            </a:r>
            <a:endParaRPr sz="2320">
              <a:solidFill>
                <a:schemeClr val="lt1"/>
              </a:solidFill>
            </a:endParaRPr>
          </a:p>
        </p:txBody>
      </p:sp>
      <p:sp>
        <p:nvSpPr>
          <p:cNvPr id="1511" name="Google Shape;1511;p43"/>
          <p:cNvSpPr txBox="1"/>
          <p:nvPr>
            <p:ph idx="4294967295" type="subTitle"/>
          </p:nvPr>
        </p:nvSpPr>
        <p:spPr>
          <a:xfrm>
            <a:off x="612315" y="3409500"/>
            <a:ext cx="23880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Medium"/>
              <a:buChar char="●"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Micro Influencer (Tiktok)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Medium"/>
              <a:buChar char="●"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Brand: Perfect Diary/ Pink Real/ Maybelline/ Forever Young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2" name="Google Shape;151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802" y="803615"/>
            <a:ext cx="1522500" cy="1977300"/>
          </a:xfrm>
          <a:prstGeom prst="flowChartConnecto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3" name="Google Shape;1513;p43"/>
          <p:cNvPicPr preferRelativeResize="0"/>
          <p:nvPr/>
        </p:nvPicPr>
        <p:blipFill rotWithShape="1">
          <a:blip r:embed="rId4">
            <a:alphaModFix/>
          </a:blip>
          <a:srcRect b="0" l="20674" r="5828" t="0"/>
          <a:stretch/>
        </p:blipFill>
        <p:spPr>
          <a:xfrm>
            <a:off x="3890655" y="778472"/>
            <a:ext cx="1495200" cy="1977300"/>
          </a:xfrm>
          <a:prstGeom prst="flowChartConnecto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4" name="Google Shape;151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3123" y="749300"/>
            <a:ext cx="1428000" cy="2040000"/>
          </a:xfrm>
          <a:prstGeom prst="flowChartConnecto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5" name="Google Shape;1515;p43"/>
          <p:cNvSpPr/>
          <p:nvPr/>
        </p:nvSpPr>
        <p:spPr>
          <a:xfrm>
            <a:off x="3603796" y="2925344"/>
            <a:ext cx="2264700" cy="4308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Jul Daily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16" name="Google Shape;1516;p43"/>
          <p:cNvSpPr/>
          <p:nvPr/>
        </p:nvSpPr>
        <p:spPr>
          <a:xfrm>
            <a:off x="6311834" y="2942275"/>
            <a:ext cx="2264700" cy="4308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9tailsfoxie</a:t>
            </a:r>
            <a:endParaRPr sz="2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17" name="Google Shape;1517;p43"/>
          <p:cNvSpPr txBox="1"/>
          <p:nvPr/>
        </p:nvSpPr>
        <p:spPr>
          <a:xfrm>
            <a:off x="1050194" y="3923358"/>
            <a:ext cx="638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6"/>
              </a:rPr>
              <a:t>FB</a:t>
            </a:r>
            <a:endParaRPr sz="1000">
              <a:solidFill>
                <a:srgbClr val="211E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7"/>
              </a:rPr>
              <a:t>IG</a:t>
            </a:r>
            <a:endParaRPr sz="1000">
              <a:solidFill>
                <a:srgbClr val="211E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8"/>
              </a:rPr>
              <a:t>TikTok</a:t>
            </a:r>
            <a:endParaRPr sz="1000">
              <a:solidFill>
                <a:srgbClr val="211E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18" name="Google Shape;1518;p43"/>
          <p:cNvSpPr txBox="1"/>
          <p:nvPr/>
        </p:nvSpPr>
        <p:spPr>
          <a:xfrm>
            <a:off x="1681438" y="3923358"/>
            <a:ext cx="105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4,8K fans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137K subs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690,9K fans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19" name="Google Shape;1519;p43"/>
          <p:cNvSpPr txBox="1"/>
          <p:nvPr/>
        </p:nvSpPr>
        <p:spPr>
          <a:xfrm>
            <a:off x="3849875" y="3923358"/>
            <a:ext cx="638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9"/>
              </a:rPr>
              <a:t>FB</a:t>
            </a:r>
            <a:endParaRPr sz="1000">
              <a:solidFill>
                <a:srgbClr val="211E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10"/>
              </a:rPr>
              <a:t>IG</a:t>
            </a:r>
            <a:endParaRPr sz="1000">
              <a:solidFill>
                <a:srgbClr val="211E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11"/>
              </a:rPr>
              <a:t>TikTok</a:t>
            </a:r>
            <a:endParaRPr sz="1000">
              <a:solidFill>
                <a:srgbClr val="211E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20" name="Google Shape;1520;p43"/>
          <p:cNvSpPr txBox="1"/>
          <p:nvPr/>
        </p:nvSpPr>
        <p:spPr>
          <a:xfrm>
            <a:off x="4481118" y="3923358"/>
            <a:ext cx="105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22K fans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32,4K subs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503,6K fans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21" name="Google Shape;1521;p43"/>
          <p:cNvSpPr txBox="1"/>
          <p:nvPr/>
        </p:nvSpPr>
        <p:spPr>
          <a:xfrm>
            <a:off x="3406010" y="3280818"/>
            <a:ext cx="283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 Medium"/>
              <a:buChar char="●"/>
            </a:pPr>
            <a:r>
              <a:rPr lang="en" sz="1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 Influencer (Tiktok)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 Medium"/>
              <a:buChar char="●"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Brand: Merzy/ Cosmedica Skincare/ I'm MeMe/ Bbia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22" name="Google Shape;1522;p43"/>
          <p:cNvSpPr txBox="1"/>
          <p:nvPr/>
        </p:nvSpPr>
        <p:spPr>
          <a:xfrm>
            <a:off x="6568841" y="3928496"/>
            <a:ext cx="638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12"/>
              </a:rPr>
              <a:t>IG</a:t>
            </a:r>
            <a:endParaRPr sz="1000">
              <a:solidFill>
                <a:srgbClr val="211E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13"/>
              </a:rPr>
              <a:t>TikTok</a:t>
            </a:r>
            <a:endParaRPr sz="1000">
              <a:solidFill>
                <a:srgbClr val="211E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23" name="Google Shape;1523;p43"/>
          <p:cNvSpPr txBox="1"/>
          <p:nvPr/>
        </p:nvSpPr>
        <p:spPr>
          <a:xfrm>
            <a:off x="7200085" y="3928496"/>
            <a:ext cx="105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44,1K subs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971,2K fans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24" name="Google Shape;1524;p43"/>
          <p:cNvSpPr txBox="1"/>
          <p:nvPr/>
        </p:nvSpPr>
        <p:spPr>
          <a:xfrm>
            <a:off x="6124977" y="3269460"/>
            <a:ext cx="283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 Medium"/>
              <a:buChar char="●"/>
            </a:pPr>
            <a:r>
              <a:rPr lang="en" sz="1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 Influencer (Tiktok)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 Medium"/>
              <a:buChar char="●"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Brand: </a:t>
            </a:r>
            <a:r>
              <a:rPr lang="en" sz="1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Ofelia/ Balance Active Formula/ Perfect Diary/ Skin Ever</a:t>
            </a:r>
            <a:endParaRPr sz="1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25" name="Google Shape;1525;p43"/>
          <p:cNvSpPr txBox="1"/>
          <p:nvPr/>
        </p:nvSpPr>
        <p:spPr>
          <a:xfrm>
            <a:off x="102300" y="4634270"/>
            <a:ext cx="886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*** Ngân sách sẽ được cập nhật sau khi nhãn hàng xác nhận Kols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0" name="Google Shape;1530;p44"/>
          <p:cNvGraphicFramePr/>
          <p:nvPr/>
        </p:nvGraphicFramePr>
        <p:xfrm>
          <a:off x="0" y="53408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{CF1A1247-0E10-47F0-9131-5B8C2CDF443A}</a:tableStyleId>
              </a:tblPr>
              <a:tblGrid>
                <a:gridCol w="1112500"/>
                <a:gridCol w="5273975"/>
                <a:gridCol w="2757525"/>
              </a:tblGrid>
              <a:tr h="6434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Dịch vụ đề xuất</a:t>
                      </a:r>
                      <a:endParaRPr b="1" sz="2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ADB2"/>
                    </a:solidFill>
                  </a:tcPr>
                </a:tc>
                <a:tc hMerge="1"/>
                <a:tc hMerge="1"/>
              </a:tr>
              <a:tr h="41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9422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STT</a:t>
                      </a:r>
                      <a:endParaRPr b="1" sz="1200">
                        <a:solidFill>
                          <a:srgbClr val="19422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FD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Hoạt động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FD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Số Lượng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FD1"/>
                    </a:solidFill>
                  </a:tcPr>
                </a:tc>
              </a:tr>
              <a:tr h="54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Minigame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01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Bài quảng bá thương hiệu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01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3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Bài đánh giá sản phẩm trên Group Sẻ Vui Vẻ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01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Bài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Tips 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01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2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TRY Free (2 đợt)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01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Voucher 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01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KOLs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03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422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/>
          <p:nvPr/>
        </p:nvSpPr>
        <p:spPr>
          <a:xfrm>
            <a:off x="2752225" y="1125075"/>
            <a:ext cx="3362344" cy="2944411"/>
          </a:xfrm>
          <a:custGeom>
            <a:rect b="b" l="l" r="r" t="t"/>
            <a:pathLst>
              <a:path extrusionOk="0" h="49764" w="42972">
                <a:moveTo>
                  <a:pt x="24072" y="1"/>
                </a:moveTo>
                <a:cubicBezTo>
                  <a:pt x="23566" y="1"/>
                  <a:pt x="23016" y="1"/>
                  <a:pt x="22465" y="45"/>
                </a:cubicBezTo>
                <a:cubicBezTo>
                  <a:pt x="21739" y="100"/>
                  <a:pt x="21001" y="144"/>
                  <a:pt x="20264" y="232"/>
                </a:cubicBezTo>
                <a:cubicBezTo>
                  <a:pt x="19581" y="320"/>
                  <a:pt x="18987" y="419"/>
                  <a:pt x="18338" y="507"/>
                </a:cubicBezTo>
                <a:cubicBezTo>
                  <a:pt x="18107" y="595"/>
                  <a:pt x="17831" y="650"/>
                  <a:pt x="17556" y="694"/>
                </a:cubicBezTo>
                <a:cubicBezTo>
                  <a:pt x="17336" y="782"/>
                  <a:pt x="17149" y="826"/>
                  <a:pt x="16962" y="870"/>
                </a:cubicBezTo>
                <a:lnTo>
                  <a:pt x="16731" y="925"/>
                </a:lnTo>
                <a:lnTo>
                  <a:pt x="16323" y="1013"/>
                </a:lnTo>
                <a:cubicBezTo>
                  <a:pt x="15311" y="1289"/>
                  <a:pt x="14441" y="1520"/>
                  <a:pt x="13572" y="1795"/>
                </a:cubicBezTo>
                <a:cubicBezTo>
                  <a:pt x="12559" y="2114"/>
                  <a:pt x="11645" y="2389"/>
                  <a:pt x="10820" y="2753"/>
                </a:cubicBezTo>
                <a:cubicBezTo>
                  <a:pt x="9851" y="3127"/>
                  <a:pt x="9026" y="3534"/>
                  <a:pt x="8299" y="4040"/>
                </a:cubicBezTo>
                <a:cubicBezTo>
                  <a:pt x="7562" y="4503"/>
                  <a:pt x="6924" y="5053"/>
                  <a:pt x="6373" y="5603"/>
                </a:cubicBezTo>
                <a:cubicBezTo>
                  <a:pt x="6098" y="5879"/>
                  <a:pt x="5867" y="6198"/>
                  <a:pt x="5636" y="6561"/>
                </a:cubicBezTo>
                <a:cubicBezTo>
                  <a:pt x="5449" y="6880"/>
                  <a:pt x="5272" y="7254"/>
                  <a:pt x="5085" y="7662"/>
                </a:cubicBezTo>
                <a:cubicBezTo>
                  <a:pt x="4766" y="8443"/>
                  <a:pt x="4623" y="9313"/>
                  <a:pt x="4579" y="10281"/>
                </a:cubicBezTo>
                <a:cubicBezTo>
                  <a:pt x="4579" y="10601"/>
                  <a:pt x="4623" y="10920"/>
                  <a:pt x="4623" y="11151"/>
                </a:cubicBezTo>
                <a:cubicBezTo>
                  <a:pt x="4678" y="11470"/>
                  <a:pt x="4678" y="11789"/>
                  <a:pt x="4722" y="12252"/>
                </a:cubicBezTo>
                <a:cubicBezTo>
                  <a:pt x="4810" y="12615"/>
                  <a:pt x="4854" y="13077"/>
                  <a:pt x="4898" y="13440"/>
                </a:cubicBezTo>
                <a:lnTo>
                  <a:pt x="4898" y="13528"/>
                </a:lnTo>
                <a:lnTo>
                  <a:pt x="4898" y="13583"/>
                </a:lnTo>
                <a:cubicBezTo>
                  <a:pt x="4953" y="13804"/>
                  <a:pt x="4997" y="14035"/>
                  <a:pt x="5041" y="14266"/>
                </a:cubicBezTo>
                <a:lnTo>
                  <a:pt x="5041" y="14310"/>
                </a:lnTo>
                <a:cubicBezTo>
                  <a:pt x="5129" y="15091"/>
                  <a:pt x="5173" y="15686"/>
                  <a:pt x="5228" y="16236"/>
                </a:cubicBezTo>
                <a:cubicBezTo>
                  <a:pt x="5272" y="16930"/>
                  <a:pt x="5228" y="17568"/>
                  <a:pt x="5129" y="18206"/>
                </a:cubicBezTo>
                <a:lnTo>
                  <a:pt x="5129" y="18162"/>
                </a:lnTo>
                <a:cubicBezTo>
                  <a:pt x="5085" y="18537"/>
                  <a:pt x="5041" y="18900"/>
                  <a:pt x="4898" y="19219"/>
                </a:cubicBezTo>
                <a:cubicBezTo>
                  <a:pt x="4810" y="19582"/>
                  <a:pt x="4678" y="19912"/>
                  <a:pt x="4579" y="20188"/>
                </a:cubicBezTo>
                <a:cubicBezTo>
                  <a:pt x="4447" y="20463"/>
                  <a:pt x="4348" y="20738"/>
                  <a:pt x="4172" y="21013"/>
                </a:cubicBezTo>
                <a:cubicBezTo>
                  <a:pt x="4029" y="21189"/>
                  <a:pt x="3897" y="21376"/>
                  <a:pt x="3754" y="21563"/>
                </a:cubicBezTo>
                <a:cubicBezTo>
                  <a:pt x="3577" y="21784"/>
                  <a:pt x="3390" y="21971"/>
                  <a:pt x="3247" y="22202"/>
                </a:cubicBezTo>
                <a:cubicBezTo>
                  <a:pt x="2884" y="22664"/>
                  <a:pt x="2565" y="23115"/>
                  <a:pt x="2246" y="23578"/>
                </a:cubicBezTo>
                <a:cubicBezTo>
                  <a:pt x="1596" y="24535"/>
                  <a:pt x="1101" y="25548"/>
                  <a:pt x="727" y="26517"/>
                </a:cubicBezTo>
                <a:cubicBezTo>
                  <a:pt x="319" y="27518"/>
                  <a:pt x="88" y="28531"/>
                  <a:pt x="44" y="29543"/>
                </a:cubicBezTo>
                <a:cubicBezTo>
                  <a:pt x="0" y="30094"/>
                  <a:pt x="0" y="30589"/>
                  <a:pt x="88" y="31139"/>
                </a:cubicBezTo>
                <a:cubicBezTo>
                  <a:pt x="132" y="31646"/>
                  <a:pt x="275" y="32196"/>
                  <a:pt x="451" y="32746"/>
                </a:cubicBezTo>
                <a:cubicBezTo>
                  <a:pt x="639" y="33396"/>
                  <a:pt x="914" y="34034"/>
                  <a:pt x="1321" y="34717"/>
                </a:cubicBezTo>
                <a:cubicBezTo>
                  <a:pt x="1695" y="35322"/>
                  <a:pt x="2058" y="35916"/>
                  <a:pt x="2422" y="36467"/>
                </a:cubicBezTo>
                <a:lnTo>
                  <a:pt x="2653" y="36742"/>
                </a:lnTo>
                <a:cubicBezTo>
                  <a:pt x="2972" y="37193"/>
                  <a:pt x="3302" y="37700"/>
                  <a:pt x="3577" y="38162"/>
                </a:cubicBezTo>
                <a:cubicBezTo>
                  <a:pt x="3985" y="38800"/>
                  <a:pt x="4304" y="39395"/>
                  <a:pt x="4579" y="40000"/>
                </a:cubicBezTo>
                <a:cubicBezTo>
                  <a:pt x="4810" y="40495"/>
                  <a:pt x="4953" y="41046"/>
                  <a:pt x="5129" y="41552"/>
                </a:cubicBezTo>
                <a:cubicBezTo>
                  <a:pt x="5173" y="41739"/>
                  <a:pt x="5228" y="41871"/>
                  <a:pt x="5317" y="42058"/>
                </a:cubicBezTo>
                <a:cubicBezTo>
                  <a:pt x="5405" y="42378"/>
                  <a:pt x="5548" y="42796"/>
                  <a:pt x="5680" y="43115"/>
                </a:cubicBezTo>
                <a:cubicBezTo>
                  <a:pt x="5867" y="43709"/>
                  <a:pt x="6054" y="44172"/>
                  <a:pt x="6274" y="44623"/>
                </a:cubicBezTo>
                <a:cubicBezTo>
                  <a:pt x="6505" y="45129"/>
                  <a:pt x="6824" y="45592"/>
                  <a:pt x="7155" y="46054"/>
                </a:cubicBezTo>
                <a:cubicBezTo>
                  <a:pt x="7474" y="46461"/>
                  <a:pt x="7837" y="46824"/>
                  <a:pt x="8255" y="47199"/>
                </a:cubicBezTo>
                <a:cubicBezTo>
                  <a:pt x="8575" y="47518"/>
                  <a:pt x="8982" y="47837"/>
                  <a:pt x="9400" y="48112"/>
                </a:cubicBezTo>
                <a:cubicBezTo>
                  <a:pt x="10182" y="48618"/>
                  <a:pt x="11051" y="49026"/>
                  <a:pt x="12053" y="49301"/>
                </a:cubicBezTo>
                <a:cubicBezTo>
                  <a:pt x="12933" y="49532"/>
                  <a:pt x="13891" y="49675"/>
                  <a:pt x="14948" y="49719"/>
                </a:cubicBezTo>
                <a:cubicBezTo>
                  <a:pt x="15223" y="49763"/>
                  <a:pt x="15498" y="49763"/>
                  <a:pt x="15817" y="49763"/>
                </a:cubicBezTo>
                <a:cubicBezTo>
                  <a:pt x="16511" y="49763"/>
                  <a:pt x="17193" y="49719"/>
                  <a:pt x="18018" y="49631"/>
                </a:cubicBezTo>
                <a:cubicBezTo>
                  <a:pt x="19394" y="49488"/>
                  <a:pt x="20814" y="49257"/>
                  <a:pt x="22289" y="48894"/>
                </a:cubicBezTo>
                <a:cubicBezTo>
                  <a:pt x="23115" y="48662"/>
                  <a:pt x="23885" y="48431"/>
                  <a:pt x="24667" y="48156"/>
                </a:cubicBezTo>
                <a:lnTo>
                  <a:pt x="24711" y="48112"/>
                </a:lnTo>
                <a:lnTo>
                  <a:pt x="25316" y="48112"/>
                </a:lnTo>
                <a:cubicBezTo>
                  <a:pt x="25767" y="48156"/>
                  <a:pt x="26230" y="48156"/>
                  <a:pt x="26692" y="48156"/>
                </a:cubicBezTo>
                <a:lnTo>
                  <a:pt x="27330" y="48156"/>
                </a:lnTo>
                <a:cubicBezTo>
                  <a:pt x="28838" y="48112"/>
                  <a:pt x="30038" y="48068"/>
                  <a:pt x="31139" y="47925"/>
                </a:cubicBezTo>
                <a:cubicBezTo>
                  <a:pt x="32471" y="47749"/>
                  <a:pt x="33615" y="47518"/>
                  <a:pt x="34672" y="47100"/>
                </a:cubicBezTo>
                <a:cubicBezTo>
                  <a:pt x="35167" y="46923"/>
                  <a:pt x="35718" y="46692"/>
                  <a:pt x="36180" y="46417"/>
                </a:cubicBezTo>
                <a:cubicBezTo>
                  <a:pt x="36686" y="46098"/>
                  <a:pt x="37148" y="45779"/>
                  <a:pt x="37644" y="45316"/>
                </a:cubicBezTo>
                <a:cubicBezTo>
                  <a:pt x="38568" y="44579"/>
                  <a:pt x="39350" y="43621"/>
                  <a:pt x="40076" y="42477"/>
                </a:cubicBezTo>
                <a:cubicBezTo>
                  <a:pt x="40671" y="41464"/>
                  <a:pt x="41177" y="40363"/>
                  <a:pt x="41639" y="39075"/>
                </a:cubicBezTo>
                <a:cubicBezTo>
                  <a:pt x="41870" y="38481"/>
                  <a:pt x="42047" y="37887"/>
                  <a:pt x="42190" y="37248"/>
                </a:cubicBezTo>
                <a:cubicBezTo>
                  <a:pt x="42377" y="36643"/>
                  <a:pt x="42509" y="35960"/>
                  <a:pt x="42652" y="35322"/>
                </a:cubicBezTo>
                <a:cubicBezTo>
                  <a:pt x="42872" y="34034"/>
                  <a:pt x="42971" y="32746"/>
                  <a:pt x="42971" y="31558"/>
                </a:cubicBezTo>
                <a:cubicBezTo>
                  <a:pt x="42971" y="30369"/>
                  <a:pt x="42784" y="29169"/>
                  <a:pt x="42509" y="28024"/>
                </a:cubicBezTo>
                <a:cubicBezTo>
                  <a:pt x="42190" y="26880"/>
                  <a:pt x="41727" y="25735"/>
                  <a:pt x="41133" y="24678"/>
                </a:cubicBezTo>
                <a:cubicBezTo>
                  <a:pt x="40539" y="23578"/>
                  <a:pt x="39757" y="22521"/>
                  <a:pt x="38800" y="21508"/>
                </a:cubicBezTo>
                <a:cubicBezTo>
                  <a:pt x="38469" y="21189"/>
                  <a:pt x="38150" y="20914"/>
                  <a:pt x="37875" y="20683"/>
                </a:cubicBezTo>
                <a:cubicBezTo>
                  <a:pt x="37699" y="20507"/>
                  <a:pt x="37468" y="20320"/>
                  <a:pt x="37237" y="20133"/>
                </a:cubicBezTo>
                <a:lnTo>
                  <a:pt x="37192" y="20088"/>
                </a:lnTo>
                <a:lnTo>
                  <a:pt x="36917" y="19857"/>
                </a:lnTo>
                <a:cubicBezTo>
                  <a:pt x="36323" y="19362"/>
                  <a:pt x="35630" y="18757"/>
                  <a:pt x="35079" y="18074"/>
                </a:cubicBezTo>
                <a:cubicBezTo>
                  <a:pt x="34991" y="17931"/>
                  <a:pt x="34848" y="17755"/>
                  <a:pt x="34760" y="17568"/>
                </a:cubicBezTo>
                <a:cubicBezTo>
                  <a:pt x="34672" y="17436"/>
                  <a:pt x="34573" y="17205"/>
                  <a:pt x="34441" y="17018"/>
                </a:cubicBezTo>
                <a:cubicBezTo>
                  <a:pt x="34298" y="16610"/>
                  <a:pt x="34166" y="16192"/>
                  <a:pt x="34122" y="15686"/>
                </a:cubicBezTo>
                <a:cubicBezTo>
                  <a:pt x="34067" y="15455"/>
                  <a:pt x="34067" y="15179"/>
                  <a:pt x="34067" y="14860"/>
                </a:cubicBezTo>
                <a:cubicBezTo>
                  <a:pt x="34067" y="14629"/>
                  <a:pt x="34067" y="14409"/>
                  <a:pt x="34122" y="14079"/>
                </a:cubicBezTo>
                <a:cubicBezTo>
                  <a:pt x="34166" y="13760"/>
                  <a:pt x="34254" y="13440"/>
                  <a:pt x="34298" y="13121"/>
                </a:cubicBezTo>
                <a:cubicBezTo>
                  <a:pt x="34397" y="12846"/>
                  <a:pt x="34485" y="12527"/>
                  <a:pt x="34617" y="12108"/>
                </a:cubicBezTo>
                <a:cubicBezTo>
                  <a:pt x="34760" y="11602"/>
                  <a:pt x="34947" y="11107"/>
                  <a:pt x="35123" y="10601"/>
                </a:cubicBezTo>
                <a:lnTo>
                  <a:pt x="35167" y="10601"/>
                </a:lnTo>
                <a:lnTo>
                  <a:pt x="35266" y="10369"/>
                </a:lnTo>
                <a:lnTo>
                  <a:pt x="35310" y="10138"/>
                </a:lnTo>
                <a:cubicBezTo>
                  <a:pt x="35541" y="9588"/>
                  <a:pt x="35773" y="8949"/>
                  <a:pt x="35905" y="8300"/>
                </a:cubicBezTo>
                <a:cubicBezTo>
                  <a:pt x="35993" y="7937"/>
                  <a:pt x="36092" y="7530"/>
                  <a:pt x="36136" y="7155"/>
                </a:cubicBezTo>
                <a:cubicBezTo>
                  <a:pt x="36180" y="6429"/>
                  <a:pt x="36136" y="5735"/>
                  <a:pt x="35949" y="5097"/>
                </a:cubicBezTo>
                <a:cubicBezTo>
                  <a:pt x="35861" y="4822"/>
                  <a:pt x="35773" y="4503"/>
                  <a:pt x="35585" y="4228"/>
                </a:cubicBezTo>
                <a:cubicBezTo>
                  <a:pt x="35497" y="3996"/>
                  <a:pt x="35310" y="3721"/>
                  <a:pt x="35079" y="3446"/>
                </a:cubicBezTo>
                <a:cubicBezTo>
                  <a:pt x="34760" y="2984"/>
                  <a:pt x="34298" y="2576"/>
                  <a:pt x="33703" y="2158"/>
                </a:cubicBezTo>
                <a:cubicBezTo>
                  <a:pt x="33153" y="1839"/>
                  <a:pt x="32559" y="1520"/>
                  <a:pt x="31821" y="1245"/>
                </a:cubicBezTo>
                <a:cubicBezTo>
                  <a:pt x="31183" y="969"/>
                  <a:pt x="30489" y="738"/>
                  <a:pt x="29664" y="551"/>
                </a:cubicBezTo>
                <a:cubicBezTo>
                  <a:pt x="28937" y="419"/>
                  <a:pt x="28156" y="276"/>
                  <a:pt x="27330" y="188"/>
                </a:cubicBezTo>
                <a:cubicBezTo>
                  <a:pt x="26274" y="45"/>
                  <a:pt x="25173" y="1"/>
                  <a:pt x="24072" y="1"/>
                </a:cubicBezTo>
                <a:close/>
              </a:path>
            </a:pathLst>
          </a:custGeom>
          <a:solidFill>
            <a:srgbClr val="32A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/>
          <p:cNvSpPr txBox="1"/>
          <p:nvPr>
            <p:ph type="title"/>
          </p:nvPr>
        </p:nvSpPr>
        <p:spPr>
          <a:xfrm>
            <a:off x="27600" y="1550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Nội dung</a:t>
            </a:r>
            <a:endParaRPr sz="3000"/>
          </a:p>
        </p:txBody>
      </p:sp>
      <p:grpSp>
        <p:nvGrpSpPr>
          <p:cNvPr id="239" name="Google Shape;239;p27"/>
          <p:cNvGrpSpPr/>
          <p:nvPr/>
        </p:nvGrpSpPr>
        <p:grpSpPr>
          <a:xfrm>
            <a:off x="3216491" y="2584765"/>
            <a:ext cx="2413809" cy="1185860"/>
            <a:chOff x="3254507" y="2959659"/>
            <a:chExt cx="2612630" cy="1373477"/>
          </a:xfrm>
        </p:grpSpPr>
        <p:sp>
          <p:nvSpPr>
            <p:cNvPr id="240" name="Google Shape;240;p27"/>
            <p:cNvSpPr/>
            <p:nvPr/>
          </p:nvSpPr>
          <p:spPr>
            <a:xfrm>
              <a:off x="5192258" y="3095700"/>
              <a:ext cx="347092" cy="261676"/>
            </a:xfrm>
            <a:custGeom>
              <a:rect b="b" l="l" r="r" t="t"/>
              <a:pathLst>
                <a:path extrusionOk="0" h="7469" w="9907">
                  <a:moveTo>
                    <a:pt x="4517" y="104"/>
                  </a:moveTo>
                  <a:cubicBezTo>
                    <a:pt x="4665" y="104"/>
                    <a:pt x="4811" y="112"/>
                    <a:pt x="4954" y="127"/>
                  </a:cubicBezTo>
                  <a:cubicBezTo>
                    <a:pt x="7519" y="402"/>
                    <a:pt x="9808" y="2923"/>
                    <a:pt x="9808" y="4673"/>
                  </a:cubicBezTo>
                  <a:cubicBezTo>
                    <a:pt x="9764" y="5267"/>
                    <a:pt x="9489" y="5817"/>
                    <a:pt x="8982" y="6269"/>
                  </a:cubicBezTo>
                  <a:cubicBezTo>
                    <a:pt x="8214" y="6963"/>
                    <a:pt x="6892" y="7370"/>
                    <a:pt x="5561" y="7370"/>
                  </a:cubicBezTo>
                  <a:cubicBezTo>
                    <a:pt x="5310" y="7370"/>
                    <a:pt x="5059" y="7355"/>
                    <a:pt x="4811" y="7325"/>
                  </a:cubicBezTo>
                  <a:cubicBezTo>
                    <a:pt x="2015" y="7006"/>
                    <a:pt x="89" y="5036"/>
                    <a:pt x="133" y="3429"/>
                  </a:cubicBezTo>
                  <a:cubicBezTo>
                    <a:pt x="133" y="2691"/>
                    <a:pt x="551" y="1921"/>
                    <a:pt x="1278" y="1316"/>
                  </a:cubicBezTo>
                  <a:cubicBezTo>
                    <a:pt x="2135" y="546"/>
                    <a:pt x="3380" y="104"/>
                    <a:pt x="4517" y="104"/>
                  </a:cubicBezTo>
                  <a:close/>
                  <a:moveTo>
                    <a:pt x="4448" y="0"/>
                  </a:moveTo>
                  <a:cubicBezTo>
                    <a:pt x="3299" y="0"/>
                    <a:pt x="2061" y="479"/>
                    <a:pt x="1190" y="1228"/>
                  </a:cubicBezTo>
                  <a:cubicBezTo>
                    <a:pt x="452" y="1866"/>
                    <a:pt x="45" y="2647"/>
                    <a:pt x="45" y="3429"/>
                  </a:cubicBezTo>
                  <a:cubicBezTo>
                    <a:pt x="1" y="5443"/>
                    <a:pt x="2477" y="7149"/>
                    <a:pt x="4767" y="7424"/>
                  </a:cubicBezTo>
                  <a:cubicBezTo>
                    <a:pt x="5042" y="7468"/>
                    <a:pt x="5273" y="7468"/>
                    <a:pt x="5548" y="7468"/>
                  </a:cubicBezTo>
                  <a:cubicBezTo>
                    <a:pt x="6880" y="7468"/>
                    <a:pt x="8256" y="7050"/>
                    <a:pt x="9081" y="6368"/>
                  </a:cubicBezTo>
                  <a:cubicBezTo>
                    <a:pt x="9588" y="5861"/>
                    <a:pt x="9907" y="5311"/>
                    <a:pt x="9907" y="4673"/>
                  </a:cubicBezTo>
                  <a:cubicBezTo>
                    <a:pt x="9907" y="3704"/>
                    <a:pt x="9357" y="2603"/>
                    <a:pt x="8300" y="1690"/>
                  </a:cubicBezTo>
                  <a:cubicBezTo>
                    <a:pt x="7287" y="765"/>
                    <a:pt x="6055" y="127"/>
                    <a:pt x="4998" y="39"/>
                  </a:cubicBezTo>
                  <a:cubicBezTo>
                    <a:pt x="4818" y="13"/>
                    <a:pt x="4634" y="0"/>
                    <a:pt x="4448" y="0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5190717" y="3100570"/>
              <a:ext cx="348633" cy="251867"/>
            </a:xfrm>
            <a:custGeom>
              <a:rect b="b" l="l" r="r" t="t"/>
              <a:pathLst>
                <a:path extrusionOk="0" h="7189" w="9951">
                  <a:moveTo>
                    <a:pt x="4622" y="1"/>
                  </a:moveTo>
                  <a:cubicBezTo>
                    <a:pt x="2654" y="1"/>
                    <a:pt x="517" y="1197"/>
                    <a:pt x="276" y="2883"/>
                  </a:cubicBezTo>
                  <a:cubicBezTo>
                    <a:pt x="1" y="4809"/>
                    <a:pt x="2290" y="6636"/>
                    <a:pt x="4404" y="7054"/>
                  </a:cubicBezTo>
                  <a:cubicBezTo>
                    <a:pt x="4827" y="7143"/>
                    <a:pt x="5277" y="7188"/>
                    <a:pt x="5730" y="7188"/>
                  </a:cubicBezTo>
                  <a:cubicBezTo>
                    <a:pt x="7574" y="7188"/>
                    <a:pt x="9455" y="6443"/>
                    <a:pt x="9676" y="4897"/>
                  </a:cubicBezTo>
                  <a:cubicBezTo>
                    <a:pt x="9951" y="3015"/>
                    <a:pt x="7563" y="538"/>
                    <a:pt x="5449" y="76"/>
                  </a:cubicBezTo>
                  <a:cubicBezTo>
                    <a:pt x="5181" y="25"/>
                    <a:pt x="4903" y="1"/>
                    <a:pt x="4622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5322238" y="3117877"/>
              <a:ext cx="94875" cy="194374"/>
            </a:xfrm>
            <a:custGeom>
              <a:rect b="b" l="l" r="r" t="t"/>
              <a:pathLst>
                <a:path extrusionOk="0" h="5548" w="2708">
                  <a:moveTo>
                    <a:pt x="2620" y="0"/>
                  </a:moveTo>
                  <a:cubicBezTo>
                    <a:pt x="1882" y="639"/>
                    <a:pt x="1288" y="1464"/>
                    <a:pt x="826" y="2565"/>
                  </a:cubicBezTo>
                  <a:cubicBezTo>
                    <a:pt x="462" y="3533"/>
                    <a:pt x="231" y="4590"/>
                    <a:pt x="0" y="5504"/>
                  </a:cubicBezTo>
                  <a:lnTo>
                    <a:pt x="143" y="5548"/>
                  </a:lnTo>
                  <a:cubicBezTo>
                    <a:pt x="319" y="4634"/>
                    <a:pt x="550" y="3577"/>
                    <a:pt x="925" y="2609"/>
                  </a:cubicBezTo>
                  <a:cubicBezTo>
                    <a:pt x="1376" y="1563"/>
                    <a:pt x="1970" y="683"/>
                    <a:pt x="2708" y="88"/>
                  </a:cubicBezTo>
                  <a:lnTo>
                    <a:pt x="2620" y="0"/>
                  </a:ln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5229290" y="3110941"/>
              <a:ext cx="168553" cy="150020"/>
            </a:xfrm>
            <a:custGeom>
              <a:rect b="b" l="l" r="r" t="t"/>
              <a:pathLst>
                <a:path extrusionOk="0" h="4282" w="4811">
                  <a:moveTo>
                    <a:pt x="4511" y="0"/>
                  </a:moveTo>
                  <a:cubicBezTo>
                    <a:pt x="3372" y="0"/>
                    <a:pt x="2220" y="456"/>
                    <a:pt x="1420" y="1255"/>
                  </a:cubicBezTo>
                  <a:cubicBezTo>
                    <a:pt x="683" y="1981"/>
                    <a:pt x="221" y="2994"/>
                    <a:pt x="0" y="4282"/>
                  </a:cubicBezTo>
                  <a:lnTo>
                    <a:pt x="89" y="4282"/>
                  </a:lnTo>
                  <a:cubicBezTo>
                    <a:pt x="320" y="3038"/>
                    <a:pt x="771" y="2080"/>
                    <a:pt x="1508" y="1343"/>
                  </a:cubicBezTo>
                  <a:cubicBezTo>
                    <a:pt x="2234" y="578"/>
                    <a:pt x="3284" y="128"/>
                    <a:pt x="4365" y="128"/>
                  </a:cubicBezTo>
                  <a:cubicBezTo>
                    <a:pt x="4513" y="128"/>
                    <a:pt x="4662" y="137"/>
                    <a:pt x="4810" y="154"/>
                  </a:cubicBezTo>
                  <a:lnTo>
                    <a:pt x="4810" y="11"/>
                  </a:lnTo>
                  <a:cubicBezTo>
                    <a:pt x="4711" y="4"/>
                    <a:pt x="4611" y="0"/>
                    <a:pt x="4511" y="0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5426712" y="3125971"/>
              <a:ext cx="60996" cy="221772"/>
            </a:xfrm>
            <a:custGeom>
              <a:rect b="b" l="l" r="r" t="t"/>
              <a:pathLst>
                <a:path extrusionOk="0" h="6330" w="1741">
                  <a:moveTo>
                    <a:pt x="89" y="0"/>
                  </a:moveTo>
                  <a:lnTo>
                    <a:pt x="1" y="44"/>
                  </a:lnTo>
                  <a:cubicBezTo>
                    <a:pt x="970" y="958"/>
                    <a:pt x="1564" y="2103"/>
                    <a:pt x="1608" y="3258"/>
                  </a:cubicBezTo>
                  <a:cubicBezTo>
                    <a:pt x="1652" y="4403"/>
                    <a:pt x="1146" y="5504"/>
                    <a:pt x="276" y="6230"/>
                  </a:cubicBezTo>
                  <a:lnTo>
                    <a:pt x="364" y="6329"/>
                  </a:lnTo>
                  <a:cubicBezTo>
                    <a:pt x="1245" y="5548"/>
                    <a:pt x="1740" y="4403"/>
                    <a:pt x="1696" y="3258"/>
                  </a:cubicBezTo>
                  <a:cubicBezTo>
                    <a:pt x="1652" y="2059"/>
                    <a:pt x="1058" y="870"/>
                    <a:pt x="89" y="0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4809711" y="3262467"/>
              <a:ext cx="925555" cy="660375"/>
            </a:xfrm>
            <a:custGeom>
              <a:rect b="b" l="l" r="r" t="t"/>
              <a:pathLst>
                <a:path extrusionOk="0" h="18849" w="26418">
                  <a:moveTo>
                    <a:pt x="18118" y="1"/>
                  </a:moveTo>
                  <a:cubicBezTo>
                    <a:pt x="18118" y="1"/>
                    <a:pt x="2984" y="2202"/>
                    <a:pt x="2478" y="3985"/>
                  </a:cubicBezTo>
                  <a:cubicBezTo>
                    <a:pt x="1971" y="5823"/>
                    <a:pt x="2202" y="9819"/>
                    <a:pt x="2015" y="11283"/>
                  </a:cubicBezTo>
                  <a:cubicBezTo>
                    <a:pt x="1883" y="12747"/>
                    <a:pt x="419" y="13803"/>
                    <a:pt x="188" y="15686"/>
                  </a:cubicBezTo>
                  <a:cubicBezTo>
                    <a:pt x="1" y="16973"/>
                    <a:pt x="419" y="18019"/>
                    <a:pt x="419" y="18019"/>
                  </a:cubicBezTo>
                  <a:cubicBezTo>
                    <a:pt x="1785" y="18517"/>
                    <a:pt x="3669" y="18575"/>
                    <a:pt x="4475" y="18575"/>
                  </a:cubicBezTo>
                  <a:cubicBezTo>
                    <a:pt x="4720" y="18575"/>
                    <a:pt x="4866" y="18569"/>
                    <a:pt x="4866" y="18569"/>
                  </a:cubicBezTo>
                  <a:cubicBezTo>
                    <a:pt x="4866" y="18569"/>
                    <a:pt x="5372" y="15730"/>
                    <a:pt x="5372" y="15598"/>
                  </a:cubicBezTo>
                  <a:lnTo>
                    <a:pt x="5372" y="18525"/>
                  </a:lnTo>
                  <a:cubicBezTo>
                    <a:pt x="5372" y="18525"/>
                    <a:pt x="6605" y="18801"/>
                    <a:pt x="11096" y="18845"/>
                  </a:cubicBezTo>
                  <a:cubicBezTo>
                    <a:pt x="11310" y="18847"/>
                    <a:pt x="11527" y="18849"/>
                    <a:pt x="11746" y="18849"/>
                  </a:cubicBezTo>
                  <a:cubicBezTo>
                    <a:pt x="16122" y="18849"/>
                    <a:pt x="21233" y="18349"/>
                    <a:pt x="21233" y="18349"/>
                  </a:cubicBezTo>
                  <a:lnTo>
                    <a:pt x="20870" y="16148"/>
                  </a:lnTo>
                  <a:lnTo>
                    <a:pt x="21740" y="18349"/>
                  </a:lnTo>
                  <a:cubicBezTo>
                    <a:pt x="24403" y="18118"/>
                    <a:pt x="25317" y="17656"/>
                    <a:pt x="25317" y="17656"/>
                  </a:cubicBezTo>
                  <a:cubicBezTo>
                    <a:pt x="25317" y="17656"/>
                    <a:pt x="26418" y="13253"/>
                    <a:pt x="23754" y="10314"/>
                  </a:cubicBezTo>
                  <a:cubicBezTo>
                    <a:pt x="21740" y="8168"/>
                    <a:pt x="22521" y="6737"/>
                    <a:pt x="22334" y="4216"/>
                  </a:cubicBezTo>
                  <a:cubicBezTo>
                    <a:pt x="22103" y="1740"/>
                    <a:pt x="18118" y="1"/>
                    <a:pt x="18118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4853294" y="3554799"/>
              <a:ext cx="65586" cy="332832"/>
            </a:xfrm>
            <a:custGeom>
              <a:rect b="b" l="l" r="r" t="t"/>
              <a:pathLst>
                <a:path extrusionOk="0" h="9500" w="1872">
                  <a:moveTo>
                    <a:pt x="1377" y="0"/>
                  </a:moveTo>
                  <a:lnTo>
                    <a:pt x="1377" y="99"/>
                  </a:lnTo>
                  <a:cubicBezTo>
                    <a:pt x="1652" y="649"/>
                    <a:pt x="1784" y="1244"/>
                    <a:pt x="1784" y="1882"/>
                  </a:cubicBezTo>
                  <a:cubicBezTo>
                    <a:pt x="1784" y="2521"/>
                    <a:pt x="1652" y="3214"/>
                    <a:pt x="1322" y="3808"/>
                  </a:cubicBezTo>
                  <a:cubicBezTo>
                    <a:pt x="1002" y="4359"/>
                    <a:pt x="551" y="4865"/>
                    <a:pt x="276" y="5459"/>
                  </a:cubicBezTo>
                  <a:cubicBezTo>
                    <a:pt x="89" y="5922"/>
                    <a:pt x="1" y="6472"/>
                    <a:pt x="1" y="6978"/>
                  </a:cubicBezTo>
                  <a:cubicBezTo>
                    <a:pt x="1" y="7848"/>
                    <a:pt x="221" y="8718"/>
                    <a:pt x="639" y="9499"/>
                  </a:cubicBezTo>
                  <a:lnTo>
                    <a:pt x="683" y="9499"/>
                  </a:lnTo>
                  <a:cubicBezTo>
                    <a:pt x="727" y="9499"/>
                    <a:pt x="727" y="9455"/>
                    <a:pt x="727" y="9455"/>
                  </a:cubicBezTo>
                  <a:cubicBezTo>
                    <a:pt x="320" y="8674"/>
                    <a:pt x="89" y="7804"/>
                    <a:pt x="89" y="6978"/>
                  </a:cubicBezTo>
                  <a:cubicBezTo>
                    <a:pt x="89" y="6472"/>
                    <a:pt x="177" y="5966"/>
                    <a:pt x="364" y="5504"/>
                  </a:cubicBezTo>
                  <a:cubicBezTo>
                    <a:pt x="639" y="4909"/>
                    <a:pt x="1101" y="4403"/>
                    <a:pt x="1421" y="3852"/>
                  </a:cubicBezTo>
                  <a:cubicBezTo>
                    <a:pt x="1740" y="3258"/>
                    <a:pt x="1872" y="2576"/>
                    <a:pt x="1872" y="1882"/>
                  </a:cubicBezTo>
                  <a:cubicBezTo>
                    <a:pt x="1872" y="1244"/>
                    <a:pt x="1740" y="594"/>
                    <a:pt x="1465" y="44"/>
                  </a:cubicBezTo>
                  <a:cubicBezTo>
                    <a:pt x="1465" y="0"/>
                    <a:pt x="1421" y="0"/>
                    <a:pt x="1377" y="0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4931983" y="3651180"/>
              <a:ext cx="40115" cy="252252"/>
            </a:xfrm>
            <a:custGeom>
              <a:rect b="b" l="l" r="r" t="t"/>
              <a:pathLst>
                <a:path extrusionOk="0" h="7200" w="1145">
                  <a:moveTo>
                    <a:pt x="782" y="1"/>
                  </a:moveTo>
                  <a:cubicBezTo>
                    <a:pt x="727" y="1"/>
                    <a:pt x="727" y="1"/>
                    <a:pt x="683" y="45"/>
                  </a:cubicBezTo>
                  <a:cubicBezTo>
                    <a:pt x="639" y="188"/>
                    <a:pt x="595" y="320"/>
                    <a:pt x="595" y="463"/>
                  </a:cubicBezTo>
                  <a:cubicBezTo>
                    <a:pt x="595" y="870"/>
                    <a:pt x="870" y="1333"/>
                    <a:pt x="958" y="1795"/>
                  </a:cubicBezTo>
                  <a:cubicBezTo>
                    <a:pt x="1002" y="1927"/>
                    <a:pt x="1002" y="2070"/>
                    <a:pt x="1002" y="2246"/>
                  </a:cubicBezTo>
                  <a:cubicBezTo>
                    <a:pt x="1002" y="2708"/>
                    <a:pt x="870" y="3171"/>
                    <a:pt x="683" y="3578"/>
                  </a:cubicBezTo>
                  <a:cubicBezTo>
                    <a:pt x="451" y="4172"/>
                    <a:pt x="176" y="4778"/>
                    <a:pt x="44" y="5372"/>
                  </a:cubicBezTo>
                  <a:cubicBezTo>
                    <a:pt x="0" y="5548"/>
                    <a:pt x="0" y="5691"/>
                    <a:pt x="0" y="5823"/>
                  </a:cubicBezTo>
                  <a:cubicBezTo>
                    <a:pt x="0" y="6330"/>
                    <a:pt x="132" y="6836"/>
                    <a:pt x="550" y="7199"/>
                  </a:cubicBezTo>
                  <a:cubicBezTo>
                    <a:pt x="550" y="7199"/>
                    <a:pt x="595" y="7199"/>
                    <a:pt x="595" y="7155"/>
                  </a:cubicBezTo>
                  <a:lnTo>
                    <a:pt x="595" y="7111"/>
                  </a:lnTo>
                  <a:cubicBezTo>
                    <a:pt x="231" y="6792"/>
                    <a:pt x="88" y="6330"/>
                    <a:pt x="88" y="5823"/>
                  </a:cubicBezTo>
                  <a:cubicBezTo>
                    <a:pt x="88" y="5691"/>
                    <a:pt x="132" y="5548"/>
                    <a:pt x="132" y="5416"/>
                  </a:cubicBezTo>
                  <a:cubicBezTo>
                    <a:pt x="275" y="4778"/>
                    <a:pt x="550" y="4227"/>
                    <a:pt x="782" y="3622"/>
                  </a:cubicBezTo>
                  <a:cubicBezTo>
                    <a:pt x="958" y="3215"/>
                    <a:pt x="1145" y="2708"/>
                    <a:pt x="1145" y="2246"/>
                  </a:cubicBezTo>
                  <a:cubicBezTo>
                    <a:pt x="1145" y="2070"/>
                    <a:pt x="1101" y="1927"/>
                    <a:pt x="1057" y="1751"/>
                  </a:cubicBezTo>
                  <a:cubicBezTo>
                    <a:pt x="958" y="1289"/>
                    <a:pt x="683" y="870"/>
                    <a:pt x="683" y="463"/>
                  </a:cubicBezTo>
                  <a:cubicBezTo>
                    <a:pt x="683" y="320"/>
                    <a:pt x="727" y="188"/>
                    <a:pt x="782" y="100"/>
                  </a:cubicBezTo>
                  <a:cubicBezTo>
                    <a:pt x="826" y="45"/>
                    <a:pt x="782" y="45"/>
                    <a:pt x="782" y="1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5036492" y="3760700"/>
              <a:ext cx="35105" cy="147743"/>
            </a:xfrm>
            <a:custGeom>
              <a:rect b="b" l="l" r="r" t="t"/>
              <a:pathLst>
                <a:path extrusionOk="0" h="4217" w="1002">
                  <a:moveTo>
                    <a:pt x="44" y="1"/>
                  </a:moveTo>
                  <a:cubicBezTo>
                    <a:pt x="44" y="45"/>
                    <a:pt x="0" y="45"/>
                    <a:pt x="44" y="89"/>
                  </a:cubicBezTo>
                  <a:cubicBezTo>
                    <a:pt x="495" y="639"/>
                    <a:pt x="826" y="1322"/>
                    <a:pt x="870" y="2059"/>
                  </a:cubicBezTo>
                  <a:cubicBezTo>
                    <a:pt x="914" y="2147"/>
                    <a:pt x="914" y="2290"/>
                    <a:pt x="914" y="2378"/>
                  </a:cubicBezTo>
                  <a:cubicBezTo>
                    <a:pt x="914" y="2973"/>
                    <a:pt x="726" y="3622"/>
                    <a:pt x="451" y="4128"/>
                  </a:cubicBezTo>
                  <a:cubicBezTo>
                    <a:pt x="407" y="4172"/>
                    <a:pt x="407" y="4172"/>
                    <a:pt x="451" y="4216"/>
                  </a:cubicBezTo>
                  <a:cubicBezTo>
                    <a:pt x="495" y="4216"/>
                    <a:pt x="495" y="4216"/>
                    <a:pt x="495" y="4172"/>
                  </a:cubicBezTo>
                  <a:cubicBezTo>
                    <a:pt x="826" y="3622"/>
                    <a:pt x="1002" y="3028"/>
                    <a:pt x="1002" y="2378"/>
                  </a:cubicBezTo>
                  <a:lnTo>
                    <a:pt x="1002" y="2015"/>
                  </a:lnTo>
                  <a:cubicBezTo>
                    <a:pt x="914" y="1278"/>
                    <a:pt x="594" y="595"/>
                    <a:pt x="132" y="1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4882233" y="3539349"/>
              <a:ext cx="200540" cy="195180"/>
            </a:xfrm>
            <a:custGeom>
              <a:rect b="b" l="l" r="r" t="t"/>
              <a:pathLst>
                <a:path extrusionOk="0" h="5571" w="5724">
                  <a:moveTo>
                    <a:pt x="2783" y="1"/>
                  </a:moveTo>
                  <a:cubicBezTo>
                    <a:pt x="2649" y="1"/>
                    <a:pt x="2514" y="12"/>
                    <a:pt x="2378" y="34"/>
                  </a:cubicBezTo>
                  <a:cubicBezTo>
                    <a:pt x="958" y="309"/>
                    <a:pt x="0" y="1729"/>
                    <a:pt x="275" y="3237"/>
                  </a:cubicBezTo>
                  <a:cubicBezTo>
                    <a:pt x="524" y="4611"/>
                    <a:pt x="1673" y="5570"/>
                    <a:pt x="2941" y="5570"/>
                  </a:cubicBezTo>
                  <a:cubicBezTo>
                    <a:pt x="3075" y="5570"/>
                    <a:pt x="3211" y="5559"/>
                    <a:pt x="3346" y="5537"/>
                  </a:cubicBezTo>
                  <a:cubicBezTo>
                    <a:pt x="4766" y="5262"/>
                    <a:pt x="5724" y="3842"/>
                    <a:pt x="5449" y="2323"/>
                  </a:cubicBezTo>
                  <a:cubicBezTo>
                    <a:pt x="5200" y="960"/>
                    <a:pt x="4051" y="1"/>
                    <a:pt x="2783" y="1"/>
                  </a:cubicBezTo>
                  <a:close/>
                </a:path>
              </a:pathLst>
            </a:custGeom>
            <a:solidFill>
              <a:srgbClr val="F8B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4907669" y="3618563"/>
              <a:ext cx="130400" cy="50415"/>
            </a:xfrm>
            <a:custGeom>
              <a:rect b="b" l="l" r="r" t="t"/>
              <a:pathLst>
                <a:path extrusionOk="0" h="1439" w="3722">
                  <a:moveTo>
                    <a:pt x="1771" y="1"/>
                  </a:moveTo>
                  <a:cubicBezTo>
                    <a:pt x="1501" y="1"/>
                    <a:pt x="1235" y="42"/>
                    <a:pt x="969" y="106"/>
                  </a:cubicBezTo>
                  <a:cubicBezTo>
                    <a:pt x="650" y="249"/>
                    <a:pt x="320" y="381"/>
                    <a:pt x="1" y="613"/>
                  </a:cubicBezTo>
                  <a:lnTo>
                    <a:pt x="1" y="701"/>
                  </a:lnTo>
                  <a:lnTo>
                    <a:pt x="45" y="701"/>
                  </a:lnTo>
                  <a:cubicBezTo>
                    <a:pt x="375" y="525"/>
                    <a:pt x="694" y="381"/>
                    <a:pt x="1013" y="293"/>
                  </a:cubicBezTo>
                  <a:cubicBezTo>
                    <a:pt x="1276" y="230"/>
                    <a:pt x="1516" y="183"/>
                    <a:pt x="1770" y="183"/>
                  </a:cubicBezTo>
                  <a:cubicBezTo>
                    <a:pt x="1867" y="183"/>
                    <a:pt x="1966" y="190"/>
                    <a:pt x="2070" y="205"/>
                  </a:cubicBezTo>
                  <a:cubicBezTo>
                    <a:pt x="2158" y="205"/>
                    <a:pt x="2202" y="205"/>
                    <a:pt x="2301" y="249"/>
                  </a:cubicBezTo>
                  <a:lnTo>
                    <a:pt x="2521" y="337"/>
                  </a:lnTo>
                  <a:cubicBezTo>
                    <a:pt x="2708" y="381"/>
                    <a:pt x="2851" y="480"/>
                    <a:pt x="2984" y="613"/>
                  </a:cubicBezTo>
                  <a:cubicBezTo>
                    <a:pt x="3127" y="701"/>
                    <a:pt x="3215" y="844"/>
                    <a:pt x="3347" y="976"/>
                  </a:cubicBezTo>
                  <a:cubicBezTo>
                    <a:pt x="3446" y="1119"/>
                    <a:pt x="3534" y="1251"/>
                    <a:pt x="3622" y="1394"/>
                  </a:cubicBezTo>
                  <a:cubicBezTo>
                    <a:pt x="3677" y="1438"/>
                    <a:pt x="3677" y="1438"/>
                    <a:pt x="3721" y="1438"/>
                  </a:cubicBezTo>
                  <a:lnTo>
                    <a:pt x="3721" y="1350"/>
                  </a:lnTo>
                  <a:cubicBezTo>
                    <a:pt x="3622" y="1207"/>
                    <a:pt x="3534" y="1031"/>
                    <a:pt x="3446" y="888"/>
                  </a:cubicBezTo>
                  <a:cubicBezTo>
                    <a:pt x="3347" y="756"/>
                    <a:pt x="3215" y="569"/>
                    <a:pt x="3072" y="480"/>
                  </a:cubicBezTo>
                  <a:cubicBezTo>
                    <a:pt x="2940" y="337"/>
                    <a:pt x="2796" y="249"/>
                    <a:pt x="2620" y="150"/>
                  </a:cubicBezTo>
                  <a:lnTo>
                    <a:pt x="2345" y="62"/>
                  </a:lnTo>
                  <a:cubicBezTo>
                    <a:pt x="2246" y="18"/>
                    <a:pt x="2158" y="18"/>
                    <a:pt x="2070" y="18"/>
                  </a:cubicBezTo>
                  <a:cubicBezTo>
                    <a:pt x="1970" y="6"/>
                    <a:pt x="1870" y="1"/>
                    <a:pt x="1771" y="1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4938149" y="3635379"/>
              <a:ext cx="131907" cy="49785"/>
            </a:xfrm>
            <a:custGeom>
              <a:rect b="b" l="l" r="r" t="t"/>
              <a:pathLst>
                <a:path extrusionOk="0" h="1421" w="3765">
                  <a:moveTo>
                    <a:pt x="1981" y="0"/>
                  </a:moveTo>
                  <a:cubicBezTo>
                    <a:pt x="1882" y="0"/>
                    <a:pt x="1794" y="45"/>
                    <a:pt x="1706" y="45"/>
                  </a:cubicBezTo>
                  <a:cubicBezTo>
                    <a:pt x="1332" y="133"/>
                    <a:pt x="1013" y="320"/>
                    <a:pt x="738" y="551"/>
                  </a:cubicBezTo>
                  <a:cubicBezTo>
                    <a:pt x="463" y="771"/>
                    <a:pt x="187" y="1046"/>
                    <a:pt x="0" y="1376"/>
                  </a:cubicBezTo>
                  <a:lnTo>
                    <a:pt x="0" y="1420"/>
                  </a:lnTo>
                  <a:lnTo>
                    <a:pt x="99" y="1420"/>
                  </a:lnTo>
                  <a:cubicBezTo>
                    <a:pt x="330" y="1145"/>
                    <a:pt x="551" y="914"/>
                    <a:pt x="826" y="683"/>
                  </a:cubicBezTo>
                  <a:cubicBezTo>
                    <a:pt x="1101" y="496"/>
                    <a:pt x="1431" y="320"/>
                    <a:pt x="1750" y="221"/>
                  </a:cubicBezTo>
                  <a:cubicBezTo>
                    <a:pt x="1838" y="221"/>
                    <a:pt x="1926" y="177"/>
                    <a:pt x="2026" y="177"/>
                  </a:cubicBezTo>
                  <a:lnTo>
                    <a:pt x="2257" y="177"/>
                  </a:lnTo>
                  <a:cubicBezTo>
                    <a:pt x="2433" y="177"/>
                    <a:pt x="2620" y="221"/>
                    <a:pt x="2752" y="276"/>
                  </a:cubicBezTo>
                  <a:cubicBezTo>
                    <a:pt x="2939" y="320"/>
                    <a:pt x="3082" y="408"/>
                    <a:pt x="3258" y="496"/>
                  </a:cubicBezTo>
                  <a:cubicBezTo>
                    <a:pt x="3401" y="595"/>
                    <a:pt x="3533" y="683"/>
                    <a:pt x="3677" y="771"/>
                  </a:cubicBezTo>
                  <a:cubicBezTo>
                    <a:pt x="3699" y="798"/>
                    <a:pt x="3710" y="812"/>
                    <a:pt x="3715" y="812"/>
                  </a:cubicBezTo>
                  <a:cubicBezTo>
                    <a:pt x="3721" y="812"/>
                    <a:pt x="3721" y="798"/>
                    <a:pt x="3721" y="771"/>
                  </a:cubicBezTo>
                  <a:cubicBezTo>
                    <a:pt x="3765" y="771"/>
                    <a:pt x="3765" y="727"/>
                    <a:pt x="3721" y="727"/>
                  </a:cubicBezTo>
                  <a:cubicBezTo>
                    <a:pt x="3577" y="595"/>
                    <a:pt x="3445" y="496"/>
                    <a:pt x="3302" y="364"/>
                  </a:cubicBezTo>
                  <a:cubicBezTo>
                    <a:pt x="3170" y="276"/>
                    <a:pt x="2983" y="177"/>
                    <a:pt x="2807" y="133"/>
                  </a:cubicBezTo>
                  <a:cubicBezTo>
                    <a:pt x="2664" y="45"/>
                    <a:pt x="2477" y="0"/>
                    <a:pt x="2301" y="0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5115146" y="3840930"/>
              <a:ext cx="227938" cy="92738"/>
            </a:xfrm>
            <a:custGeom>
              <a:rect b="b" l="l" r="r" t="t"/>
              <a:pathLst>
                <a:path extrusionOk="0" h="2647" w="6506">
                  <a:moveTo>
                    <a:pt x="6230" y="0"/>
                  </a:moveTo>
                  <a:cubicBezTo>
                    <a:pt x="4791" y="640"/>
                    <a:pt x="3379" y="856"/>
                    <a:pt x="2164" y="856"/>
                  </a:cubicBezTo>
                  <a:cubicBezTo>
                    <a:pt x="1373" y="856"/>
                    <a:pt x="666" y="764"/>
                    <a:pt x="88" y="639"/>
                  </a:cubicBezTo>
                  <a:lnTo>
                    <a:pt x="88" y="639"/>
                  </a:lnTo>
                  <a:cubicBezTo>
                    <a:pt x="132" y="1233"/>
                    <a:pt x="132" y="1838"/>
                    <a:pt x="0" y="2334"/>
                  </a:cubicBezTo>
                  <a:cubicBezTo>
                    <a:pt x="844" y="2549"/>
                    <a:pt x="1694" y="2646"/>
                    <a:pt x="2545" y="2646"/>
                  </a:cubicBezTo>
                  <a:cubicBezTo>
                    <a:pt x="3871" y="2646"/>
                    <a:pt x="5198" y="2410"/>
                    <a:pt x="6505" y="2014"/>
                  </a:cubicBezTo>
                  <a:cubicBezTo>
                    <a:pt x="6329" y="1420"/>
                    <a:pt x="6285" y="683"/>
                    <a:pt x="6230" y="0"/>
                  </a:cubicBezTo>
                  <a:close/>
                </a:path>
              </a:pathLst>
            </a:custGeom>
            <a:solidFill>
              <a:srgbClr val="F6AC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5032989" y="3911490"/>
              <a:ext cx="369864" cy="379499"/>
            </a:xfrm>
            <a:custGeom>
              <a:rect b="b" l="l" r="r" t="t"/>
              <a:pathLst>
                <a:path extrusionOk="0" h="10832" w="10557">
                  <a:moveTo>
                    <a:pt x="8850" y="0"/>
                  </a:moveTo>
                  <a:cubicBezTo>
                    <a:pt x="7543" y="396"/>
                    <a:pt x="6216" y="632"/>
                    <a:pt x="4890" y="632"/>
                  </a:cubicBezTo>
                  <a:cubicBezTo>
                    <a:pt x="4039" y="632"/>
                    <a:pt x="3189" y="535"/>
                    <a:pt x="2345" y="320"/>
                  </a:cubicBezTo>
                  <a:cubicBezTo>
                    <a:pt x="2202" y="694"/>
                    <a:pt x="2026" y="1013"/>
                    <a:pt x="1696" y="1145"/>
                  </a:cubicBezTo>
                  <a:cubicBezTo>
                    <a:pt x="1245" y="1332"/>
                    <a:pt x="694" y="1475"/>
                    <a:pt x="1" y="1651"/>
                  </a:cubicBezTo>
                  <a:cubicBezTo>
                    <a:pt x="1014" y="3622"/>
                    <a:pt x="3072" y="7254"/>
                    <a:pt x="6011" y="10831"/>
                  </a:cubicBezTo>
                  <a:cubicBezTo>
                    <a:pt x="7199" y="8850"/>
                    <a:pt x="9082" y="5460"/>
                    <a:pt x="10557" y="1475"/>
                  </a:cubicBezTo>
                  <a:lnTo>
                    <a:pt x="10369" y="1475"/>
                  </a:lnTo>
                  <a:cubicBezTo>
                    <a:pt x="9500" y="1332"/>
                    <a:pt x="9082" y="782"/>
                    <a:pt x="8850" y="0"/>
                  </a:cubicBezTo>
                  <a:close/>
                </a:path>
              </a:pathLst>
            </a:custGeom>
            <a:solidFill>
              <a:srgbClr val="F8B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5243549" y="3963167"/>
              <a:ext cx="464354" cy="369479"/>
            </a:xfrm>
            <a:custGeom>
              <a:rect b="b" l="l" r="r" t="t"/>
              <a:pathLst>
                <a:path extrusionOk="0" h="10546" w="13254">
                  <a:moveTo>
                    <a:pt x="4547" y="0"/>
                  </a:moveTo>
                  <a:cubicBezTo>
                    <a:pt x="3072" y="3985"/>
                    <a:pt x="1189" y="7375"/>
                    <a:pt x="1" y="9356"/>
                  </a:cubicBezTo>
                  <a:cubicBezTo>
                    <a:pt x="276" y="9764"/>
                    <a:pt x="639" y="10127"/>
                    <a:pt x="969" y="10545"/>
                  </a:cubicBezTo>
                  <a:cubicBezTo>
                    <a:pt x="5647" y="10545"/>
                    <a:pt x="10920" y="10457"/>
                    <a:pt x="13253" y="9951"/>
                  </a:cubicBezTo>
                  <a:cubicBezTo>
                    <a:pt x="13253" y="9951"/>
                    <a:pt x="11877" y="4810"/>
                    <a:pt x="10545" y="2697"/>
                  </a:cubicBezTo>
                  <a:cubicBezTo>
                    <a:pt x="9224" y="639"/>
                    <a:pt x="6055" y="221"/>
                    <a:pt x="4547" y="0"/>
                  </a:cubicBezTo>
                  <a:close/>
                </a:path>
              </a:pathLst>
            </a:custGeom>
            <a:solidFill>
              <a:srgbClr val="349E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4774255" y="3969333"/>
              <a:ext cx="503278" cy="363313"/>
            </a:xfrm>
            <a:custGeom>
              <a:rect b="b" l="l" r="r" t="t"/>
              <a:pathLst>
                <a:path extrusionOk="0" h="10370" w="14365">
                  <a:moveTo>
                    <a:pt x="7386" y="0"/>
                  </a:moveTo>
                  <a:cubicBezTo>
                    <a:pt x="5647" y="507"/>
                    <a:pt x="3214" y="188"/>
                    <a:pt x="1750" y="3071"/>
                  </a:cubicBezTo>
                  <a:cubicBezTo>
                    <a:pt x="826" y="5372"/>
                    <a:pt x="0" y="10006"/>
                    <a:pt x="0" y="10006"/>
                  </a:cubicBezTo>
                  <a:cubicBezTo>
                    <a:pt x="0" y="10006"/>
                    <a:pt x="5779" y="10281"/>
                    <a:pt x="12658" y="10325"/>
                  </a:cubicBezTo>
                  <a:cubicBezTo>
                    <a:pt x="13209" y="10369"/>
                    <a:pt x="13759" y="10369"/>
                    <a:pt x="14364" y="10369"/>
                  </a:cubicBezTo>
                  <a:cubicBezTo>
                    <a:pt x="14034" y="9951"/>
                    <a:pt x="13671" y="9588"/>
                    <a:pt x="13396" y="9180"/>
                  </a:cubicBezTo>
                  <a:cubicBezTo>
                    <a:pt x="10457" y="5603"/>
                    <a:pt x="8399" y="1971"/>
                    <a:pt x="7386" y="0"/>
                  </a:cubicBezTo>
                  <a:close/>
                </a:path>
              </a:pathLst>
            </a:custGeom>
            <a:solidFill>
              <a:srgbClr val="349E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5121312" y="4028717"/>
              <a:ext cx="70981" cy="46702"/>
            </a:xfrm>
            <a:custGeom>
              <a:rect b="b" l="l" r="r" t="t"/>
              <a:pathLst>
                <a:path extrusionOk="0" h="1333" w="2026">
                  <a:moveTo>
                    <a:pt x="1" y="1"/>
                  </a:moveTo>
                  <a:lnTo>
                    <a:pt x="2026" y="1332"/>
                  </a:ln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5121312" y="4028717"/>
              <a:ext cx="70981" cy="46702"/>
            </a:xfrm>
            <a:custGeom>
              <a:rect b="b" l="l" r="r" t="t"/>
              <a:pathLst>
                <a:path extrusionOk="0" h="1333" w="2026">
                  <a:moveTo>
                    <a:pt x="56" y="1"/>
                  </a:moveTo>
                  <a:lnTo>
                    <a:pt x="1" y="56"/>
                  </a:lnTo>
                  <a:cubicBezTo>
                    <a:pt x="331" y="276"/>
                    <a:pt x="650" y="507"/>
                    <a:pt x="1013" y="738"/>
                  </a:cubicBezTo>
                  <a:cubicBezTo>
                    <a:pt x="1332" y="925"/>
                    <a:pt x="1652" y="1156"/>
                    <a:pt x="2026" y="1332"/>
                  </a:cubicBezTo>
                  <a:lnTo>
                    <a:pt x="2026" y="1288"/>
                  </a:lnTo>
                  <a:cubicBezTo>
                    <a:pt x="1707" y="1057"/>
                    <a:pt x="1376" y="826"/>
                    <a:pt x="1057" y="650"/>
                  </a:cubicBezTo>
                  <a:cubicBezTo>
                    <a:pt x="738" y="419"/>
                    <a:pt x="375" y="188"/>
                    <a:pt x="56" y="1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5269405" y="4021010"/>
              <a:ext cx="52868" cy="48243"/>
            </a:xfrm>
            <a:custGeom>
              <a:rect b="b" l="l" r="r" t="t"/>
              <a:pathLst>
                <a:path extrusionOk="0" h="1377" w="1509">
                  <a:moveTo>
                    <a:pt x="0" y="1376"/>
                  </a:moveTo>
                  <a:lnTo>
                    <a:pt x="1508" y="0"/>
                  </a:ln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5269405" y="4021010"/>
              <a:ext cx="54409" cy="48243"/>
            </a:xfrm>
            <a:custGeom>
              <a:rect b="b" l="l" r="r" t="t"/>
              <a:pathLst>
                <a:path extrusionOk="0" h="1377" w="1553">
                  <a:moveTo>
                    <a:pt x="1508" y="0"/>
                  </a:moveTo>
                  <a:cubicBezTo>
                    <a:pt x="1233" y="177"/>
                    <a:pt x="958" y="408"/>
                    <a:pt x="727" y="639"/>
                  </a:cubicBezTo>
                  <a:cubicBezTo>
                    <a:pt x="451" y="870"/>
                    <a:pt x="231" y="1101"/>
                    <a:pt x="0" y="1321"/>
                  </a:cubicBezTo>
                  <a:lnTo>
                    <a:pt x="0" y="1376"/>
                  </a:lnTo>
                  <a:cubicBezTo>
                    <a:pt x="275" y="1189"/>
                    <a:pt x="551" y="958"/>
                    <a:pt x="782" y="727"/>
                  </a:cubicBezTo>
                  <a:cubicBezTo>
                    <a:pt x="1057" y="496"/>
                    <a:pt x="1277" y="276"/>
                    <a:pt x="1552" y="44"/>
                  </a:cubicBezTo>
                  <a:lnTo>
                    <a:pt x="1508" y="0"/>
                  </a:ln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4930441" y="4028717"/>
              <a:ext cx="69054" cy="276531"/>
            </a:xfrm>
            <a:custGeom>
              <a:rect b="b" l="l" r="r" t="t"/>
              <a:pathLst>
                <a:path extrusionOk="0" h="7893" w="1971">
                  <a:moveTo>
                    <a:pt x="88" y="1"/>
                  </a:moveTo>
                  <a:lnTo>
                    <a:pt x="0" y="56"/>
                  </a:lnTo>
                  <a:cubicBezTo>
                    <a:pt x="0" y="56"/>
                    <a:pt x="88" y="232"/>
                    <a:pt x="220" y="551"/>
                  </a:cubicBezTo>
                  <a:cubicBezTo>
                    <a:pt x="451" y="1013"/>
                    <a:pt x="826" y="1751"/>
                    <a:pt x="1145" y="2477"/>
                  </a:cubicBezTo>
                  <a:cubicBezTo>
                    <a:pt x="1464" y="3215"/>
                    <a:pt x="1739" y="3908"/>
                    <a:pt x="1783" y="4315"/>
                  </a:cubicBezTo>
                  <a:cubicBezTo>
                    <a:pt x="1827" y="4634"/>
                    <a:pt x="1871" y="4954"/>
                    <a:pt x="1871" y="5372"/>
                  </a:cubicBezTo>
                  <a:cubicBezTo>
                    <a:pt x="1871" y="5966"/>
                    <a:pt x="1827" y="6561"/>
                    <a:pt x="1783" y="7067"/>
                  </a:cubicBezTo>
                  <a:cubicBezTo>
                    <a:pt x="1739" y="7298"/>
                    <a:pt x="1739" y="7529"/>
                    <a:pt x="1695" y="7661"/>
                  </a:cubicBezTo>
                  <a:lnTo>
                    <a:pt x="1695" y="7893"/>
                  </a:lnTo>
                  <a:lnTo>
                    <a:pt x="1783" y="7893"/>
                  </a:lnTo>
                  <a:cubicBezTo>
                    <a:pt x="1783" y="7893"/>
                    <a:pt x="1970" y="6517"/>
                    <a:pt x="1970" y="5372"/>
                  </a:cubicBezTo>
                  <a:cubicBezTo>
                    <a:pt x="1970" y="4954"/>
                    <a:pt x="1926" y="4590"/>
                    <a:pt x="1871" y="4315"/>
                  </a:cubicBezTo>
                  <a:cubicBezTo>
                    <a:pt x="1783" y="3721"/>
                    <a:pt x="1321" y="2664"/>
                    <a:pt x="914" y="1707"/>
                  </a:cubicBezTo>
                  <a:cubicBezTo>
                    <a:pt x="451" y="782"/>
                    <a:pt x="88" y="1"/>
                    <a:pt x="88" y="1"/>
                  </a:cubicBezTo>
                  <a:close/>
                </a:path>
              </a:pathLst>
            </a:custGeom>
            <a:solidFill>
              <a:srgbClr val="237F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5505401" y="4007907"/>
              <a:ext cx="25856" cy="300425"/>
            </a:xfrm>
            <a:custGeom>
              <a:rect b="b" l="l" r="r" t="t"/>
              <a:pathLst>
                <a:path extrusionOk="0" h="8575" w="738">
                  <a:moveTo>
                    <a:pt x="650" y="0"/>
                  </a:moveTo>
                  <a:cubicBezTo>
                    <a:pt x="650" y="0"/>
                    <a:pt x="0" y="3258"/>
                    <a:pt x="0" y="4953"/>
                  </a:cubicBezTo>
                  <a:lnTo>
                    <a:pt x="0" y="5052"/>
                  </a:lnTo>
                  <a:cubicBezTo>
                    <a:pt x="0" y="6703"/>
                    <a:pt x="650" y="8575"/>
                    <a:pt x="650" y="8575"/>
                  </a:cubicBezTo>
                  <a:lnTo>
                    <a:pt x="738" y="8575"/>
                  </a:lnTo>
                  <a:cubicBezTo>
                    <a:pt x="738" y="8575"/>
                    <a:pt x="694" y="8443"/>
                    <a:pt x="650" y="8255"/>
                  </a:cubicBezTo>
                  <a:cubicBezTo>
                    <a:pt x="463" y="7661"/>
                    <a:pt x="99" y="6285"/>
                    <a:pt x="99" y="5052"/>
                  </a:cubicBezTo>
                  <a:lnTo>
                    <a:pt x="99" y="4953"/>
                  </a:lnTo>
                  <a:cubicBezTo>
                    <a:pt x="99" y="4084"/>
                    <a:pt x="232" y="2851"/>
                    <a:pt x="419" y="1838"/>
                  </a:cubicBezTo>
                  <a:cubicBezTo>
                    <a:pt x="507" y="1332"/>
                    <a:pt x="595" y="870"/>
                    <a:pt x="650" y="551"/>
                  </a:cubicBezTo>
                  <a:cubicBezTo>
                    <a:pt x="694" y="187"/>
                    <a:pt x="738" y="0"/>
                    <a:pt x="738" y="0"/>
                  </a:cubicBezTo>
                  <a:close/>
                </a:path>
              </a:pathLst>
            </a:custGeom>
            <a:solidFill>
              <a:srgbClr val="237F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5017188" y="3975885"/>
              <a:ext cx="232948" cy="350175"/>
            </a:xfrm>
            <a:custGeom>
              <a:rect b="b" l="l" r="r" t="t"/>
              <a:pathLst>
                <a:path extrusionOk="0" h="9995" w="6649">
                  <a:moveTo>
                    <a:pt x="89" y="1"/>
                  </a:moveTo>
                  <a:lnTo>
                    <a:pt x="1" y="45"/>
                  </a:lnTo>
                  <a:cubicBezTo>
                    <a:pt x="1" y="45"/>
                    <a:pt x="2202" y="6142"/>
                    <a:pt x="6550" y="9995"/>
                  </a:cubicBezTo>
                  <a:lnTo>
                    <a:pt x="6649" y="9907"/>
                  </a:lnTo>
                  <a:cubicBezTo>
                    <a:pt x="4447" y="8025"/>
                    <a:pt x="2840" y="5548"/>
                    <a:pt x="1740" y="3534"/>
                  </a:cubicBezTo>
                  <a:cubicBezTo>
                    <a:pt x="1189" y="2521"/>
                    <a:pt x="771" y="1652"/>
                    <a:pt x="496" y="1013"/>
                  </a:cubicBezTo>
                  <a:cubicBezTo>
                    <a:pt x="364" y="683"/>
                    <a:pt x="221" y="463"/>
                    <a:pt x="177" y="276"/>
                  </a:cubicBezTo>
                  <a:cubicBezTo>
                    <a:pt x="89" y="89"/>
                    <a:pt x="89" y="1"/>
                    <a:pt x="89" y="1"/>
                  </a:cubicBezTo>
                  <a:close/>
                </a:path>
              </a:pathLst>
            </a:custGeom>
            <a:solidFill>
              <a:srgbClr val="237F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5254725" y="3966250"/>
              <a:ext cx="165470" cy="340540"/>
            </a:xfrm>
            <a:custGeom>
              <a:rect b="b" l="l" r="r" t="t"/>
              <a:pathLst>
                <a:path extrusionOk="0" h="9720" w="4723">
                  <a:moveTo>
                    <a:pt x="4635" y="0"/>
                  </a:moveTo>
                  <a:cubicBezTo>
                    <a:pt x="3622" y="3258"/>
                    <a:pt x="2477" y="5691"/>
                    <a:pt x="1608" y="7243"/>
                  </a:cubicBezTo>
                  <a:cubicBezTo>
                    <a:pt x="1146" y="8069"/>
                    <a:pt x="738" y="8663"/>
                    <a:pt x="463" y="9037"/>
                  </a:cubicBezTo>
                  <a:cubicBezTo>
                    <a:pt x="320" y="9268"/>
                    <a:pt x="232" y="9400"/>
                    <a:pt x="144" y="9488"/>
                  </a:cubicBezTo>
                  <a:cubicBezTo>
                    <a:pt x="45" y="9587"/>
                    <a:pt x="1" y="9632"/>
                    <a:pt x="1" y="9632"/>
                  </a:cubicBezTo>
                  <a:lnTo>
                    <a:pt x="100" y="9720"/>
                  </a:lnTo>
                  <a:cubicBezTo>
                    <a:pt x="100" y="9676"/>
                    <a:pt x="2753" y="6561"/>
                    <a:pt x="4723" y="44"/>
                  </a:cubicBezTo>
                  <a:lnTo>
                    <a:pt x="4635" y="0"/>
                  </a:lnTo>
                  <a:close/>
                </a:path>
              </a:pathLst>
            </a:custGeom>
            <a:solidFill>
              <a:srgbClr val="237F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4947784" y="3292562"/>
              <a:ext cx="528713" cy="591181"/>
            </a:xfrm>
            <a:custGeom>
              <a:rect b="b" l="l" r="r" t="t"/>
              <a:pathLst>
                <a:path extrusionOk="0" h="16874" w="15091">
                  <a:moveTo>
                    <a:pt x="7543" y="0"/>
                  </a:moveTo>
                  <a:cubicBezTo>
                    <a:pt x="178" y="0"/>
                    <a:pt x="0" y="4733"/>
                    <a:pt x="0" y="4733"/>
                  </a:cubicBezTo>
                  <a:cubicBezTo>
                    <a:pt x="0" y="4733"/>
                    <a:pt x="881" y="7441"/>
                    <a:pt x="650" y="8960"/>
                  </a:cubicBezTo>
                  <a:cubicBezTo>
                    <a:pt x="419" y="10512"/>
                    <a:pt x="694" y="12812"/>
                    <a:pt x="1376" y="13957"/>
                  </a:cubicBezTo>
                  <a:cubicBezTo>
                    <a:pt x="2022" y="14982"/>
                    <a:pt x="4765" y="16874"/>
                    <a:pt x="7395" y="16874"/>
                  </a:cubicBezTo>
                  <a:cubicBezTo>
                    <a:pt x="7591" y="16874"/>
                    <a:pt x="7787" y="16863"/>
                    <a:pt x="7980" y="16841"/>
                  </a:cubicBezTo>
                  <a:cubicBezTo>
                    <a:pt x="11238" y="16434"/>
                    <a:pt x="13396" y="14739"/>
                    <a:pt x="14133" y="13495"/>
                  </a:cubicBezTo>
                  <a:cubicBezTo>
                    <a:pt x="15091" y="11712"/>
                    <a:pt x="14816" y="8960"/>
                    <a:pt x="14772" y="8454"/>
                  </a:cubicBezTo>
                  <a:cubicBezTo>
                    <a:pt x="14772" y="7947"/>
                    <a:pt x="14640" y="5008"/>
                    <a:pt x="14541" y="4370"/>
                  </a:cubicBezTo>
                  <a:cubicBezTo>
                    <a:pt x="14408" y="3677"/>
                    <a:pt x="13946" y="154"/>
                    <a:pt x="8168" y="11"/>
                  </a:cubicBezTo>
                  <a:cubicBezTo>
                    <a:pt x="7954" y="4"/>
                    <a:pt x="7745" y="0"/>
                    <a:pt x="7543" y="0"/>
                  </a:cubicBezTo>
                  <a:close/>
                </a:path>
              </a:pathLst>
            </a:custGeom>
            <a:solidFill>
              <a:srgbClr val="F8B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5309485" y="3262117"/>
              <a:ext cx="212557" cy="322322"/>
            </a:xfrm>
            <a:custGeom>
              <a:rect b="b" l="l" r="r" t="t"/>
              <a:pathLst>
                <a:path extrusionOk="0" h="9200" w="6067">
                  <a:moveTo>
                    <a:pt x="3697" y="0"/>
                  </a:moveTo>
                  <a:cubicBezTo>
                    <a:pt x="2067" y="0"/>
                    <a:pt x="1" y="3357"/>
                    <a:pt x="1" y="3357"/>
                  </a:cubicBezTo>
                  <a:cubicBezTo>
                    <a:pt x="1" y="3357"/>
                    <a:pt x="2158" y="8629"/>
                    <a:pt x="4128" y="9180"/>
                  </a:cubicBezTo>
                  <a:cubicBezTo>
                    <a:pt x="4180" y="9193"/>
                    <a:pt x="4230" y="9199"/>
                    <a:pt x="4278" y="9199"/>
                  </a:cubicBezTo>
                  <a:cubicBezTo>
                    <a:pt x="6067" y="9199"/>
                    <a:pt x="5461" y="236"/>
                    <a:pt x="3853" y="11"/>
                  </a:cubicBezTo>
                  <a:cubicBezTo>
                    <a:pt x="3802" y="4"/>
                    <a:pt x="3749" y="0"/>
                    <a:pt x="3697" y="0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5400891" y="3326861"/>
              <a:ext cx="207512" cy="544549"/>
            </a:xfrm>
            <a:custGeom>
              <a:rect b="b" l="l" r="r" t="t"/>
              <a:pathLst>
                <a:path extrusionOk="0" h="15543" w="5923">
                  <a:moveTo>
                    <a:pt x="100" y="1"/>
                  </a:moveTo>
                  <a:cubicBezTo>
                    <a:pt x="56" y="1"/>
                    <a:pt x="56" y="45"/>
                    <a:pt x="56" y="45"/>
                  </a:cubicBezTo>
                  <a:cubicBezTo>
                    <a:pt x="1" y="133"/>
                    <a:pt x="1" y="221"/>
                    <a:pt x="1" y="320"/>
                  </a:cubicBezTo>
                  <a:cubicBezTo>
                    <a:pt x="1" y="1784"/>
                    <a:pt x="606" y="3248"/>
                    <a:pt x="1608" y="4305"/>
                  </a:cubicBezTo>
                  <a:cubicBezTo>
                    <a:pt x="2070" y="4767"/>
                    <a:pt x="2576" y="5174"/>
                    <a:pt x="3027" y="5592"/>
                  </a:cubicBezTo>
                  <a:cubicBezTo>
                    <a:pt x="3490" y="6055"/>
                    <a:pt x="3809" y="6550"/>
                    <a:pt x="3952" y="7155"/>
                  </a:cubicBezTo>
                  <a:cubicBezTo>
                    <a:pt x="3996" y="7288"/>
                    <a:pt x="3996" y="7431"/>
                    <a:pt x="3996" y="7563"/>
                  </a:cubicBezTo>
                  <a:cubicBezTo>
                    <a:pt x="3996" y="8388"/>
                    <a:pt x="3633" y="9214"/>
                    <a:pt x="3633" y="10083"/>
                  </a:cubicBezTo>
                  <a:lnTo>
                    <a:pt x="3633" y="10358"/>
                  </a:lnTo>
                  <a:cubicBezTo>
                    <a:pt x="3721" y="11327"/>
                    <a:pt x="4359" y="12109"/>
                    <a:pt x="4910" y="12879"/>
                  </a:cubicBezTo>
                  <a:cubicBezTo>
                    <a:pt x="5372" y="13528"/>
                    <a:pt x="5779" y="14255"/>
                    <a:pt x="5779" y="14992"/>
                  </a:cubicBezTo>
                  <a:cubicBezTo>
                    <a:pt x="5779" y="15180"/>
                    <a:pt x="5779" y="15312"/>
                    <a:pt x="5735" y="15499"/>
                  </a:cubicBezTo>
                  <a:cubicBezTo>
                    <a:pt x="5735" y="15499"/>
                    <a:pt x="5735" y="15543"/>
                    <a:pt x="5779" y="15543"/>
                  </a:cubicBezTo>
                  <a:cubicBezTo>
                    <a:pt x="5779" y="15543"/>
                    <a:pt x="5834" y="15543"/>
                    <a:pt x="5834" y="15499"/>
                  </a:cubicBezTo>
                  <a:cubicBezTo>
                    <a:pt x="5878" y="15356"/>
                    <a:pt x="5922" y="15180"/>
                    <a:pt x="5922" y="14992"/>
                  </a:cubicBezTo>
                  <a:cubicBezTo>
                    <a:pt x="5922" y="14211"/>
                    <a:pt x="5460" y="13484"/>
                    <a:pt x="5009" y="12835"/>
                  </a:cubicBezTo>
                  <a:cubicBezTo>
                    <a:pt x="4458" y="12054"/>
                    <a:pt x="3809" y="11283"/>
                    <a:pt x="3721" y="10358"/>
                  </a:cubicBezTo>
                  <a:lnTo>
                    <a:pt x="3721" y="10083"/>
                  </a:lnTo>
                  <a:cubicBezTo>
                    <a:pt x="3721" y="9258"/>
                    <a:pt x="4084" y="8432"/>
                    <a:pt x="4084" y="7563"/>
                  </a:cubicBezTo>
                  <a:cubicBezTo>
                    <a:pt x="4084" y="7431"/>
                    <a:pt x="4084" y="7288"/>
                    <a:pt x="4040" y="7100"/>
                  </a:cubicBezTo>
                  <a:cubicBezTo>
                    <a:pt x="3908" y="6462"/>
                    <a:pt x="3534" y="6000"/>
                    <a:pt x="3082" y="5548"/>
                  </a:cubicBezTo>
                  <a:cubicBezTo>
                    <a:pt x="2664" y="5086"/>
                    <a:pt x="2114" y="4679"/>
                    <a:pt x="1707" y="4217"/>
                  </a:cubicBezTo>
                  <a:cubicBezTo>
                    <a:pt x="694" y="3204"/>
                    <a:pt x="144" y="1740"/>
                    <a:pt x="144" y="320"/>
                  </a:cubicBezTo>
                  <a:lnTo>
                    <a:pt x="144" y="45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5418619" y="3292947"/>
              <a:ext cx="239534" cy="576921"/>
            </a:xfrm>
            <a:custGeom>
              <a:rect b="b" l="l" r="r" t="t"/>
              <a:pathLst>
                <a:path extrusionOk="0" h="16467" w="6837">
                  <a:moveTo>
                    <a:pt x="45" y="0"/>
                  </a:moveTo>
                  <a:cubicBezTo>
                    <a:pt x="45" y="0"/>
                    <a:pt x="1" y="0"/>
                    <a:pt x="1" y="44"/>
                  </a:cubicBezTo>
                  <a:cubicBezTo>
                    <a:pt x="1" y="44"/>
                    <a:pt x="1" y="88"/>
                    <a:pt x="45" y="88"/>
                  </a:cubicBezTo>
                  <a:cubicBezTo>
                    <a:pt x="1795" y="507"/>
                    <a:pt x="3171" y="2158"/>
                    <a:pt x="3259" y="3941"/>
                  </a:cubicBezTo>
                  <a:cubicBezTo>
                    <a:pt x="3259" y="4084"/>
                    <a:pt x="3303" y="4172"/>
                    <a:pt x="3303" y="4315"/>
                  </a:cubicBezTo>
                  <a:cubicBezTo>
                    <a:pt x="3303" y="4678"/>
                    <a:pt x="3259" y="5097"/>
                    <a:pt x="3259" y="5460"/>
                  </a:cubicBezTo>
                  <a:cubicBezTo>
                    <a:pt x="3259" y="5735"/>
                    <a:pt x="3259" y="6010"/>
                    <a:pt x="3303" y="6241"/>
                  </a:cubicBezTo>
                  <a:cubicBezTo>
                    <a:pt x="3490" y="7155"/>
                    <a:pt x="3996" y="7848"/>
                    <a:pt x="4591" y="8531"/>
                  </a:cubicBezTo>
                  <a:cubicBezTo>
                    <a:pt x="5141" y="9224"/>
                    <a:pt x="5779" y="9863"/>
                    <a:pt x="6198" y="10644"/>
                  </a:cubicBezTo>
                  <a:cubicBezTo>
                    <a:pt x="6561" y="11426"/>
                    <a:pt x="6704" y="12295"/>
                    <a:pt x="6704" y="13165"/>
                  </a:cubicBezTo>
                  <a:cubicBezTo>
                    <a:pt x="6704" y="14265"/>
                    <a:pt x="6517" y="15366"/>
                    <a:pt x="6286" y="16423"/>
                  </a:cubicBezTo>
                  <a:cubicBezTo>
                    <a:pt x="6286" y="16423"/>
                    <a:pt x="6286" y="16467"/>
                    <a:pt x="6330" y="16467"/>
                  </a:cubicBezTo>
                  <a:cubicBezTo>
                    <a:pt x="6374" y="16467"/>
                    <a:pt x="6374" y="16467"/>
                    <a:pt x="6374" y="16423"/>
                  </a:cubicBezTo>
                  <a:cubicBezTo>
                    <a:pt x="6605" y="15366"/>
                    <a:pt x="6836" y="14265"/>
                    <a:pt x="6836" y="13165"/>
                  </a:cubicBezTo>
                  <a:cubicBezTo>
                    <a:pt x="6836" y="12295"/>
                    <a:pt x="6649" y="11426"/>
                    <a:pt x="6286" y="10600"/>
                  </a:cubicBezTo>
                  <a:cubicBezTo>
                    <a:pt x="5879" y="9819"/>
                    <a:pt x="5229" y="9125"/>
                    <a:pt x="4635" y="8487"/>
                  </a:cubicBezTo>
                  <a:cubicBezTo>
                    <a:pt x="4084" y="7793"/>
                    <a:pt x="3578" y="7067"/>
                    <a:pt x="3402" y="6241"/>
                  </a:cubicBezTo>
                  <a:cubicBezTo>
                    <a:pt x="3347" y="5966"/>
                    <a:pt x="3347" y="5735"/>
                    <a:pt x="3347" y="5460"/>
                  </a:cubicBezTo>
                  <a:cubicBezTo>
                    <a:pt x="3347" y="5097"/>
                    <a:pt x="3402" y="4678"/>
                    <a:pt x="3402" y="4315"/>
                  </a:cubicBezTo>
                  <a:cubicBezTo>
                    <a:pt x="3402" y="4172"/>
                    <a:pt x="3402" y="4084"/>
                    <a:pt x="3347" y="3941"/>
                  </a:cubicBezTo>
                  <a:cubicBezTo>
                    <a:pt x="3259" y="2114"/>
                    <a:pt x="1839" y="463"/>
                    <a:pt x="45" y="0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5364245" y="3371601"/>
              <a:ext cx="144660" cy="525665"/>
            </a:xfrm>
            <a:custGeom>
              <a:rect b="b" l="l" r="r" t="t"/>
              <a:pathLst>
                <a:path extrusionOk="0" h="15004" w="4129">
                  <a:moveTo>
                    <a:pt x="45" y="1"/>
                  </a:moveTo>
                  <a:cubicBezTo>
                    <a:pt x="45" y="1"/>
                    <a:pt x="1" y="1"/>
                    <a:pt x="1" y="45"/>
                  </a:cubicBezTo>
                  <a:lnTo>
                    <a:pt x="1" y="144"/>
                  </a:lnTo>
                  <a:cubicBezTo>
                    <a:pt x="1" y="1751"/>
                    <a:pt x="595" y="3402"/>
                    <a:pt x="1652" y="4635"/>
                  </a:cubicBezTo>
                  <a:cubicBezTo>
                    <a:pt x="2246" y="5372"/>
                    <a:pt x="2973" y="5922"/>
                    <a:pt x="3347" y="6748"/>
                  </a:cubicBezTo>
                  <a:cubicBezTo>
                    <a:pt x="3622" y="7254"/>
                    <a:pt x="3666" y="7805"/>
                    <a:pt x="3666" y="8355"/>
                  </a:cubicBezTo>
                  <a:cubicBezTo>
                    <a:pt x="3666" y="8762"/>
                    <a:pt x="3666" y="9126"/>
                    <a:pt x="3578" y="9500"/>
                  </a:cubicBezTo>
                  <a:cubicBezTo>
                    <a:pt x="3435" y="10457"/>
                    <a:pt x="3160" y="11382"/>
                    <a:pt x="3116" y="12340"/>
                  </a:cubicBezTo>
                  <a:lnTo>
                    <a:pt x="3116" y="12527"/>
                  </a:lnTo>
                  <a:cubicBezTo>
                    <a:pt x="3116" y="13440"/>
                    <a:pt x="3391" y="14354"/>
                    <a:pt x="4029" y="15003"/>
                  </a:cubicBezTo>
                  <a:lnTo>
                    <a:pt x="4073" y="15003"/>
                  </a:lnTo>
                  <a:cubicBezTo>
                    <a:pt x="4128" y="14959"/>
                    <a:pt x="4128" y="14904"/>
                    <a:pt x="4073" y="14904"/>
                  </a:cubicBezTo>
                  <a:cubicBezTo>
                    <a:pt x="3479" y="14310"/>
                    <a:pt x="3204" y="13396"/>
                    <a:pt x="3204" y="12527"/>
                  </a:cubicBezTo>
                  <a:cubicBezTo>
                    <a:pt x="3204" y="12483"/>
                    <a:pt x="3248" y="12384"/>
                    <a:pt x="3248" y="12340"/>
                  </a:cubicBezTo>
                  <a:cubicBezTo>
                    <a:pt x="3248" y="11382"/>
                    <a:pt x="3523" y="10457"/>
                    <a:pt x="3666" y="9544"/>
                  </a:cubicBezTo>
                  <a:cubicBezTo>
                    <a:pt x="3754" y="9126"/>
                    <a:pt x="3798" y="8762"/>
                    <a:pt x="3798" y="8355"/>
                  </a:cubicBezTo>
                  <a:cubicBezTo>
                    <a:pt x="3798" y="7805"/>
                    <a:pt x="3710" y="7199"/>
                    <a:pt x="3435" y="6704"/>
                  </a:cubicBezTo>
                  <a:cubicBezTo>
                    <a:pt x="3072" y="5878"/>
                    <a:pt x="2334" y="5273"/>
                    <a:pt x="1740" y="4591"/>
                  </a:cubicBezTo>
                  <a:cubicBezTo>
                    <a:pt x="683" y="3347"/>
                    <a:pt x="89" y="1751"/>
                    <a:pt x="89" y="144"/>
                  </a:cubicBezTo>
                  <a:lnTo>
                    <a:pt x="89" y="45"/>
                  </a:lnTo>
                  <a:cubicBezTo>
                    <a:pt x="89" y="1"/>
                    <a:pt x="89" y="1"/>
                    <a:pt x="45" y="1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4849931" y="3189279"/>
              <a:ext cx="594579" cy="388503"/>
            </a:xfrm>
            <a:custGeom>
              <a:rect b="b" l="l" r="r" t="t"/>
              <a:pathLst>
                <a:path extrusionOk="0" h="11089" w="16971">
                  <a:moveTo>
                    <a:pt x="10322" y="0"/>
                  </a:moveTo>
                  <a:cubicBezTo>
                    <a:pt x="9599" y="0"/>
                    <a:pt x="8858" y="87"/>
                    <a:pt x="8121" y="296"/>
                  </a:cubicBezTo>
                  <a:cubicBezTo>
                    <a:pt x="3762" y="1495"/>
                    <a:pt x="2243" y="3653"/>
                    <a:pt x="1374" y="4974"/>
                  </a:cubicBezTo>
                  <a:cubicBezTo>
                    <a:pt x="580" y="6254"/>
                    <a:pt x="0" y="10919"/>
                    <a:pt x="2194" y="10919"/>
                  </a:cubicBezTo>
                  <a:cubicBezTo>
                    <a:pt x="2283" y="10919"/>
                    <a:pt x="2376" y="10911"/>
                    <a:pt x="2474" y="10895"/>
                  </a:cubicBezTo>
                  <a:cubicBezTo>
                    <a:pt x="2595" y="11033"/>
                    <a:pt x="2700" y="11089"/>
                    <a:pt x="2790" y="11089"/>
                  </a:cubicBezTo>
                  <a:cubicBezTo>
                    <a:pt x="3183" y="11089"/>
                    <a:pt x="3300" y="10026"/>
                    <a:pt x="3300" y="10026"/>
                  </a:cubicBezTo>
                  <a:cubicBezTo>
                    <a:pt x="3300" y="10026"/>
                    <a:pt x="4224" y="8881"/>
                    <a:pt x="4400" y="7637"/>
                  </a:cubicBezTo>
                  <a:cubicBezTo>
                    <a:pt x="4400" y="7637"/>
                    <a:pt x="12887" y="7043"/>
                    <a:pt x="14857" y="5304"/>
                  </a:cubicBezTo>
                  <a:cubicBezTo>
                    <a:pt x="16827" y="3598"/>
                    <a:pt x="16970" y="2090"/>
                    <a:pt x="16970" y="2090"/>
                  </a:cubicBezTo>
                  <a:cubicBezTo>
                    <a:pt x="16970" y="2090"/>
                    <a:pt x="13871" y="0"/>
                    <a:pt x="10322" y="0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5415536" y="3544534"/>
              <a:ext cx="155836" cy="194234"/>
            </a:xfrm>
            <a:custGeom>
              <a:rect b="b" l="l" r="r" t="t"/>
              <a:pathLst>
                <a:path extrusionOk="0" h="5544" w="4448">
                  <a:moveTo>
                    <a:pt x="1462" y="1"/>
                  </a:moveTo>
                  <a:cubicBezTo>
                    <a:pt x="1281" y="1"/>
                    <a:pt x="1098" y="21"/>
                    <a:pt x="914" y="62"/>
                  </a:cubicBezTo>
                  <a:cubicBezTo>
                    <a:pt x="551" y="161"/>
                    <a:pt x="276" y="293"/>
                    <a:pt x="1" y="480"/>
                  </a:cubicBezTo>
                  <a:cubicBezTo>
                    <a:pt x="408" y="1306"/>
                    <a:pt x="1101" y="3001"/>
                    <a:pt x="551" y="5290"/>
                  </a:cubicBezTo>
                  <a:cubicBezTo>
                    <a:pt x="866" y="5448"/>
                    <a:pt x="1243" y="5544"/>
                    <a:pt x="1625" y="5544"/>
                  </a:cubicBezTo>
                  <a:cubicBezTo>
                    <a:pt x="1803" y="5544"/>
                    <a:pt x="1983" y="5523"/>
                    <a:pt x="2158" y="5477"/>
                  </a:cubicBezTo>
                  <a:cubicBezTo>
                    <a:pt x="3578" y="5158"/>
                    <a:pt x="4448" y="3694"/>
                    <a:pt x="4084" y="2175"/>
                  </a:cubicBezTo>
                  <a:cubicBezTo>
                    <a:pt x="3806" y="900"/>
                    <a:pt x="2685" y="1"/>
                    <a:pt x="1462" y="1"/>
                  </a:cubicBezTo>
                  <a:close/>
                </a:path>
              </a:pathLst>
            </a:custGeom>
            <a:solidFill>
              <a:srgbClr val="F8B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5420161" y="3620139"/>
              <a:ext cx="83734" cy="26451"/>
            </a:xfrm>
            <a:custGeom>
              <a:rect b="b" l="l" r="r" t="t"/>
              <a:pathLst>
                <a:path extrusionOk="0" h="755" w="2390">
                  <a:moveTo>
                    <a:pt x="600" y="1"/>
                  </a:moveTo>
                  <a:cubicBezTo>
                    <a:pt x="510" y="1"/>
                    <a:pt x="421" y="6"/>
                    <a:pt x="331" y="17"/>
                  </a:cubicBezTo>
                  <a:cubicBezTo>
                    <a:pt x="232" y="17"/>
                    <a:pt x="144" y="17"/>
                    <a:pt x="56" y="61"/>
                  </a:cubicBezTo>
                  <a:lnTo>
                    <a:pt x="1" y="61"/>
                  </a:lnTo>
                  <a:cubicBezTo>
                    <a:pt x="56" y="105"/>
                    <a:pt x="56" y="204"/>
                    <a:pt x="56" y="248"/>
                  </a:cubicBezTo>
                  <a:lnTo>
                    <a:pt x="100" y="248"/>
                  </a:lnTo>
                  <a:cubicBezTo>
                    <a:pt x="188" y="204"/>
                    <a:pt x="232" y="204"/>
                    <a:pt x="331" y="204"/>
                  </a:cubicBezTo>
                  <a:cubicBezTo>
                    <a:pt x="422" y="193"/>
                    <a:pt x="510" y="188"/>
                    <a:pt x="596" y="188"/>
                  </a:cubicBezTo>
                  <a:cubicBezTo>
                    <a:pt x="854" y="188"/>
                    <a:pt x="1093" y="237"/>
                    <a:pt x="1333" y="336"/>
                  </a:cubicBezTo>
                  <a:cubicBezTo>
                    <a:pt x="1707" y="435"/>
                    <a:pt x="2026" y="568"/>
                    <a:pt x="2301" y="755"/>
                  </a:cubicBezTo>
                  <a:lnTo>
                    <a:pt x="2389" y="755"/>
                  </a:lnTo>
                  <a:lnTo>
                    <a:pt x="2389" y="711"/>
                  </a:lnTo>
                  <a:cubicBezTo>
                    <a:pt x="2070" y="435"/>
                    <a:pt x="1751" y="292"/>
                    <a:pt x="1432" y="160"/>
                  </a:cubicBezTo>
                  <a:cubicBezTo>
                    <a:pt x="1150" y="52"/>
                    <a:pt x="874" y="1"/>
                    <a:pt x="600" y="1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5422088" y="3641546"/>
              <a:ext cx="49785" cy="46702"/>
            </a:xfrm>
            <a:custGeom>
              <a:rect b="b" l="l" r="r" t="t"/>
              <a:pathLst>
                <a:path extrusionOk="0" h="1333" w="1421">
                  <a:moveTo>
                    <a:pt x="1" y="1"/>
                  </a:moveTo>
                  <a:lnTo>
                    <a:pt x="1" y="188"/>
                  </a:lnTo>
                  <a:cubicBezTo>
                    <a:pt x="221" y="276"/>
                    <a:pt x="408" y="419"/>
                    <a:pt x="595" y="551"/>
                  </a:cubicBezTo>
                  <a:cubicBezTo>
                    <a:pt x="870" y="782"/>
                    <a:pt x="1102" y="1057"/>
                    <a:pt x="1322" y="1332"/>
                  </a:cubicBezTo>
                  <a:lnTo>
                    <a:pt x="1421" y="1332"/>
                  </a:lnTo>
                  <a:lnTo>
                    <a:pt x="1421" y="1288"/>
                  </a:lnTo>
                  <a:cubicBezTo>
                    <a:pt x="1234" y="969"/>
                    <a:pt x="1003" y="694"/>
                    <a:pt x="727" y="419"/>
                  </a:cubicBezTo>
                  <a:cubicBezTo>
                    <a:pt x="496" y="232"/>
                    <a:pt x="276" y="100"/>
                    <a:pt x="1" y="1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5227363" y="3486901"/>
              <a:ext cx="166942" cy="63589"/>
            </a:xfrm>
            <a:custGeom>
              <a:rect b="b" l="l" r="r" t="t"/>
              <a:pathLst>
                <a:path extrusionOk="0" h="1815" w="4765">
                  <a:moveTo>
                    <a:pt x="778" y="0"/>
                  </a:moveTo>
                  <a:cubicBezTo>
                    <a:pt x="422" y="0"/>
                    <a:pt x="176" y="70"/>
                    <a:pt x="144" y="243"/>
                  </a:cubicBezTo>
                  <a:cubicBezTo>
                    <a:pt x="0" y="749"/>
                    <a:pt x="188" y="1024"/>
                    <a:pt x="606" y="1157"/>
                  </a:cubicBezTo>
                  <a:cubicBezTo>
                    <a:pt x="1013" y="1300"/>
                    <a:pt x="2708" y="1344"/>
                    <a:pt x="3214" y="1487"/>
                  </a:cubicBezTo>
                  <a:cubicBezTo>
                    <a:pt x="3534" y="1575"/>
                    <a:pt x="4128" y="1707"/>
                    <a:pt x="4546" y="1806"/>
                  </a:cubicBezTo>
                  <a:cubicBezTo>
                    <a:pt x="4558" y="1812"/>
                    <a:pt x="4570" y="1814"/>
                    <a:pt x="4582" y="1814"/>
                  </a:cubicBezTo>
                  <a:cubicBezTo>
                    <a:pt x="4667" y="1814"/>
                    <a:pt x="4765" y="1696"/>
                    <a:pt x="4678" y="1619"/>
                  </a:cubicBezTo>
                  <a:cubicBezTo>
                    <a:pt x="4359" y="1256"/>
                    <a:pt x="3765" y="661"/>
                    <a:pt x="3027" y="430"/>
                  </a:cubicBezTo>
                  <a:cubicBezTo>
                    <a:pt x="2283" y="196"/>
                    <a:pt x="1375" y="0"/>
                    <a:pt x="778" y="0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4980401" y="3490054"/>
              <a:ext cx="145956" cy="76376"/>
            </a:xfrm>
            <a:custGeom>
              <a:rect b="b" l="l" r="r" t="t"/>
              <a:pathLst>
                <a:path extrusionOk="0" h="2180" w="4166">
                  <a:moveTo>
                    <a:pt x="3586" y="1"/>
                  </a:moveTo>
                  <a:cubicBezTo>
                    <a:pt x="3057" y="1"/>
                    <a:pt x="2160" y="295"/>
                    <a:pt x="1458" y="615"/>
                  </a:cubicBezTo>
                  <a:cubicBezTo>
                    <a:pt x="775" y="934"/>
                    <a:pt x="313" y="1573"/>
                    <a:pt x="38" y="1947"/>
                  </a:cubicBezTo>
                  <a:cubicBezTo>
                    <a:pt x="1" y="2059"/>
                    <a:pt x="58" y="2179"/>
                    <a:pt x="131" y="2179"/>
                  </a:cubicBezTo>
                  <a:cubicBezTo>
                    <a:pt x="144" y="2179"/>
                    <a:pt x="157" y="2176"/>
                    <a:pt x="170" y="2167"/>
                  </a:cubicBezTo>
                  <a:cubicBezTo>
                    <a:pt x="544" y="2035"/>
                    <a:pt x="1051" y="1804"/>
                    <a:pt x="1326" y="1716"/>
                  </a:cubicBezTo>
                  <a:cubicBezTo>
                    <a:pt x="1777" y="1529"/>
                    <a:pt x="3296" y="1298"/>
                    <a:pt x="3659" y="1122"/>
                  </a:cubicBezTo>
                  <a:cubicBezTo>
                    <a:pt x="4078" y="934"/>
                    <a:pt x="4166" y="659"/>
                    <a:pt x="4023" y="197"/>
                  </a:cubicBezTo>
                  <a:cubicBezTo>
                    <a:pt x="3982" y="59"/>
                    <a:pt x="3820" y="1"/>
                    <a:pt x="3586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5302934" y="3725244"/>
              <a:ext cx="133483" cy="94875"/>
            </a:xfrm>
            <a:custGeom>
              <a:rect b="b" l="l" r="r" t="t"/>
              <a:pathLst>
                <a:path extrusionOk="0" h="2708" w="3810">
                  <a:moveTo>
                    <a:pt x="1" y="0"/>
                  </a:moveTo>
                  <a:lnTo>
                    <a:pt x="1" y="2708"/>
                  </a:lnTo>
                  <a:lnTo>
                    <a:pt x="3809" y="2708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FBD0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5291757" y="3749243"/>
              <a:ext cx="247592" cy="583893"/>
            </a:xfrm>
            <a:custGeom>
              <a:rect b="b" l="l" r="r" t="t"/>
              <a:pathLst>
                <a:path extrusionOk="0" h="16666" w="7067">
                  <a:moveTo>
                    <a:pt x="3521" y="1471"/>
                  </a:moveTo>
                  <a:lnTo>
                    <a:pt x="3521" y="1471"/>
                  </a:lnTo>
                  <a:cubicBezTo>
                    <a:pt x="3609" y="1675"/>
                    <a:pt x="3685" y="1859"/>
                    <a:pt x="3721" y="1979"/>
                  </a:cubicBezTo>
                  <a:cubicBezTo>
                    <a:pt x="3736" y="2043"/>
                    <a:pt x="3759" y="2126"/>
                    <a:pt x="3786" y="2218"/>
                  </a:cubicBezTo>
                  <a:lnTo>
                    <a:pt x="3786" y="2218"/>
                  </a:lnTo>
                  <a:cubicBezTo>
                    <a:pt x="3722" y="2025"/>
                    <a:pt x="3663" y="1852"/>
                    <a:pt x="3622" y="1748"/>
                  </a:cubicBezTo>
                  <a:cubicBezTo>
                    <a:pt x="3598" y="1681"/>
                    <a:pt x="3564" y="1584"/>
                    <a:pt x="3521" y="1471"/>
                  </a:cubicBezTo>
                  <a:close/>
                  <a:moveTo>
                    <a:pt x="3526" y="0"/>
                  </a:moveTo>
                  <a:cubicBezTo>
                    <a:pt x="3277" y="0"/>
                    <a:pt x="3055" y="209"/>
                    <a:pt x="3116" y="460"/>
                  </a:cubicBezTo>
                  <a:cubicBezTo>
                    <a:pt x="3146" y="570"/>
                    <a:pt x="3204" y="723"/>
                    <a:pt x="3274" y="892"/>
                  </a:cubicBezTo>
                  <a:lnTo>
                    <a:pt x="3274" y="892"/>
                  </a:lnTo>
                  <a:cubicBezTo>
                    <a:pt x="3064" y="463"/>
                    <a:pt x="2784" y="53"/>
                    <a:pt x="2477" y="53"/>
                  </a:cubicBezTo>
                  <a:cubicBezTo>
                    <a:pt x="1795" y="97"/>
                    <a:pt x="2158" y="966"/>
                    <a:pt x="2246" y="1241"/>
                  </a:cubicBezTo>
                  <a:cubicBezTo>
                    <a:pt x="2345" y="1561"/>
                    <a:pt x="2664" y="2298"/>
                    <a:pt x="2664" y="2298"/>
                  </a:cubicBezTo>
                  <a:lnTo>
                    <a:pt x="3171" y="3630"/>
                  </a:lnTo>
                  <a:lnTo>
                    <a:pt x="2521" y="2111"/>
                  </a:lnTo>
                  <a:cubicBezTo>
                    <a:pt x="2521" y="2111"/>
                    <a:pt x="2070" y="735"/>
                    <a:pt x="1564" y="735"/>
                  </a:cubicBezTo>
                  <a:cubicBezTo>
                    <a:pt x="1128" y="735"/>
                    <a:pt x="1336" y="1654"/>
                    <a:pt x="1493" y="2170"/>
                  </a:cubicBezTo>
                  <a:lnTo>
                    <a:pt x="1493" y="2170"/>
                  </a:lnTo>
                  <a:cubicBezTo>
                    <a:pt x="1301" y="1678"/>
                    <a:pt x="1116" y="1274"/>
                    <a:pt x="1013" y="1241"/>
                  </a:cubicBezTo>
                  <a:cubicBezTo>
                    <a:pt x="981" y="1237"/>
                    <a:pt x="948" y="1234"/>
                    <a:pt x="915" y="1234"/>
                  </a:cubicBezTo>
                  <a:cubicBezTo>
                    <a:pt x="626" y="1234"/>
                    <a:pt x="358" y="1441"/>
                    <a:pt x="694" y="2430"/>
                  </a:cubicBezTo>
                  <a:cubicBezTo>
                    <a:pt x="694" y="2430"/>
                    <a:pt x="914" y="3355"/>
                    <a:pt x="914" y="3905"/>
                  </a:cubicBezTo>
                  <a:cubicBezTo>
                    <a:pt x="914" y="4224"/>
                    <a:pt x="188" y="4819"/>
                    <a:pt x="89" y="6007"/>
                  </a:cubicBezTo>
                  <a:cubicBezTo>
                    <a:pt x="1" y="7108"/>
                    <a:pt x="364" y="7845"/>
                    <a:pt x="364" y="7845"/>
                  </a:cubicBezTo>
                  <a:cubicBezTo>
                    <a:pt x="364" y="7845"/>
                    <a:pt x="738" y="15826"/>
                    <a:pt x="870" y="16607"/>
                  </a:cubicBezTo>
                  <a:cubicBezTo>
                    <a:pt x="1716" y="16650"/>
                    <a:pt x="2516" y="16666"/>
                    <a:pt x="3242" y="16666"/>
                  </a:cubicBezTo>
                  <a:cubicBezTo>
                    <a:pt x="5513" y="16666"/>
                    <a:pt x="7067" y="16508"/>
                    <a:pt x="7067" y="16508"/>
                  </a:cubicBezTo>
                  <a:cubicBezTo>
                    <a:pt x="7067" y="16508"/>
                    <a:pt x="3765" y="9177"/>
                    <a:pt x="3721" y="8352"/>
                  </a:cubicBezTo>
                  <a:cubicBezTo>
                    <a:pt x="3666" y="7570"/>
                    <a:pt x="3941" y="6602"/>
                    <a:pt x="4491" y="5644"/>
                  </a:cubicBezTo>
                  <a:cubicBezTo>
                    <a:pt x="5042" y="4675"/>
                    <a:pt x="5185" y="3630"/>
                    <a:pt x="5042" y="2804"/>
                  </a:cubicBezTo>
                  <a:cubicBezTo>
                    <a:pt x="4866" y="2023"/>
                    <a:pt x="4359" y="603"/>
                    <a:pt x="3853" y="141"/>
                  </a:cubicBezTo>
                  <a:cubicBezTo>
                    <a:pt x="3754" y="42"/>
                    <a:pt x="3638" y="0"/>
                    <a:pt x="3526" y="0"/>
                  </a:cubicBezTo>
                  <a:close/>
                </a:path>
              </a:pathLst>
            </a:custGeom>
            <a:solidFill>
              <a:srgbClr val="F8B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5293299" y="3792722"/>
              <a:ext cx="75606" cy="232948"/>
            </a:xfrm>
            <a:custGeom>
              <a:rect b="b" l="l" r="r" t="t"/>
              <a:pathLst>
                <a:path extrusionOk="0" h="6649" w="2158">
                  <a:moveTo>
                    <a:pt x="826" y="0"/>
                  </a:moveTo>
                  <a:cubicBezTo>
                    <a:pt x="694" y="0"/>
                    <a:pt x="551" y="88"/>
                    <a:pt x="507" y="187"/>
                  </a:cubicBezTo>
                  <a:cubicBezTo>
                    <a:pt x="463" y="275"/>
                    <a:pt x="463" y="408"/>
                    <a:pt x="419" y="507"/>
                  </a:cubicBezTo>
                  <a:cubicBezTo>
                    <a:pt x="419" y="738"/>
                    <a:pt x="507" y="958"/>
                    <a:pt x="551" y="1145"/>
                  </a:cubicBezTo>
                  <a:cubicBezTo>
                    <a:pt x="595" y="1376"/>
                    <a:pt x="650" y="1563"/>
                    <a:pt x="694" y="1783"/>
                  </a:cubicBezTo>
                  <a:cubicBezTo>
                    <a:pt x="738" y="1971"/>
                    <a:pt x="782" y="2202"/>
                    <a:pt x="826" y="2389"/>
                  </a:cubicBezTo>
                  <a:lnTo>
                    <a:pt x="826" y="2708"/>
                  </a:lnTo>
                  <a:cubicBezTo>
                    <a:pt x="826" y="2796"/>
                    <a:pt x="782" y="2884"/>
                    <a:pt x="738" y="2983"/>
                  </a:cubicBezTo>
                  <a:cubicBezTo>
                    <a:pt x="507" y="3346"/>
                    <a:pt x="276" y="3710"/>
                    <a:pt x="144" y="4128"/>
                  </a:cubicBezTo>
                  <a:cubicBezTo>
                    <a:pt x="45" y="4535"/>
                    <a:pt x="1" y="4997"/>
                    <a:pt x="1" y="5416"/>
                  </a:cubicBezTo>
                  <a:cubicBezTo>
                    <a:pt x="45" y="5823"/>
                    <a:pt x="144" y="6285"/>
                    <a:pt x="320" y="6649"/>
                  </a:cubicBezTo>
                  <a:lnTo>
                    <a:pt x="375" y="6649"/>
                  </a:lnTo>
                  <a:cubicBezTo>
                    <a:pt x="188" y="6241"/>
                    <a:pt x="100" y="5823"/>
                    <a:pt x="100" y="5416"/>
                  </a:cubicBezTo>
                  <a:cubicBezTo>
                    <a:pt x="45" y="4997"/>
                    <a:pt x="100" y="4535"/>
                    <a:pt x="232" y="4172"/>
                  </a:cubicBezTo>
                  <a:cubicBezTo>
                    <a:pt x="375" y="3765"/>
                    <a:pt x="595" y="3390"/>
                    <a:pt x="782" y="3027"/>
                  </a:cubicBezTo>
                  <a:cubicBezTo>
                    <a:pt x="870" y="2939"/>
                    <a:pt x="925" y="2840"/>
                    <a:pt x="925" y="2708"/>
                  </a:cubicBezTo>
                  <a:lnTo>
                    <a:pt x="925" y="2389"/>
                  </a:lnTo>
                  <a:cubicBezTo>
                    <a:pt x="870" y="2158"/>
                    <a:pt x="826" y="1971"/>
                    <a:pt x="782" y="1739"/>
                  </a:cubicBezTo>
                  <a:cubicBezTo>
                    <a:pt x="738" y="1563"/>
                    <a:pt x="694" y="1332"/>
                    <a:pt x="650" y="1145"/>
                  </a:cubicBezTo>
                  <a:cubicBezTo>
                    <a:pt x="595" y="914"/>
                    <a:pt x="551" y="738"/>
                    <a:pt x="551" y="507"/>
                  </a:cubicBezTo>
                  <a:cubicBezTo>
                    <a:pt x="551" y="408"/>
                    <a:pt x="551" y="320"/>
                    <a:pt x="595" y="231"/>
                  </a:cubicBezTo>
                  <a:cubicBezTo>
                    <a:pt x="650" y="132"/>
                    <a:pt x="738" y="88"/>
                    <a:pt x="826" y="88"/>
                  </a:cubicBezTo>
                  <a:lnTo>
                    <a:pt x="969" y="88"/>
                  </a:lnTo>
                  <a:cubicBezTo>
                    <a:pt x="969" y="132"/>
                    <a:pt x="1013" y="187"/>
                    <a:pt x="1057" y="187"/>
                  </a:cubicBezTo>
                  <a:cubicBezTo>
                    <a:pt x="1101" y="275"/>
                    <a:pt x="1145" y="364"/>
                    <a:pt x="1200" y="463"/>
                  </a:cubicBezTo>
                  <a:cubicBezTo>
                    <a:pt x="1376" y="870"/>
                    <a:pt x="1520" y="1288"/>
                    <a:pt x="1652" y="1651"/>
                  </a:cubicBezTo>
                  <a:cubicBezTo>
                    <a:pt x="1839" y="2059"/>
                    <a:pt x="1971" y="2477"/>
                    <a:pt x="2114" y="2884"/>
                  </a:cubicBezTo>
                  <a:lnTo>
                    <a:pt x="2158" y="2840"/>
                  </a:lnTo>
                  <a:cubicBezTo>
                    <a:pt x="1883" y="2015"/>
                    <a:pt x="1608" y="1233"/>
                    <a:pt x="1288" y="463"/>
                  </a:cubicBezTo>
                  <a:cubicBezTo>
                    <a:pt x="1244" y="364"/>
                    <a:pt x="1200" y="231"/>
                    <a:pt x="1101" y="132"/>
                  </a:cubicBezTo>
                  <a:cubicBezTo>
                    <a:pt x="1101" y="88"/>
                    <a:pt x="1057" y="44"/>
                    <a:pt x="1013" y="44"/>
                  </a:cubicBezTo>
                  <a:cubicBezTo>
                    <a:pt x="925" y="0"/>
                    <a:pt x="870" y="0"/>
                    <a:pt x="826" y="0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5335341" y="3773803"/>
              <a:ext cx="69054" cy="119995"/>
            </a:xfrm>
            <a:custGeom>
              <a:rect b="b" l="l" r="r" t="t"/>
              <a:pathLst>
                <a:path extrusionOk="0" h="3425" w="1971">
                  <a:moveTo>
                    <a:pt x="318" y="1"/>
                  </a:moveTo>
                  <a:cubicBezTo>
                    <a:pt x="273" y="1"/>
                    <a:pt x="226" y="12"/>
                    <a:pt x="176" y="34"/>
                  </a:cubicBezTo>
                  <a:cubicBezTo>
                    <a:pt x="88" y="78"/>
                    <a:pt x="44" y="177"/>
                    <a:pt x="44" y="221"/>
                  </a:cubicBezTo>
                  <a:cubicBezTo>
                    <a:pt x="0" y="309"/>
                    <a:pt x="0" y="397"/>
                    <a:pt x="0" y="452"/>
                  </a:cubicBezTo>
                  <a:cubicBezTo>
                    <a:pt x="0" y="628"/>
                    <a:pt x="44" y="771"/>
                    <a:pt x="44" y="904"/>
                  </a:cubicBezTo>
                  <a:cubicBezTo>
                    <a:pt x="132" y="1179"/>
                    <a:pt x="176" y="1498"/>
                    <a:pt x="320" y="1773"/>
                  </a:cubicBezTo>
                  <a:cubicBezTo>
                    <a:pt x="496" y="2323"/>
                    <a:pt x="683" y="2874"/>
                    <a:pt x="914" y="3424"/>
                  </a:cubicBezTo>
                  <a:lnTo>
                    <a:pt x="958" y="3380"/>
                  </a:lnTo>
                  <a:cubicBezTo>
                    <a:pt x="771" y="2830"/>
                    <a:pt x="595" y="2279"/>
                    <a:pt x="364" y="1729"/>
                  </a:cubicBezTo>
                  <a:cubicBezTo>
                    <a:pt x="276" y="1454"/>
                    <a:pt x="176" y="1179"/>
                    <a:pt x="132" y="904"/>
                  </a:cubicBezTo>
                  <a:cubicBezTo>
                    <a:pt x="132" y="771"/>
                    <a:pt x="88" y="628"/>
                    <a:pt x="88" y="452"/>
                  </a:cubicBezTo>
                  <a:cubicBezTo>
                    <a:pt x="88" y="309"/>
                    <a:pt x="132" y="177"/>
                    <a:pt x="220" y="122"/>
                  </a:cubicBezTo>
                  <a:cubicBezTo>
                    <a:pt x="247" y="110"/>
                    <a:pt x="275" y="105"/>
                    <a:pt x="305" y="105"/>
                  </a:cubicBezTo>
                  <a:cubicBezTo>
                    <a:pt x="390" y="105"/>
                    <a:pt x="489" y="148"/>
                    <a:pt x="595" y="221"/>
                  </a:cubicBezTo>
                  <a:cubicBezTo>
                    <a:pt x="683" y="309"/>
                    <a:pt x="771" y="452"/>
                    <a:pt x="826" y="584"/>
                  </a:cubicBezTo>
                  <a:cubicBezTo>
                    <a:pt x="1002" y="815"/>
                    <a:pt x="1145" y="1091"/>
                    <a:pt x="1233" y="1322"/>
                  </a:cubicBezTo>
                  <a:cubicBezTo>
                    <a:pt x="1464" y="1872"/>
                    <a:pt x="1695" y="2423"/>
                    <a:pt x="1927" y="2973"/>
                  </a:cubicBezTo>
                  <a:lnTo>
                    <a:pt x="1971" y="2929"/>
                  </a:lnTo>
                  <a:lnTo>
                    <a:pt x="1321" y="1322"/>
                  </a:lnTo>
                  <a:cubicBezTo>
                    <a:pt x="1189" y="1047"/>
                    <a:pt x="1101" y="771"/>
                    <a:pt x="914" y="496"/>
                  </a:cubicBezTo>
                  <a:cubicBezTo>
                    <a:pt x="826" y="397"/>
                    <a:pt x="771" y="265"/>
                    <a:pt x="639" y="177"/>
                  </a:cubicBezTo>
                  <a:cubicBezTo>
                    <a:pt x="595" y="122"/>
                    <a:pt x="496" y="78"/>
                    <a:pt x="452" y="34"/>
                  </a:cubicBezTo>
                  <a:cubicBezTo>
                    <a:pt x="408" y="12"/>
                    <a:pt x="364" y="1"/>
                    <a:pt x="318" y="1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5362318" y="3754148"/>
              <a:ext cx="74099" cy="123814"/>
            </a:xfrm>
            <a:custGeom>
              <a:rect b="b" l="l" r="r" t="t"/>
              <a:pathLst>
                <a:path extrusionOk="0" h="3534" w="2115">
                  <a:moveTo>
                    <a:pt x="331" y="1"/>
                  </a:moveTo>
                  <a:cubicBezTo>
                    <a:pt x="276" y="45"/>
                    <a:pt x="188" y="89"/>
                    <a:pt x="100" y="133"/>
                  </a:cubicBezTo>
                  <a:cubicBezTo>
                    <a:pt x="56" y="232"/>
                    <a:pt x="1" y="276"/>
                    <a:pt x="1" y="364"/>
                  </a:cubicBezTo>
                  <a:cubicBezTo>
                    <a:pt x="1" y="551"/>
                    <a:pt x="56" y="738"/>
                    <a:pt x="100" y="870"/>
                  </a:cubicBezTo>
                  <a:cubicBezTo>
                    <a:pt x="188" y="1145"/>
                    <a:pt x="276" y="1465"/>
                    <a:pt x="419" y="1740"/>
                  </a:cubicBezTo>
                  <a:cubicBezTo>
                    <a:pt x="650" y="2334"/>
                    <a:pt x="925" y="2939"/>
                    <a:pt x="1157" y="3534"/>
                  </a:cubicBezTo>
                  <a:lnTo>
                    <a:pt x="1201" y="3490"/>
                  </a:lnTo>
                  <a:cubicBezTo>
                    <a:pt x="969" y="2884"/>
                    <a:pt x="738" y="2334"/>
                    <a:pt x="507" y="1740"/>
                  </a:cubicBezTo>
                  <a:cubicBezTo>
                    <a:pt x="375" y="1421"/>
                    <a:pt x="276" y="1145"/>
                    <a:pt x="188" y="826"/>
                  </a:cubicBezTo>
                  <a:cubicBezTo>
                    <a:pt x="144" y="683"/>
                    <a:pt x="100" y="551"/>
                    <a:pt x="100" y="408"/>
                  </a:cubicBezTo>
                  <a:cubicBezTo>
                    <a:pt x="100" y="320"/>
                    <a:pt x="144" y="232"/>
                    <a:pt x="188" y="188"/>
                  </a:cubicBezTo>
                  <a:cubicBezTo>
                    <a:pt x="232" y="133"/>
                    <a:pt x="276" y="133"/>
                    <a:pt x="375" y="89"/>
                  </a:cubicBezTo>
                  <a:cubicBezTo>
                    <a:pt x="507" y="89"/>
                    <a:pt x="650" y="133"/>
                    <a:pt x="782" y="232"/>
                  </a:cubicBezTo>
                  <a:cubicBezTo>
                    <a:pt x="881" y="320"/>
                    <a:pt x="969" y="463"/>
                    <a:pt x="1057" y="595"/>
                  </a:cubicBezTo>
                  <a:cubicBezTo>
                    <a:pt x="1201" y="826"/>
                    <a:pt x="1333" y="1145"/>
                    <a:pt x="1476" y="1421"/>
                  </a:cubicBezTo>
                  <a:cubicBezTo>
                    <a:pt x="1564" y="1740"/>
                    <a:pt x="1707" y="2015"/>
                    <a:pt x="1795" y="2334"/>
                  </a:cubicBezTo>
                  <a:lnTo>
                    <a:pt x="2070" y="3215"/>
                  </a:lnTo>
                  <a:lnTo>
                    <a:pt x="2114" y="3215"/>
                  </a:lnTo>
                  <a:cubicBezTo>
                    <a:pt x="1927" y="2609"/>
                    <a:pt x="1751" y="1971"/>
                    <a:pt x="1520" y="1376"/>
                  </a:cubicBezTo>
                  <a:cubicBezTo>
                    <a:pt x="1432" y="1101"/>
                    <a:pt x="1289" y="782"/>
                    <a:pt x="1157" y="507"/>
                  </a:cubicBezTo>
                  <a:cubicBezTo>
                    <a:pt x="1057" y="364"/>
                    <a:pt x="969" y="276"/>
                    <a:pt x="826" y="133"/>
                  </a:cubicBezTo>
                  <a:cubicBezTo>
                    <a:pt x="782" y="89"/>
                    <a:pt x="694" y="45"/>
                    <a:pt x="606" y="1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5399350" y="3747597"/>
              <a:ext cx="67512" cy="119189"/>
            </a:xfrm>
            <a:custGeom>
              <a:rect b="b" l="l" r="r" t="t"/>
              <a:pathLst>
                <a:path extrusionOk="0" h="3402" w="1927">
                  <a:moveTo>
                    <a:pt x="507" y="1"/>
                  </a:moveTo>
                  <a:cubicBezTo>
                    <a:pt x="320" y="1"/>
                    <a:pt x="188" y="100"/>
                    <a:pt x="100" y="188"/>
                  </a:cubicBezTo>
                  <a:cubicBezTo>
                    <a:pt x="0" y="320"/>
                    <a:pt x="0" y="507"/>
                    <a:pt x="45" y="650"/>
                  </a:cubicBezTo>
                  <a:cubicBezTo>
                    <a:pt x="100" y="782"/>
                    <a:pt x="144" y="925"/>
                    <a:pt x="188" y="1057"/>
                  </a:cubicBezTo>
                  <a:cubicBezTo>
                    <a:pt x="276" y="1288"/>
                    <a:pt x="419" y="1563"/>
                    <a:pt x="507" y="1795"/>
                  </a:cubicBezTo>
                  <a:cubicBezTo>
                    <a:pt x="551" y="1927"/>
                    <a:pt x="595" y="2070"/>
                    <a:pt x="650" y="2202"/>
                  </a:cubicBezTo>
                  <a:lnTo>
                    <a:pt x="782" y="2620"/>
                  </a:lnTo>
                  <a:lnTo>
                    <a:pt x="1013" y="3402"/>
                  </a:lnTo>
                  <a:lnTo>
                    <a:pt x="1057" y="3402"/>
                  </a:lnTo>
                  <a:cubicBezTo>
                    <a:pt x="925" y="2851"/>
                    <a:pt x="782" y="2301"/>
                    <a:pt x="595" y="1795"/>
                  </a:cubicBezTo>
                  <a:cubicBezTo>
                    <a:pt x="507" y="1519"/>
                    <a:pt x="375" y="1288"/>
                    <a:pt x="276" y="1013"/>
                  </a:cubicBezTo>
                  <a:cubicBezTo>
                    <a:pt x="232" y="870"/>
                    <a:pt x="188" y="738"/>
                    <a:pt x="144" y="595"/>
                  </a:cubicBezTo>
                  <a:cubicBezTo>
                    <a:pt x="100" y="507"/>
                    <a:pt x="100" y="375"/>
                    <a:pt x="144" y="276"/>
                  </a:cubicBezTo>
                  <a:cubicBezTo>
                    <a:pt x="210" y="177"/>
                    <a:pt x="307" y="127"/>
                    <a:pt x="407" y="127"/>
                  </a:cubicBezTo>
                  <a:cubicBezTo>
                    <a:pt x="440" y="127"/>
                    <a:pt x="474" y="133"/>
                    <a:pt x="507" y="144"/>
                  </a:cubicBezTo>
                  <a:cubicBezTo>
                    <a:pt x="595" y="144"/>
                    <a:pt x="738" y="188"/>
                    <a:pt x="826" y="320"/>
                  </a:cubicBezTo>
                  <a:cubicBezTo>
                    <a:pt x="1013" y="507"/>
                    <a:pt x="1145" y="738"/>
                    <a:pt x="1244" y="1013"/>
                  </a:cubicBezTo>
                  <a:cubicBezTo>
                    <a:pt x="1519" y="1475"/>
                    <a:pt x="1696" y="2026"/>
                    <a:pt x="1883" y="2521"/>
                  </a:cubicBezTo>
                  <a:lnTo>
                    <a:pt x="1927" y="2521"/>
                  </a:lnTo>
                  <a:cubicBezTo>
                    <a:pt x="1795" y="1971"/>
                    <a:pt x="1563" y="1475"/>
                    <a:pt x="1332" y="969"/>
                  </a:cubicBezTo>
                  <a:cubicBezTo>
                    <a:pt x="1200" y="694"/>
                    <a:pt x="1057" y="463"/>
                    <a:pt x="870" y="232"/>
                  </a:cubicBezTo>
                  <a:cubicBezTo>
                    <a:pt x="782" y="144"/>
                    <a:pt x="650" y="45"/>
                    <a:pt x="507" y="1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5400891" y="3747597"/>
              <a:ext cx="32442" cy="33038"/>
            </a:xfrm>
            <a:custGeom>
              <a:rect b="b" l="l" r="r" t="t"/>
              <a:pathLst>
                <a:path extrusionOk="0" h="943" w="926">
                  <a:moveTo>
                    <a:pt x="606" y="1"/>
                  </a:moveTo>
                  <a:cubicBezTo>
                    <a:pt x="188" y="1"/>
                    <a:pt x="1" y="232"/>
                    <a:pt x="1" y="232"/>
                  </a:cubicBezTo>
                  <a:cubicBezTo>
                    <a:pt x="1" y="232"/>
                    <a:pt x="188" y="925"/>
                    <a:pt x="419" y="925"/>
                  </a:cubicBezTo>
                  <a:cubicBezTo>
                    <a:pt x="454" y="937"/>
                    <a:pt x="486" y="942"/>
                    <a:pt x="517" y="942"/>
                  </a:cubicBezTo>
                  <a:cubicBezTo>
                    <a:pt x="602" y="942"/>
                    <a:pt x="673" y="899"/>
                    <a:pt x="738" y="826"/>
                  </a:cubicBezTo>
                  <a:cubicBezTo>
                    <a:pt x="881" y="782"/>
                    <a:pt x="925" y="595"/>
                    <a:pt x="826" y="463"/>
                  </a:cubicBezTo>
                  <a:lnTo>
                    <a:pt x="606" y="1"/>
                  </a:lnTo>
                  <a:close/>
                </a:path>
              </a:pathLst>
            </a:custGeom>
            <a:solidFill>
              <a:srgbClr val="FCD8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5365786" y="3750785"/>
              <a:ext cx="28974" cy="32968"/>
            </a:xfrm>
            <a:custGeom>
              <a:rect b="b" l="l" r="r" t="t"/>
              <a:pathLst>
                <a:path extrusionOk="0" h="941" w="827">
                  <a:moveTo>
                    <a:pt x="464" y="0"/>
                  </a:moveTo>
                  <a:cubicBezTo>
                    <a:pt x="221" y="0"/>
                    <a:pt x="1" y="185"/>
                    <a:pt x="1" y="185"/>
                  </a:cubicBezTo>
                  <a:cubicBezTo>
                    <a:pt x="1" y="185"/>
                    <a:pt x="45" y="878"/>
                    <a:pt x="320" y="922"/>
                  </a:cubicBezTo>
                  <a:cubicBezTo>
                    <a:pt x="346" y="935"/>
                    <a:pt x="373" y="940"/>
                    <a:pt x="401" y="940"/>
                  </a:cubicBezTo>
                  <a:cubicBezTo>
                    <a:pt x="469" y="940"/>
                    <a:pt x="546" y="909"/>
                    <a:pt x="639" y="878"/>
                  </a:cubicBezTo>
                  <a:cubicBezTo>
                    <a:pt x="782" y="834"/>
                    <a:pt x="826" y="647"/>
                    <a:pt x="782" y="504"/>
                  </a:cubicBezTo>
                  <a:lnTo>
                    <a:pt x="551" y="9"/>
                  </a:lnTo>
                  <a:cubicBezTo>
                    <a:pt x="522" y="3"/>
                    <a:pt x="493" y="0"/>
                    <a:pt x="464" y="0"/>
                  </a:cubicBezTo>
                  <a:close/>
                </a:path>
              </a:pathLst>
            </a:custGeom>
            <a:solidFill>
              <a:srgbClr val="FCD8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5333414" y="3770054"/>
              <a:ext cx="28939" cy="31496"/>
            </a:xfrm>
            <a:custGeom>
              <a:rect b="b" l="l" r="r" t="t"/>
              <a:pathLst>
                <a:path extrusionOk="0" h="899" w="826">
                  <a:moveTo>
                    <a:pt x="477" y="0"/>
                  </a:moveTo>
                  <a:cubicBezTo>
                    <a:pt x="264" y="0"/>
                    <a:pt x="0" y="185"/>
                    <a:pt x="0" y="185"/>
                  </a:cubicBezTo>
                  <a:cubicBezTo>
                    <a:pt x="0" y="185"/>
                    <a:pt x="99" y="834"/>
                    <a:pt x="331" y="878"/>
                  </a:cubicBezTo>
                  <a:cubicBezTo>
                    <a:pt x="360" y="893"/>
                    <a:pt x="394" y="898"/>
                    <a:pt x="430" y="898"/>
                  </a:cubicBezTo>
                  <a:cubicBezTo>
                    <a:pt x="503" y="898"/>
                    <a:pt x="584" y="878"/>
                    <a:pt x="650" y="878"/>
                  </a:cubicBezTo>
                  <a:cubicBezTo>
                    <a:pt x="782" y="779"/>
                    <a:pt x="826" y="647"/>
                    <a:pt x="782" y="504"/>
                  </a:cubicBezTo>
                  <a:lnTo>
                    <a:pt x="551" y="9"/>
                  </a:lnTo>
                  <a:cubicBezTo>
                    <a:pt x="527" y="3"/>
                    <a:pt x="503" y="0"/>
                    <a:pt x="477" y="0"/>
                  </a:cubicBezTo>
                  <a:close/>
                </a:path>
              </a:pathLst>
            </a:custGeom>
            <a:solidFill>
              <a:srgbClr val="FCD8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5312568" y="3789288"/>
              <a:ext cx="22808" cy="24980"/>
            </a:xfrm>
            <a:custGeom>
              <a:rect b="b" l="l" r="r" t="t"/>
              <a:pathLst>
                <a:path extrusionOk="0" h="713" w="651">
                  <a:moveTo>
                    <a:pt x="346" y="0"/>
                  </a:moveTo>
                  <a:cubicBezTo>
                    <a:pt x="177" y="0"/>
                    <a:pt x="1" y="142"/>
                    <a:pt x="1" y="142"/>
                  </a:cubicBezTo>
                  <a:cubicBezTo>
                    <a:pt x="1" y="142"/>
                    <a:pt x="45" y="649"/>
                    <a:pt x="232" y="693"/>
                  </a:cubicBezTo>
                  <a:cubicBezTo>
                    <a:pt x="247" y="707"/>
                    <a:pt x="268" y="712"/>
                    <a:pt x="292" y="712"/>
                  </a:cubicBezTo>
                  <a:cubicBezTo>
                    <a:pt x="341" y="712"/>
                    <a:pt x="405" y="693"/>
                    <a:pt x="463" y="693"/>
                  </a:cubicBezTo>
                  <a:cubicBezTo>
                    <a:pt x="551" y="649"/>
                    <a:pt x="650" y="506"/>
                    <a:pt x="595" y="418"/>
                  </a:cubicBezTo>
                  <a:lnTo>
                    <a:pt x="419" y="10"/>
                  </a:lnTo>
                  <a:cubicBezTo>
                    <a:pt x="395" y="3"/>
                    <a:pt x="371" y="0"/>
                    <a:pt x="346" y="0"/>
                  </a:cubicBezTo>
                  <a:close/>
                </a:path>
              </a:pathLst>
            </a:custGeom>
            <a:solidFill>
              <a:srgbClr val="FCD8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5360776" y="3834378"/>
              <a:ext cx="16256" cy="8128"/>
            </a:xfrm>
            <a:custGeom>
              <a:rect b="b" l="l" r="r" t="t"/>
              <a:pathLst>
                <a:path extrusionOk="0" h="232" w="464">
                  <a:moveTo>
                    <a:pt x="463" y="0"/>
                  </a:moveTo>
                  <a:cubicBezTo>
                    <a:pt x="375" y="0"/>
                    <a:pt x="320" y="44"/>
                    <a:pt x="232" y="99"/>
                  </a:cubicBezTo>
                  <a:cubicBezTo>
                    <a:pt x="144" y="143"/>
                    <a:pt x="45" y="187"/>
                    <a:pt x="1" y="231"/>
                  </a:cubicBezTo>
                  <a:cubicBezTo>
                    <a:pt x="100" y="231"/>
                    <a:pt x="144" y="187"/>
                    <a:pt x="232" y="143"/>
                  </a:cubicBezTo>
                  <a:cubicBezTo>
                    <a:pt x="320" y="99"/>
                    <a:pt x="419" y="44"/>
                    <a:pt x="463" y="0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5360776" y="3839388"/>
              <a:ext cx="16256" cy="9670"/>
            </a:xfrm>
            <a:custGeom>
              <a:rect b="b" l="l" r="r" t="t"/>
              <a:pathLst>
                <a:path extrusionOk="0" h="276" w="464">
                  <a:moveTo>
                    <a:pt x="463" y="0"/>
                  </a:moveTo>
                  <a:cubicBezTo>
                    <a:pt x="375" y="44"/>
                    <a:pt x="320" y="88"/>
                    <a:pt x="232" y="132"/>
                  </a:cubicBezTo>
                  <a:cubicBezTo>
                    <a:pt x="144" y="176"/>
                    <a:pt x="45" y="176"/>
                    <a:pt x="1" y="231"/>
                  </a:cubicBezTo>
                  <a:lnTo>
                    <a:pt x="1" y="275"/>
                  </a:lnTo>
                  <a:cubicBezTo>
                    <a:pt x="100" y="231"/>
                    <a:pt x="144" y="176"/>
                    <a:pt x="232" y="176"/>
                  </a:cubicBezTo>
                  <a:cubicBezTo>
                    <a:pt x="320" y="132"/>
                    <a:pt x="419" y="88"/>
                    <a:pt x="463" y="44"/>
                  </a:cubicBezTo>
                  <a:lnTo>
                    <a:pt x="463" y="0"/>
                  </a:ln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5393184" y="3815074"/>
              <a:ext cx="15836" cy="8128"/>
            </a:xfrm>
            <a:custGeom>
              <a:rect b="b" l="l" r="r" t="t"/>
              <a:pathLst>
                <a:path extrusionOk="0" h="232" w="452">
                  <a:moveTo>
                    <a:pt x="452" y="1"/>
                  </a:moveTo>
                  <a:cubicBezTo>
                    <a:pt x="364" y="1"/>
                    <a:pt x="320" y="45"/>
                    <a:pt x="221" y="100"/>
                  </a:cubicBezTo>
                  <a:cubicBezTo>
                    <a:pt x="132" y="144"/>
                    <a:pt x="44" y="188"/>
                    <a:pt x="0" y="232"/>
                  </a:cubicBezTo>
                  <a:cubicBezTo>
                    <a:pt x="88" y="232"/>
                    <a:pt x="132" y="188"/>
                    <a:pt x="221" y="144"/>
                  </a:cubicBezTo>
                  <a:cubicBezTo>
                    <a:pt x="320" y="100"/>
                    <a:pt x="408" y="45"/>
                    <a:pt x="452" y="1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5420161" y="3778077"/>
              <a:ext cx="13173" cy="6587"/>
            </a:xfrm>
            <a:custGeom>
              <a:rect b="b" l="l" r="r" t="t"/>
              <a:pathLst>
                <a:path extrusionOk="0" h="188" w="376">
                  <a:moveTo>
                    <a:pt x="375" y="0"/>
                  </a:moveTo>
                  <a:cubicBezTo>
                    <a:pt x="232" y="55"/>
                    <a:pt x="144" y="99"/>
                    <a:pt x="1" y="143"/>
                  </a:cubicBezTo>
                  <a:lnTo>
                    <a:pt x="1" y="187"/>
                  </a:lnTo>
                  <a:cubicBezTo>
                    <a:pt x="144" y="143"/>
                    <a:pt x="276" y="55"/>
                    <a:pt x="375" y="0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5380081" y="3783087"/>
              <a:ext cx="14680" cy="6587"/>
            </a:xfrm>
            <a:custGeom>
              <a:rect b="b" l="l" r="r" t="t"/>
              <a:pathLst>
                <a:path extrusionOk="0" h="188" w="419">
                  <a:moveTo>
                    <a:pt x="374" y="0"/>
                  </a:moveTo>
                  <a:cubicBezTo>
                    <a:pt x="231" y="44"/>
                    <a:pt x="143" y="88"/>
                    <a:pt x="0" y="132"/>
                  </a:cubicBezTo>
                  <a:lnTo>
                    <a:pt x="0" y="187"/>
                  </a:lnTo>
                  <a:cubicBezTo>
                    <a:pt x="143" y="132"/>
                    <a:pt x="275" y="44"/>
                    <a:pt x="418" y="0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5351142" y="3800815"/>
              <a:ext cx="13138" cy="6201"/>
            </a:xfrm>
            <a:custGeom>
              <a:rect b="b" l="l" r="r" t="t"/>
              <a:pathLst>
                <a:path extrusionOk="0" h="177" w="375">
                  <a:moveTo>
                    <a:pt x="375" y="0"/>
                  </a:moveTo>
                  <a:cubicBezTo>
                    <a:pt x="232" y="44"/>
                    <a:pt x="100" y="133"/>
                    <a:pt x="1" y="177"/>
                  </a:cubicBezTo>
                  <a:cubicBezTo>
                    <a:pt x="144" y="133"/>
                    <a:pt x="276" y="89"/>
                    <a:pt x="375" y="44"/>
                  </a:cubicBezTo>
                  <a:lnTo>
                    <a:pt x="375" y="0"/>
                  </a:ln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5325706" y="3813532"/>
              <a:ext cx="7743" cy="5045"/>
            </a:xfrm>
            <a:custGeom>
              <a:rect b="b" l="l" r="r" t="t"/>
              <a:pathLst>
                <a:path extrusionOk="0" h="144" w="221">
                  <a:moveTo>
                    <a:pt x="220" y="1"/>
                  </a:moveTo>
                  <a:cubicBezTo>
                    <a:pt x="176" y="1"/>
                    <a:pt x="132" y="45"/>
                    <a:pt x="88" y="45"/>
                  </a:cubicBezTo>
                  <a:cubicBezTo>
                    <a:pt x="44" y="45"/>
                    <a:pt x="0" y="89"/>
                    <a:pt x="0" y="89"/>
                  </a:cubicBezTo>
                  <a:lnTo>
                    <a:pt x="0" y="144"/>
                  </a:lnTo>
                  <a:cubicBezTo>
                    <a:pt x="44" y="89"/>
                    <a:pt x="88" y="89"/>
                    <a:pt x="132" y="89"/>
                  </a:cubicBezTo>
                  <a:cubicBezTo>
                    <a:pt x="132" y="45"/>
                    <a:pt x="176" y="45"/>
                    <a:pt x="220" y="1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5426712" y="3797346"/>
              <a:ext cx="16256" cy="8128"/>
            </a:xfrm>
            <a:custGeom>
              <a:rect b="b" l="l" r="r" t="t"/>
              <a:pathLst>
                <a:path extrusionOk="0" h="232" w="464">
                  <a:moveTo>
                    <a:pt x="463" y="0"/>
                  </a:moveTo>
                  <a:cubicBezTo>
                    <a:pt x="364" y="0"/>
                    <a:pt x="320" y="55"/>
                    <a:pt x="232" y="99"/>
                  </a:cubicBezTo>
                  <a:cubicBezTo>
                    <a:pt x="144" y="143"/>
                    <a:pt x="45" y="188"/>
                    <a:pt x="1" y="232"/>
                  </a:cubicBezTo>
                  <a:cubicBezTo>
                    <a:pt x="89" y="232"/>
                    <a:pt x="144" y="188"/>
                    <a:pt x="232" y="143"/>
                  </a:cubicBezTo>
                  <a:cubicBezTo>
                    <a:pt x="320" y="99"/>
                    <a:pt x="419" y="55"/>
                    <a:pt x="463" y="0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5393184" y="3821626"/>
              <a:ext cx="15836" cy="8128"/>
            </a:xfrm>
            <a:custGeom>
              <a:rect b="b" l="l" r="r" t="t"/>
              <a:pathLst>
                <a:path extrusionOk="0" h="232" w="452">
                  <a:moveTo>
                    <a:pt x="452" y="1"/>
                  </a:moveTo>
                  <a:cubicBezTo>
                    <a:pt x="364" y="1"/>
                    <a:pt x="320" y="45"/>
                    <a:pt x="221" y="89"/>
                  </a:cubicBezTo>
                  <a:cubicBezTo>
                    <a:pt x="132" y="133"/>
                    <a:pt x="44" y="133"/>
                    <a:pt x="0" y="188"/>
                  </a:cubicBezTo>
                  <a:lnTo>
                    <a:pt x="0" y="232"/>
                  </a:lnTo>
                  <a:cubicBezTo>
                    <a:pt x="88" y="188"/>
                    <a:pt x="132" y="133"/>
                    <a:pt x="221" y="133"/>
                  </a:cubicBezTo>
                  <a:cubicBezTo>
                    <a:pt x="320" y="89"/>
                    <a:pt x="408" y="45"/>
                    <a:pt x="452" y="1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5441392" y="3874458"/>
              <a:ext cx="17377" cy="9670"/>
            </a:xfrm>
            <a:custGeom>
              <a:rect b="b" l="l" r="r" t="t"/>
              <a:pathLst>
                <a:path extrusionOk="0" h="276" w="496">
                  <a:moveTo>
                    <a:pt x="452" y="1"/>
                  </a:moveTo>
                  <a:cubicBezTo>
                    <a:pt x="408" y="56"/>
                    <a:pt x="319" y="100"/>
                    <a:pt x="220" y="100"/>
                  </a:cubicBezTo>
                  <a:cubicBezTo>
                    <a:pt x="132" y="144"/>
                    <a:pt x="44" y="188"/>
                    <a:pt x="0" y="232"/>
                  </a:cubicBezTo>
                  <a:lnTo>
                    <a:pt x="0" y="276"/>
                  </a:lnTo>
                  <a:cubicBezTo>
                    <a:pt x="88" y="232"/>
                    <a:pt x="176" y="188"/>
                    <a:pt x="220" y="144"/>
                  </a:cubicBezTo>
                  <a:cubicBezTo>
                    <a:pt x="319" y="144"/>
                    <a:pt x="408" y="100"/>
                    <a:pt x="496" y="56"/>
                  </a:cubicBezTo>
                  <a:lnTo>
                    <a:pt x="452" y="1"/>
                  </a:ln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5410526" y="3886055"/>
              <a:ext cx="17798" cy="7743"/>
            </a:xfrm>
            <a:custGeom>
              <a:rect b="b" l="l" r="r" t="t"/>
              <a:pathLst>
                <a:path extrusionOk="0" h="221" w="508">
                  <a:moveTo>
                    <a:pt x="507" y="0"/>
                  </a:moveTo>
                  <a:cubicBezTo>
                    <a:pt x="419" y="44"/>
                    <a:pt x="331" y="44"/>
                    <a:pt x="232" y="88"/>
                  </a:cubicBezTo>
                  <a:cubicBezTo>
                    <a:pt x="144" y="132"/>
                    <a:pt x="100" y="176"/>
                    <a:pt x="1" y="220"/>
                  </a:cubicBezTo>
                  <a:cubicBezTo>
                    <a:pt x="100" y="220"/>
                    <a:pt x="188" y="176"/>
                    <a:pt x="276" y="132"/>
                  </a:cubicBezTo>
                  <a:cubicBezTo>
                    <a:pt x="331" y="88"/>
                    <a:pt x="419" y="88"/>
                    <a:pt x="507" y="44"/>
                  </a:cubicBezTo>
                  <a:lnTo>
                    <a:pt x="507" y="0"/>
                  </a:ln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5339966" y="3908407"/>
              <a:ext cx="12753" cy="3118"/>
            </a:xfrm>
            <a:custGeom>
              <a:rect b="b" l="l" r="r" t="t"/>
              <a:pathLst>
                <a:path extrusionOk="0" h="89" w="364">
                  <a:moveTo>
                    <a:pt x="188" y="0"/>
                  </a:moveTo>
                  <a:cubicBezTo>
                    <a:pt x="144" y="44"/>
                    <a:pt x="44" y="44"/>
                    <a:pt x="0" y="44"/>
                  </a:cubicBezTo>
                  <a:lnTo>
                    <a:pt x="0" y="88"/>
                  </a:lnTo>
                  <a:cubicBezTo>
                    <a:pt x="44" y="88"/>
                    <a:pt x="144" y="44"/>
                    <a:pt x="188" y="44"/>
                  </a:cubicBezTo>
                  <a:lnTo>
                    <a:pt x="364" y="44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5375456" y="3900314"/>
              <a:ext cx="17763" cy="8128"/>
            </a:xfrm>
            <a:custGeom>
              <a:rect b="b" l="l" r="r" t="t"/>
              <a:pathLst>
                <a:path extrusionOk="0" h="232" w="507">
                  <a:moveTo>
                    <a:pt x="506" y="0"/>
                  </a:moveTo>
                  <a:lnTo>
                    <a:pt x="506" y="0"/>
                  </a:lnTo>
                  <a:cubicBezTo>
                    <a:pt x="407" y="44"/>
                    <a:pt x="319" y="44"/>
                    <a:pt x="231" y="88"/>
                  </a:cubicBezTo>
                  <a:cubicBezTo>
                    <a:pt x="132" y="143"/>
                    <a:pt x="44" y="187"/>
                    <a:pt x="0" y="231"/>
                  </a:cubicBezTo>
                  <a:cubicBezTo>
                    <a:pt x="88" y="231"/>
                    <a:pt x="176" y="187"/>
                    <a:pt x="275" y="143"/>
                  </a:cubicBezTo>
                  <a:cubicBezTo>
                    <a:pt x="319" y="88"/>
                    <a:pt x="407" y="44"/>
                    <a:pt x="506" y="0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5325706" y="3839388"/>
              <a:ext cx="17377" cy="9670"/>
            </a:xfrm>
            <a:custGeom>
              <a:rect b="b" l="l" r="r" t="t"/>
              <a:pathLst>
                <a:path extrusionOk="0" h="276" w="496">
                  <a:moveTo>
                    <a:pt x="495" y="0"/>
                  </a:moveTo>
                  <a:cubicBezTo>
                    <a:pt x="407" y="44"/>
                    <a:pt x="319" y="88"/>
                    <a:pt x="220" y="88"/>
                  </a:cubicBezTo>
                  <a:cubicBezTo>
                    <a:pt x="176" y="132"/>
                    <a:pt x="88" y="176"/>
                    <a:pt x="0" y="231"/>
                  </a:cubicBezTo>
                  <a:lnTo>
                    <a:pt x="0" y="275"/>
                  </a:lnTo>
                  <a:cubicBezTo>
                    <a:pt x="88" y="231"/>
                    <a:pt x="176" y="176"/>
                    <a:pt x="275" y="132"/>
                  </a:cubicBezTo>
                  <a:cubicBezTo>
                    <a:pt x="363" y="132"/>
                    <a:pt x="407" y="88"/>
                    <a:pt x="495" y="4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5328789" y="3844013"/>
              <a:ext cx="17763" cy="8128"/>
            </a:xfrm>
            <a:custGeom>
              <a:rect b="b" l="l" r="r" t="t"/>
              <a:pathLst>
                <a:path extrusionOk="0" h="232" w="507">
                  <a:moveTo>
                    <a:pt x="463" y="0"/>
                  </a:moveTo>
                  <a:cubicBezTo>
                    <a:pt x="363" y="44"/>
                    <a:pt x="319" y="44"/>
                    <a:pt x="231" y="99"/>
                  </a:cubicBezTo>
                  <a:cubicBezTo>
                    <a:pt x="132" y="143"/>
                    <a:pt x="44" y="187"/>
                    <a:pt x="0" y="231"/>
                  </a:cubicBezTo>
                  <a:cubicBezTo>
                    <a:pt x="88" y="231"/>
                    <a:pt x="187" y="187"/>
                    <a:pt x="231" y="143"/>
                  </a:cubicBezTo>
                  <a:cubicBezTo>
                    <a:pt x="319" y="99"/>
                    <a:pt x="407" y="44"/>
                    <a:pt x="507" y="0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5302934" y="4025634"/>
              <a:ext cx="11211" cy="204044"/>
            </a:xfrm>
            <a:custGeom>
              <a:rect b="b" l="l" r="r" t="t"/>
              <a:pathLst>
                <a:path extrusionOk="0" h="5824" w="320">
                  <a:moveTo>
                    <a:pt x="1" y="1"/>
                  </a:moveTo>
                  <a:cubicBezTo>
                    <a:pt x="1" y="507"/>
                    <a:pt x="45" y="969"/>
                    <a:pt x="45" y="1464"/>
                  </a:cubicBezTo>
                  <a:cubicBezTo>
                    <a:pt x="100" y="1971"/>
                    <a:pt x="100" y="2433"/>
                    <a:pt x="100" y="2939"/>
                  </a:cubicBezTo>
                  <a:cubicBezTo>
                    <a:pt x="188" y="3897"/>
                    <a:pt x="188" y="4866"/>
                    <a:pt x="276" y="5823"/>
                  </a:cubicBezTo>
                  <a:lnTo>
                    <a:pt x="320" y="5823"/>
                  </a:lnTo>
                  <a:cubicBezTo>
                    <a:pt x="276" y="4866"/>
                    <a:pt x="232" y="3897"/>
                    <a:pt x="232" y="2939"/>
                  </a:cubicBezTo>
                  <a:cubicBezTo>
                    <a:pt x="188" y="2433"/>
                    <a:pt x="188" y="1971"/>
                    <a:pt x="144" y="1464"/>
                  </a:cubicBezTo>
                  <a:cubicBezTo>
                    <a:pt x="144" y="969"/>
                    <a:pt x="100" y="507"/>
                    <a:pt x="45" y="1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4952794" y="4036740"/>
              <a:ext cx="75606" cy="117332"/>
            </a:xfrm>
            <a:custGeom>
              <a:rect b="b" l="l" r="r" t="t"/>
              <a:pathLst>
                <a:path extrusionOk="0" h="3349" w="2158">
                  <a:moveTo>
                    <a:pt x="1618" y="0"/>
                  </a:moveTo>
                  <a:cubicBezTo>
                    <a:pt x="1584" y="0"/>
                    <a:pt x="1547" y="15"/>
                    <a:pt x="1508" y="47"/>
                  </a:cubicBezTo>
                  <a:cubicBezTo>
                    <a:pt x="870" y="597"/>
                    <a:pt x="1" y="3261"/>
                    <a:pt x="1" y="3349"/>
                  </a:cubicBezTo>
                  <a:lnTo>
                    <a:pt x="2158" y="3173"/>
                  </a:lnTo>
                  <a:cubicBezTo>
                    <a:pt x="2158" y="3173"/>
                    <a:pt x="2119" y="0"/>
                    <a:pt x="1618" y="0"/>
                  </a:cubicBezTo>
                  <a:close/>
                </a:path>
              </a:pathLst>
            </a:custGeom>
            <a:solidFill>
              <a:srgbClr val="F8B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4983274" y="4012776"/>
              <a:ext cx="246051" cy="130120"/>
            </a:xfrm>
            <a:custGeom>
              <a:rect b="b" l="l" r="r" t="t"/>
              <a:pathLst>
                <a:path extrusionOk="0" h="3714" w="7023">
                  <a:moveTo>
                    <a:pt x="3497" y="0"/>
                  </a:moveTo>
                  <a:cubicBezTo>
                    <a:pt x="2083" y="0"/>
                    <a:pt x="668" y="48"/>
                    <a:pt x="550" y="92"/>
                  </a:cubicBezTo>
                  <a:cubicBezTo>
                    <a:pt x="0" y="731"/>
                    <a:pt x="550" y="3714"/>
                    <a:pt x="550" y="3714"/>
                  </a:cubicBezTo>
                  <a:lnTo>
                    <a:pt x="6417" y="3714"/>
                  </a:lnTo>
                  <a:cubicBezTo>
                    <a:pt x="6417" y="3714"/>
                    <a:pt x="7022" y="830"/>
                    <a:pt x="6417" y="180"/>
                  </a:cubicBezTo>
                  <a:cubicBezTo>
                    <a:pt x="6238" y="45"/>
                    <a:pt x="4869" y="0"/>
                    <a:pt x="3497" y="0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4999460" y="4036810"/>
              <a:ext cx="210595" cy="5045"/>
            </a:xfrm>
            <a:custGeom>
              <a:rect b="b" l="l" r="r" t="t"/>
              <a:pathLst>
                <a:path extrusionOk="0" h="144" w="6011">
                  <a:moveTo>
                    <a:pt x="44" y="1"/>
                  </a:moveTo>
                  <a:lnTo>
                    <a:pt x="0" y="45"/>
                  </a:lnTo>
                  <a:lnTo>
                    <a:pt x="44" y="100"/>
                  </a:lnTo>
                  <a:cubicBezTo>
                    <a:pt x="44" y="100"/>
                    <a:pt x="3578" y="144"/>
                    <a:pt x="5955" y="144"/>
                  </a:cubicBezTo>
                  <a:lnTo>
                    <a:pt x="6010" y="144"/>
                  </a:lnTo>
                  <a:lnTo>
                    <a:pt x="5955" y="100"/>
                  </a:lnTo>
                  <a:cubicBezTo>
                    <a:pt x="4766" y="100"/>
                    <a:pt x="3302" y="100"/>
                    <a:pt x="2103" y="45"/>
                  </a:cubicBezTo>
                  <a:lnTo>
                    <a:pt x="639" y="45"/>
                  </a:lnTo>
                  <a:cubicBezTo>
                    <a:pt x="276" y="45"/>
                    <a:pt x="44" y="1"/>
                    <a:pt x="44" y="1"/>
                  </a:cubicBez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4885316" y="4056115"/>
              <a:ext cx="332447" cy="272362"/>
            </a:xfrm>
            <a:custGeom>
              <a:rect b="b" l="l" r="r" t="t"/>
              <a:pathLst>
                <a:path extrusionOk="0" h="7774" w="9489">
                  <a:moveTo>
                    <a:pt x="7715" y="1"/>
                  </a:moveTo>
                  <a:cubicBezTo>
                    <a:pt x="7009" y="1"/>
                    <a:pt x="5928" y="306"/>
                    <a:pt x="5548" y="374"/>
                  </a:cubicBezTo>
                  <a:cubicBezTo>
                    <a:pt x="4997" y="418"/>
                    <a:pt x="3115" y="738"/>
                    <a:pt x="2664" y="1288"/>
                  </a:cubicBezTo>
                  <a:cubicBezTo>
                    <a:pt x="2246" y="1838"/>
                    <a:pt x="0" y="7617"/>
                    <a:pt x="0" y="7617"/>
                  </a:cubicBezTo>
                  <a:cubicBezTo>
                    <a:pt x="0" y="7617"/>
                    <a:pt x="2986" y="7774"/>
                    <a:pt x="4065" y="7774"/>
                  </a:cubicBezTo>
                  <a:cubicBezTo>
                    <a:pt x="4296" y="7774"/>
                    <a:pt x="4439" y="7766"/>
                    <a:pt x="4447" y="7749"/>
                  </a:cubicBezTo>
                  <a:cubicBezTo>
                    <a:pt x="5636" y="7298"/>
                    <a:pt x="6098" y="6054"/>
                    <a:pt x="6098" y="6054"/>
                  </a:cubicBezTo>
                  <a:cubicBezTo>
                    <a:pt x="6098" y="6054"/>
                    <a:pt x="6186" y="5548"/>
                    <a:pt x="6329" y="5272"/>
                  </a:cubicBezTo>
                  <a:cubicBezTo>
                    <a:pt x="6461" y="5052"/>
                    <a:pt x="7342" y="4678"/>
                    <a:pt x="7892" y="4359"/>
                  </a:cubicBezTo>
                  <a:cubicBezTo>
                    <a:pt x="8112" y="4271"/>
                    <a:pt x="8388" y="4315"/>
                    <a:pt x="8938" y="4040"/>
                  </a:cubicBezTo>
                  <a:cubicBezTo>
                    <a:pt x="9488" y="3764"/>
                    <a:pt x="9268" y="3126"/>
                    <a:pt x="8894" y="3126"/>
                  </a:cubicBezTo>
                  <a:cubicBezTo>
                    <a:pt x="8531" y="3126"/>
                    <a:pt x="6604" y="3897"/>
                    <a:pt x="6604" y="3897"/>
                  </a:cubicBezTo>
                  <a:cubicBezTo>
                    <a:pt x="6604" y="3897"/>
                    <a:pt x="7430" y="3489"/>
                    <a:pt x="8024" y="3214"/>
                  </a:cubicBezTo>
                  <a:cubicBezTo>
                    <a:pt x="8619" y="2939"/>
                    <a:pt x="9081" y="2796"/>
                    <a:pt x="9213" y="2433"/>
                  </a:cubicBezTo>
                  <a:cubicBezTo>
                    <a:pt x="9312" y="2245"/>
                    <a:pt x="9312" y="2025"/>
                    <a:pt x="8850" y="1970"/>
                  </a:cubicBezTo>
                  <a:cubicBezTo>
                    <a:pt x="8829" y="1966"/>
                    <a:pt x="8803" y="1964"/>
                    <a:pt x="8773" y="1964"/>
                  </a:cubicBezTo>
                  <a:cubicBezTo>
                    <a:pt x="8161" y="1964"/>
                    <a:pt x="5867" y="2796"/>
                    <a:pt x="5867" y="2796"/>
                  </a:cubicBezTo>
                  <a:cubicBezTo>
                    <a:pt x="5867" y="2796"/>
                    <a:pt x="6692" y="2477"/>
                    <a:pt x="7562" y="2157"/>
                  </a:cubicBezTo>
                  <a:cubicBezTo>
                    <a:pt x="8443" y="1794"/>
                    <a:pt x="9444" y="1563"/>
                    <a:pt x="9125" y="1013"/>
                  </a:cubicBezTo>
                  <a:cubicBezTo>
                    <a:pt x="9033" y="855"/>
                    <a:pt x="8843" y="798"/>
                    <a:pt x="8617" y="798"/>
                  </a:cubicBezTo>
                  <a:cubicBezTo>
                    <a:pt x="8058" y="798"/>
                    <a:pt x="7287" y="1145"/>
                    <a:pt x="7287" y="1145"/>
                  </a:cubicBezTo>
                  <a:lnTo>
                    <a:pt x="6633" y="1289"/>
                  </a:lnTo>
                  <a:lnTo>
                    <a:pt x="6633" y="1289"/>
                  </a:lnTo>
                  <a:cubicBezTo>
                    <a:pt x="6916" y="1214"/>
                    <a:pt x="7173" y="1133"/>
                    <a:pt x="7342" y="1057"/>
                  </a:cubicBezTo>
                  <a:cubicBezTo>
                    <a:pt x="7936" y="782"/>
                    <a:pt x="8531" y="782"/>
                    <a:pt x="8344" y="231"/>
                  </a:cubicBezTo>
                  <a:cubicBezTo>
                    <a:pt x="8272" y="61"/>
                    <a:pt x="8031" y="1"/>
                    <a:pt x="7715" y="1"/>
                  </a:cubicBezTo>
                  <a:close/>
                </a:path>
              </a:pathLst>
            </a:custGeom>
            <a:solidFill>
              <a:srgbClr val="F8B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5107053" y="4163672"/>
              <a:ext cx="107628" cy="77182"/>
            </a:xfrm>
            <a:custGeom>
              <a:rect b="b" l="l" r="r" t="t"/>
              <a:pathLst>
                <a:path extrusionOk="0" h="2203" w="3072">
                  <a:moveTo>
                    <a:pt x="2609" y="1"/>
                  </a:moveTo>
                  <a:cubicBezTo>
                    <a:pt x="2477" y="1"/>
                    <a:pt x="2334" y="56"/>
                    <a:pt x="2202" y="100"/>
                  </a:cubicBezTo>
                  <a:cubicBezTo>
                    <a:pt x="2059" y="100"/>
                    <a:pt x="1926" y="144"/>
                    <a:pt x="1783" y="188"/>
                  </a:cubicBezTo>
                  <a:cubicBezTo>
                    <a:pt x="1288" y="375"/>
                    <a:pt x="782" y="606"/>
                    <a:pt x="275" y="827"/>
                  </a:cubicBezTo>
                  <a:lnTo>
                    <a:pt x="275" y="882"/>
                  </a:lnTo>
                  <a:cubicBezTo>
                    <a:pt x="782" y="650"/>
                    <a:pt x="1332" y="463"/>
                    <a:pt x="1838" y="276"/>
                  </a:cubicBezTo>
                  <a:cubicBezTo>
                    <a:pt x="1971" y="232"/>
                    <a:pt x="2114" y="188"/>
                    <a:pt x="2246" y="188"/>
                  </a:cubicBezTo>
                  <a:cubicBezTo>
                    <a:pt x="2334" y="144"/>
                    <a:pt x="2477" y="100"/>
                    <a:pt x="2609" y="100"/>
                  </a:cubicBezTo>
                  <a:cubicBezTo>
                    <a:pt x="2840" y="144"/>
                    <a:pt x="2983" y="463"/>
                    <a:pt x="2840" y="694"/>
                  </a:cubicBezTo>
                  <a:cubicBezTo>
                    <a:pt x="2796" y="827"/>
                    <a:pt x="2708" y="882"/>
                    <a:pt x="2565" y="926"/>
                  </a:cubicBezTo>
                  <a:cubicBezTo>
                    <a:pt x="2433" y="1014"/>
                    <a:pt x="2290" y="1058"/>
                    <a:pt x="2202" y="1102"/>
                  </a:cubicBezTo>
                  <a:cubicBezTo>
                    <a:pt x="2059" y="1157"/>
                    <a:pt x="1926" y="1157"/>
                    <a:pt x="1783" y="1201"/>
                  </a:cubicBezTo>
                  <a:cubicBezTo>
                    <a:pt x="1695" y="1201"/>
                    <a:pt x="1651" y="1245"/>
                    <a:pt x="1563" y="1245"/>
                  </a:cubicBezTo>
                  <a:lnTo>
                    <a:pt x="1376" y="1333"/>
                  </a:lnTo>
                  <a:cubicBezTo>
                    <a:pt x="1145" y="1476"/>
                    <a:pt x="914" y="1608"/>
                    <a:pt x="639" y="1751"/>
                  </a:cubicBezTo>
                  <a:cubicBezTo>
                    <a:pt x="551" y="1795"/>
                    <a:pt x="408" y="1839"/>
                    <a:pt x="275" y="1927"/>
                  </a:cubicBezTo>
                  <a:cubicBezTo>
                    <a:pt x="187" y="2026"/>
                    <a:pt x="44" y="2070"/>
                    <a:pt x="0" y="2202"/>
                  </a:cubicBezTo>
                  <a:cubicBezTo>
                    <a:pt x="88" y="2114"/>
                    <a:pt x="231" y="2026"/>
                    <a:pt x="319" y="1982"/>
                  </a:cubicBezTo>
                  <a:cubicBezTo>
                    <a:pt x="463" y="1883"/>
                    <a:pt x="551" y="1839"/>
                    <a:pt x="683" y="1795"/>
                  </a:cubicBezTo>
                  <a:cubicBezTo>
                    <a:pt x="914" y="1652"/>
                    <a:pt x="1189" y="1564"/>
                    <a:pt x="1420" y="1432"/>
                  </a:cubicBezTo>
                  <a:lnTo>
                    <a:pt x="1607" y="1333"/>
                  </a:lnTo>
                  <a:cubicBezTo>
                    <a:pt x="1651" y="1289"/>
                    <a:pt x="1739" y="1289"/>
                    <a:pt x="1783" y="1289"/>
                  </a:cubicBezTo>
                  <a:cubicBezTo>
                    <a:pt x="1926" y="1245"/>
                    <a:pt x="2059" y="1201"/>
                    <a:pt x="2202" y="1157"/>
                  </a:cubicBezTo>
                  <a:cubicBezTo>
                    <a:pt x="2334" y="1157"/>
                    <a:pt x="2477" y="1058"/>
                    <a:pt x="2609" y="1014"/>
                  </a:cubicBezTo>
                  <a:cubicBezTo>
                    <a:pt x="2708" y="970"/>
                    <a:pt x="2840" y="882"/>
                    <a:pt x="2939" y="738"/>
                  </a:cubicBezTo>
                  <a:cubicBezTo>
                    <a:pt x="3071" y="463"/>
                    <a:pt x="2939" y="100"/>
                    <a:pt x="2609" y="1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5090832" y="4123592"/>
              <a:ext cx="120766" cy="70981"/>
            </a:xfrm>
            <a:custGeom>
              <a:rect b="b" l="l" r="r" t="t"/>
              <a:pathLst>
                <a:path extrusionOk="0" h="2026" w="3447">
                  <a:moveTo>
                    <a:pt x="2896" y="0"/>
                  </a:moveTo>
                  <a:cubicBezTo>
                    <a:pt x="2753" y="0"/>
                    <a:pt x="2621" y="0"/>
                    <a:pt x="2478" y="44"/>
                  </a:cubicBezTo>
                  <a:cubicBezTo>
                    <a:pt x="2158" y="99"/>
                    <a:pt x="1883" y="187"/>
                    <a:pt x="1608" y="275"/>
                  </a:cubicBezTo>
                  <a:cubicBezTo>
                    <a:pt x="1058" y="463"/>
                    <a:pt x="551" y="650"/>
                    <a:pt x="1" y="826"/>
                  </a:cubicBezTo>
                  <a:lnTo>
                    <a:pt x="1" y="870"/>
                  </a:lnTo>
                  <a:cubicBezTo>
                    <a:pt x="551" y="694"/>
                    <a:pt x="1102" y="507"/>
                    <a:pt x="1652" y="375"/>
                  </a:cubicBezTo>
                  <a:cubicBezTo>
                    <a:pt x="1927" y="275"/>
                    <a:pt x="2202" y="187"/>
                    <a:pt x="2478" y="143"/>
                  </a:cubicBezTo>
                  <a:cubicBezTo>
                    <a:pt x="2621" y="99"/>
                    <a:pt x="2753" y="99"/>
                    <a:pt x="2896" y="99"/>
                  </a:cubicBezTo>
                  <a:cubicBezTo>
                    <a:pt x="3028" y="99"/>
                    <a:pt x="3171" y="143"/>
                    <a:pt x="3259" y="187"/>
                  </a:cubicBezTo>
                  <a:cubicBezTo>
                    <a:pt x="3402" y="275"/>
                    <a:pt x="3347" y="419"/>
                    <a:pt x="3303" y="507"/>
                  </a:cubicBezTo>
                  <a:cubicBezTo>
                    <a:pt x="3259" y="650"/>
                    <a:pt x="3171" y="738"/>
                    <a:pt x="3028" y="826"/>
                  </a:cubicBezTo>
                  <a:cubicBezTo>
                    <a:pt x="2797" y="969"/>
                    <a:pt x="2522" y="1057"/>
                    <a:pt x="2246" y="1200"/>
                  </a:cubicBezTo>
                  <a:cubicBezTo>
                    <a:pt x="1751" y="1420"/>
                    <a:pt x="1245" y="1695"/>
                    <a:pt x="738" y="1971"/>
                  </a:cubicBezTo>
                  <a:lnTo>
                    <a:pt x="738" y="2026"/>
                  </a:lnTo>
                  <a:lnTo>
                    <a:pt x="2301" y="1288"/>
                  </a:lnTo>
                  <a:cubicBezTo>
                    <a:pt x="2577" y="1145"/>
                    <a:pt x="2852" y="1057"/>
                    <a:pt x="3072" y="870"/>
                  </a:cubicBezTo>
                  <a:cubicBezTo>
                    <a:pt x="3215" y="826"/>
                    <a:pt x="3303" y="694"/>
                    <a:pt x="3402" y="551"/>
                  </a:cubicBezTo>
                  <a:cubicBezTo>
                    <a:pt x="3446" y="507"/>
                    <a:pt x="3446" y="419"/>
                    <a:pt x="3446" y="319"/>
                  </a:cubicBezTo>
                  <a:cubicBezTo>
                    <a:pt x="3446" y="231"/>
                    <a:pt x="3402" y="187"/>
                    <a:pt x="3347" y="143"/>
                  </a:cubicBezTo>
                  <a:cubicBezTo>
                    <a:pt x="3259" y="44"/>
                    <a:pt x="3215" y="44"/>
                    <a:pt x="3127" y="0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5060386" y="4082881"/>
              <a:ext cx="147743" cy="71191"/>
            </a:xfrm>
            <a:custGeom>
              <a:rect b="b" l="l" r="r" t="t"/>
              <a:pathLst>
                <a:path extrusionOk="0" h="2032" w="4217">
                  <a:moveTo>
                    <a:pt x="3527" y="0"/>
                  </a:moveTo>
                  <a:cubicBezTo>
                    <a:pt x="3345" y="0"/>
                    <a:pt x="3153" y="41"/>
                    <a:pt x="2983" y="106"/>
                  </a:cubicBezTo>
                  <a:cubicBezTo>
                    <a:pt x="2752" y="161"/>
                    <a:pt x="2521" y="249"/>
                    <a:pt x="2290" y="337"/>
                  </a:cubicBezTo>
                  <a:lnTo>
                    <a:pt x="1145" y="612"/>
                  </a:lnTo>
                  <a:cubicBezTo>
                    <a:pt x="782" y="711"/>
                    <a:pt x="364" y="799"/>
                    <a:pt x="0" y="843"/>
                  </a:cubicBezTo>
                  <a:lnTo>
                    <a:pt x="0" y="887"/>
                  </a:lnTo>
                  <a:cubicBezTo>
                    <a:pt x="364" y="843"/>
                    <a:pt x="782" y="755"/>
                    <a:pt x="1145" y="656"/>
                  </a:cubicBezTo>
                  <a:lnTo>
                    <a:pt x="2345" y="436"/>
                  </a:lnTo>
                  <a:cubicBezTo>
                    <a:pt x="2565" y="337"/>
                    <a:pt x="2796" y="249"/>
                    <a:pt x="3027" y="205"/>
                  </a:cubicBezTo>
                  <a:cubicBezTo>
                    <a:pt x="3198" y="132"/>
                    <a:pt x="3368" y="89"/>
                    <a:pt x="3538" y="89"/>
                  </a:cubicBezTo>
                  <a:cubicBezTo>
                    <a:pt x="3599" y="89"/>
                    <a:pt x="3660" y="94"/>
                    <a:pt x="3721" y="106"/>
                  </a:cubicBezTo>
                  <a:cubicBezTo>
                    <a:pt x="3853" y="106"/>
                    <a:pt x="3941" y="161"/>
                    <a:pt x="4040" y="205"/>
                  </a:cubicBezTo>
                  <a:cubicBezTo>
                    <a:pt x="4084" y="293"/>
                    <a:pt x="4128" y="436"/>
                    <a:pt x="4128" y="524"/>
                  </a:cubicBezTo>
                  <a:cubicBezTo>
                    <a:pt x="4084" y="612"/>
                    <a:pt x="4040" y="711"/>
                    <a:pt x="3897" y="755"/>
                  </a:cubicBezTo>
                  <a:cubicBezTo>
                    <a:pt x="3809" y="843"/>
                    <a:pt x="3721" y="887"/>
                    <a:pt x="3622" y="931"/>
                  </a:cubicBezTo>
                  <a:cubicBezTo>
                    <a:pt x="3170" y="1118"/>
                    <a:pt x="2708" y="1261"/>
                    <a:pt x="2246" y="1481"/>
                  </a:cubicBezTo>
                  <a:lnTo>
                    <a:pt x="870" y="1988"/>
                  </a:lnTo>
                  <a:lnTo>
                    <a:pt x="870" y="2032"/>
                  </a:lnTo>
                  <a:lnTo>
                    <a:pt x="2246" y="1537"/>
                  </a:lnTo>
                  <a:cubicBezTo>
                    <a:pt x="2708" y="1349"/>
                    <a:pt x="3170" y="1206"/>
                    <a:pt x="3622" y="1030"/>
                  </a:cubicBezTo>
                  <a:cubicBezTo>
                    <a:pt x="3765" y="986"/>
                    <a:pt x="3853" y="887"/>
                    <a:pt x="3996" y="843"/>
                  </a:cubicBezTo>
                  <a:cubicBezTo>
                    <a:pt x="4084" y="755"/>
                    <a:pt x="4172" y="656"/>
                    <a:pt x="4216" y="524"/>
                  </a:cubicBezTo>
                  <a:lnTo>
                    <a:pt x="4216" y="337"/>
                  </a:lnTo>
                  <a:cubicBezTo>
                    <a:pt x="4172" y="249"/>
                    <a:pt x="4128" y="205"/>
                    <a:pt x="4084" y="161"/>
                  </a:cubicBezTo>
                  <a:cubicBezTo>
                    <a:pt x="3996" y="62"/>
                    <a:pt x="3853" y="18"/>
                    <a:pt x="3721" y="18"/>
                  </a:cubicBezTo>
                  <a:cubicBezTo>
                    <a:pt x="3659" y="6"/>
                    <a:pt x="3594" y="0"/>
                    <a:pt x="3527" y="0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4930441" y="4054573"/>
              <a:ext cx="250675" cy="155801"/>
            </a:xfrm>
            <a:custGeom>
              <a:rect b="b" l="l" r="r" t="t"/>
              <a:pathLst>
                <a:path extrusionOk="0" h="4447" w="7155">
                  <a:moveTo>
                    <a:pt x="6054" y="0"/>
                  </a:moveTo>
                  <a:cubicBezTo>
                    <a:pt x="5504" y="88"/>
                    <a:pt x="4953" y="231"/>
                    <a:pt x="4403" y="319"/>
                  </a:cubicBezTo>
                  <a:cubicBezTo>
                    <a:pt x="3853" y="418"/>
                    <a:pt x="3302" y="462"/>
                    <a:pt x="2796" y="638"/>
                  </a:cubicBezTo>
                  <a:cubicBezTo>
                    <a:pt x="2521" y="693"/>
                    <a:pt x="2246" y="782"/>
                    <a:pt x="1970" y="870"/>
                  </a:cubicBezTo>
                  <a:cubicBezTo>
                    <a:pt x="1739" y="1013"/>
                    <a:pt x="1464" y="1101"/>
                    <a:pt x="1277" y="1376"/>
                  </a:cubicBezTo>
                  <a:cubicBezTo>
                    <a:pt x="1002" y="1882"/>
                    <a:pt x="826" y="2389"/>
                    <a:pt x="594" y="2895"/>
                  </a:cubicBezTo>
                  <a:cubicBezTo>
                    <a:pt x="363" y="3390"/>
                    <a:pt x="176" y="3941"/>
                    <a:pt x="0" y="4447"/>
                  </a:cubicBezTo>
                  <a:lnTo>
                    <a:pt x="683" y="2939"/>
                  </a:lnTo>
                  <a:cubicBezTo>
                    <a:pt x="870" y="2433"/>
                    <a:pt x="1101" y="1882"/>
                    <a:pt x="1376" y="1420"/>
                  </a:cubicBezTo>
                  <a:cubicBezTo>
                    <a:pt x="1508" y="1189"/>
                    <a:pt x="1783" y="1057"/>
                    <a:pt x="2014" y="969"/>
                  </a:cubicBezTo>
                  <a:cubicBezTo>
                    <a:pt x="2246" y="870"/>
                    <a:pt x="2521" y="782"/>
                    <a:pt x="2796" y="737"/>
                  </a:cubicBezTo>
                  <a:cubicBezTo>
                    <a:pt x="3346" y="594"/>
                    <a:pt x="3897" y="506"/>
                    <a:pt x="4447" y="418"/>
                  </a:cubicBezTo>
                  <a:cubicBezTo>
                    <a:pt x="4997" y="319"/>
                    <a:pt x="5504" y="187"/>
                    <a:pt x="6054" y="88"/>
                  </a:cubicBezTo>
                  <a:lnTo>
                    <a:pt x="6461" y="88"/>
                  </a:lnTo>
                  <a:cubicBezTo>
                    <a:pt x="6604" y="88"/>
                    <a:pt x="6736" y="88"/>
                    <a:pt x="6879" y="143"/>
                  </a:cubicBezTo>
                  <a:cubicBezTo>
                    <a:pt x="6923" y="187"/>
                    <a:pt x="6967" y="187"/>
                    <a:pt x="7012" y="231"/>
                  </a:cubicBezTo>
                  <a:cubicBezTo>
                    <a:pt x="7012" y="319"/>
                    <a:pt x="7056" y="363"/>
                    <a:pt x="7056" y="418"/>
                  </a:cubicBezTo>
                  <a:cubicBezTo>
                    <a:pt x="7056" y="550"/>
                    <a:pt x="6967" y="693"/>
                    <a:pt x="6879" y="737"/>
                  </a:cubicBezTo>
                  <a:cubicBezTo>
                    <a:pt x="6648" y="870"/>
                    <a:pt x="6373" y="914"/>
                    <a:pt x="6098" y="1057"/>
                  </a:cubicBezTo>
                  <a:cubicBezTo>
                    <a:pt x="5867" y="1145"/>
                    <a:pt x="5592" y="1244"/>
                    <a:pt x="5316" y="1288"/>
                  </a:cubicBezTo>
                  <a:cubicBezTo>
                    <a:pt x="4766" y="1420"/>
                    <a:pt x="4260" y="1563"/>
                    <a:pt x="3709" y="1651"/>
                  </a:cubicBezTo>
                  <a:lnTo>
                    <a:pt x="3709" y="1695"/>
                  </a:lnTo>
                  <a:cubicBezTo>
                    <a:pt x="4260" y="1607"/>
                    <a:pt x="4810" y="1519"/>
                    <a:pt x="5316" y="1376"/>
                  </a:cubicBezTo>
                  <a:cubicBezTo>
                    <a:pt x="5592" y="1288"/>
                    <a:pt x="5867" y="1244"/>
                    <a:pt x="6142" y="1101"/>
                  </a:cubicBezTo>
                  <a:cubicBezTo>
                    <a:pt x="6373" y="1013"/>
                    <a:pt x="6648" y="969"/>
                    <a:pt x="6923" y="782"/>
                  </a:cubicBezTo>
                  <a:cubicBezTo>
                    <a:pt x="6967" y="782"/>
                    <a:pt x="7012" y="737"/>
                    <a:pt x="7056" y="638"/>
                  </a:cubicBezTo>
                  <a:cubicBezTo>
                    <a:pt x="7100" y="594"/>
                    <a:pt x="7155" y="506"/>
                    <a:pt x="7100" y="418"/>
                  </a:cubicBezTo>
                  <a:cubicBezTo>
                    <a:pt x="7100" y="363"/>
                    <a:pt x="7100" y="275"/>
                    <a:pt x="7056" y="231"/>
                  </a:cubicBezTo>
                  <a:cubicBezTo>
                    <a:pt x="7012" y="143"/>
                    <a:pt x="6967" y="88"/>
                    <a:pt x="6879" y="44"/>
                  </a:cubicBezTo>
                  <a:cubicBezTo>
                    <a:pt x="6736" y="0"/>
                    <a:pt x="6604" y="0"/>
                    <a:pt x="6461" y="0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5148710" y="4054573"/>
              <a:ext cx="35490" cy="25996"/>
            </a:xfrm>
            <a:custGeom>
              <a:rect b="b" l="l" r="r" t="t"/>
              <a:pathLst>
                <a:path extrusionOk="0" h="742" w="1013">
                  <a:moveTo>
                    <a:pt x="782" y="0"/>
                  </a:moveTo>
                  <a:lnTo>
                    <a:pt x="231" y="44"/>
                  </a:lnTo>
                  <a:cubicBezTo>
                    <a:pt x="99" y="44"/>
                    <a:pt x="0" y="187"/>
                    <a:pt x="0" y="319"/>
                  </a:cubicBezTo>
                  <a:cubicBezTo>
                    <a:pt x="0" y="462"/>
                    <a:pt x="0" y="594"/>
                    <a:pt x="99" y="638"/>
                  </a:cubicBezTo>
                  <a:cubicBezTo>
                    <a:pt x="143" y="715"/>
                    <a:pt x="250" y="741"/>
                    <a:pt x="372" y="741"/>
                  </a:cubicBezTo>
                  <a:cubicBezTo>
                    <a:pt x="616" y="741"/>
                    <a:pt x="925" y="638"/>
                    <a:pt x="925" y="638"/>
                  </a:cubicBezTo>
                  <a:cubicBezTo>
                    <a:pt x="925" y="638"/>
                    <a:pt x="1013" y="319"/>
                    <a:pt x="782" y="0"/>
                  </a:cubicBezTo>
                  <a:close/>
                </a:path>
              </a:pathLst>
            </a:custGeom>
            <a:solidFill>
              <a:srgbClr val="FCD8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5172989" y="4083477"/>
              <a:ext cx="35140" cy="27012"/>
            </a:xfrm>
            <a:custGeom>
              <a:rect b="b" l="l" r="r" t="t"/>
              <a:pathLst>
                <a:path extrusionOk="0" h="771" w="1003">
                  <a:moveTo>
                    <a:pt x="826" y="1"/>
                  </a:moveTo>
                  <a:lnTo>
                    <a:pt x="276" y="89"/>
                  </a:lnTo>
                  <a:cubicBezTo>
                    <a:pt x="89" y="144"/>
                    <a:pt x="0" y="276"/>
                    <a:pt x="44" y="419"/>
                  </a:cubicBezTo>
                  <a:cubicBezTo>
                    <a:pt x="44" y="507"/>
                    <a:pt x="89" y="639"/>
                    <a:pt x="177" y="738"/>
                  </a:cubicBezTo>
                  <a:cubicBezTo>
                    <a:pt x="209" y="761"/>
                    <a:pt x="254" y="770"/>
                    <a:pt x="307" y="770"/>
                  </a:cubicBezTo>
                  <a:cubicBezTo>
                    <a:pt x="564" y="770"/>
                    <a:pt x="1002" y="551"/>
                    <a:pt x="1002" y="551"/>
                  </a:cubicBezTo>
                  <a:cubicBezTo>
                    <a:pt x="1002" y="551"/>
                    <a:pt x="1002" y="188"/>
                    <a:pt x="826" y="1"/>
                  </a:cubicBezTo>
                  <a:close/>
                </a:path>
              </a:pathLst>
            </a:custGeom>
            <a:solidFill>
              <a:srgbClr val="FCD8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5179155" y="4122051"/>
              <a:ext cx="33984" cy="25576"/>
            </a:xfrm>
            <a:custGeom>
              <a:rect b="b" l="l" r="r" t="t"/>
              <a:pathLst>
                <a:path extrusionOk="0" h="730" w="970">
                  <a:moveTo>
                    <a:pt x="782" y="0"/>
                  </a:moveTo>
                  <a:lnTo>
                    <a:pt x="232" y="88"/>
                  </a:lnTo>
                  <a:cubicBezTo>
                    <a:pt x="100" y="88"/>
                    <a:pt x="1" y="231"/>
                    <a:pt x="1" y="363"/>
                  </a:cubicBezTo>
                  <a:cubicBezTo>
                    <a:pt x="56" y="507"/>
                    <a:pt x="100" y="595"/>
                    <a:pt x="144" y="694"/>
                  </a:cubicBezTo>
                  <a:cubicBezTo>
                    <a:pt x="180" y="719"/>
                    <a:pt x="231" y="730"/>
                    <a:pt x="291" y="730"/>
                  </a:cubicBezTo>
                  <a:cubicBezTo>
                    <a:pt x="539" y="730"/>
                    <a:pt x="925" y="551"/>
                    <a:pt x="925" y="551"/>
                  </a:cubicBezTo>
                  <a:cubicBezTo>
                    <a:pt x="925" y="551"/>
                    <a:pt x="969" y="187"/>
                    <a:pt x="782" y="0"/>
                  </a:cubicBezTo>
                  <a:close/>
                </a:path>
              </a:pathLst>
            </a:custGeom>
            <a:solidFill>
              <a:srgbClr val="FCD8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5185706" y="4165634"/>
              <a:ext cx="27432" cy="20566"/>
            </a:xfrm>
            <a:custGeom>
              <a:rect b="b" l="l" r="r" t="t"/>
              <a:pathLst>
                <a:path extrusionOk="0" h="587" w="783">
                  <a:moveTo>
                    <a:pt x="595" y="0"/>
                  </a:moveTo>
                  <a:lnTo>
                    <a:pt x="188" y="44"/>
                  </a:lnTo>
                  <a:cubicBezTo>
                    <a:pt x="45" y="88"/>
                    <a:pt x="1" y="176"/>
                    <a:pt x="1" y="319"/>
                  </a:cubicBezTo>
                  <a:cubicBezTo>
                    <a:pt x="45" y="407"/>
                    <a:pt x="89" y="495"/>
                    <a:pt x="144" y="550"/>
                  </a:cubicBezTo>
                  <a:cubicBezTo>
                    <a:pt x="169" y="576"/>
                    <a:pt x="207" y="586"/>
                    <a:pt x="252" y="586"/>
                  </a:cubicBezTo>
                  <a:cubicBezTo>
                    <a:pt x="437" y="586"/>
                    <a:pt x="738" y="407"/>
                    <a:pt x="738" y="407"/>
                  </a:cubicBezTo>
                  <a:cubicBezTo>
                    <a:pt x="738" y="407"/>
                    <a:pt x="782" y="132"/>
                    <a:pt x="595" y="0"/>
                  </a:cubicBezTo>
                  <a:close/>
                </a:path>
              </a:pathLst>
            </a:custGeom>
            <a:solidFill>
              <a:srgbClr val="FCD8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5139040" y="4062666"/>
              <a:ext cx="6587" cy="17763"/>
            </a:xfrm>
            <a:custGeom>
              <a:rect b="b" l="l" r="r" t="t"/>
              <a:pathLst>
                <a:path extrusionOk="0" h="507" w="188">
                  <a:moveTo>
                    <a:pt x="45" y="0"/>
                  </a:moveTo>
                  <a:cubicBezTo>
                    <a:pt x="1" y="88"/>
                    <a:pt x="45" y="187"/>
                    <a:pt x="45" y="231"/>
                  </a:cubicBezTo>
                  <a:cubicBezTo>
                    <a:pt x="100" y="319"/>
                    <a:pt x="100" y="407"/>
                    <a:pt x="144" y="506"/>
                  </a:cubicBezTo>
                  <a:lnTo>
                    <a:pt x="188" y="506"/>
                  </a:lnTo>
                  <a:cubicBezTo>
                    <a:pt x="188" y="407"/>
                    <a:pt x="188" y="319"/>
                    <a:pt x="144" y="231"/>
                  </a:cubicBezTo>
                  <a:cubicBezTo>
                    <a:pt x="144" y="132"/>
                    <a:pt x="144" y="44"/>
                    <a:pt x="100" y="0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5167979" y="4094653"/>
              <a:ext cx="6587" cy="16256"/>
            </a:xfrm>
            <a:custGeom>
              <a:rect b="b" l="l" r="r" t="t"/>
              <a:pathLst>
                <a:path extrusionOk="0" h="464" w="188">
                  <a:moveTo>
                    <a:pt x="0" y="1"/>
                  </a:moveTo>
                  <a:cubicBezTo>
                    <a:pt x="0" y="100"/>
                    <a:pt x="0" y="188"/>
                    <a:pt x="44" y="232"/>
                  </a:cubicBezTo>
                  <a:cubicBezTo>
                    <a:pt x="44" y="320"/>
                    <a:pt x="99" y="419"/>
                    <a:pt x="143" y="463"/>
                  </a:cubicBezTo>
                  <a:lnTo>
                    <a:pt x="187" y="463"/>
                  </a:lnTo>
                  <a:cubicBezTo>
                    <a:pt x="187" y="375"/>
                    <a:pt x="143" y="276"/>
                    <a:pt x="143" y="232"/>
                  </a:cubicBezTo>
                  <a:cubicBezTo>
                    <a:pt x="99" y="144"/>
                    <a:pt x="99" y="100"/>
                    <a:pt x="44" y="1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5172989" y="4133227"/>
              <a:ext cx="6201" cy="16221"/>
            </a:xfrm>
            <a:custGeom>
              <a:rect b="b" l="l" r="r" t="t"/>
              <a:pathLst>
                <a:path extrusionOk="0" h="463" w="177">
                  <a:moveTo>
                    <a:pt x="0" y="0"/>
                  </a:moveTo>
                  <a:cubicBezTo>
                    <a:pt x="0" y="100"/>
                    <a:pt x="0" y="188"/>
                    <a:pt x="44" y="232"/>
                  </a:cubicBezTo>
                  <a:cubicBezTo>
                    <a:pt x="44" y="320"/>
                    <a:pt x="89" y="375"/>
                    <a:pt x="133" y="463"/>
                  </a:cubicBezTo>
                  <a:lnTo>
                    <a:pt x="177" y="419"/>
                  </a:lnTo>
                  <a:cubicBezTo>
                    <a:pt x="177" y="375"/>
                    <a:pt x="133" y="276"/>
                    <a:pt x="133" y="232"/>
                  </a:cubicBezTo>
                  <a:cubicBezTo>
                    <a:pt x="89" y="144"/>
                    <a:pt x="89" y="100"/>
                    <a:pt x="44" y="0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5181082" y="4173342"/>
              <a:ext cx="6201" cy="16221"/>
            </a:xfrm>
            <a:custGeom>
              <a:rect b="b" l="l" r="r" t="t"/>
              <a:pathLst>
                <a:path extrusionOk="0" h="463" w="177">
                  <a:moveTo>
                    <a:pt x="45" y="0"/>
                  </a:moveTo>
                  <a:cubicBezTo>
                    <a:pt x="1" y="99"/>
                    <a:pt x="45" y="143"/>
                    <a:pt x="45" y="231"/>
                  </a:cubicBezTo>
                  <a:cubicBezTo>
                    <a:pt x="89" y="330"/>
                    <a:pt x="133" y="374"/>
                    <a:pt x="133" y="462"/>
                  </a:cubicBezTo>
                  <a:lnTo>
                    <a:pt x="177" y="418"/>
                  </a:lnTo>
                  <a:cubicBezTo>
                    <a:pt x="177" y="330"/>
                    <a:pt x="177" y="275"/>
                    <a:pt x="133" y="187"/>
                  </a:cubicBezTo>
                  <a:cubicBezTo>
                    <a:pt x="133" y="143"/>
                    <a:pt x="89" y="55"/>
                    <a:pt x="89" y="0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5111678" y="4070759"/>
              <a:ext cx="6587" cy="17763"/>
            </a:xfrm>
            <a:custGeom>
              <a:rect b="b" l="l" r="r" t="t"/>
              <a:pathLst>
                <a:path extrusionOk="0" h="507" w="188">
                  <a:moveTo>
                    <a:pt x="0" y="0"/>
                  </a:moveTo>
                  <a:cubicBezTo>
                    <a:pt x="0" y="88"/>
                    <a:pt x="0" y="176"/>
                    <a:pt x="55" y="275"/>
                  </a:cubicBezTo>
                  <a:cubicBezTo>
                    <a:pt x="99" y="364"/>
                    <a:pt x="99" y="408"/>
                    <a:pt x="143" y="507"/>
                  </a:cubicBezTo>
                  <a:lnTo>
                    <a:pt x="187" y="507"/>
                  </a:lnTo>
                  <a:cubicBezTo>
                    <a:pt x="187" y="408"/>
                    <a:pt x="143" y="320"/>
                    <a:pt x="143" y="231"/>
                  </a:cubicBezTo>
                  <a:cubicBezTo>
                    <a:pt x="99" y="132"/>
                    <a:pt x="99" y="88"/>
                    <a:pt x="55" y="0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5047669" y="4134768"/>
              <a:ext cx="9670" cy="17763"/>
            </a:xfrm>
            <a:custGeom>
              <a:rect b="b" l="l" r="r" t="t"/>
              <a:pathLst>
                <a:path extrusionOk="0" h="507" w="276">
                  <a:moveTo>
                    <a:pt x="44" y="0"/>
                  </a:moveTo>
                  <a:lnTo>
                    <a:pt x="0" y="56"/>
                  </a:lnTo>
                  <a:cubicBezTo>
                    <a:pt x="0" y="144"/>
                    <a:pt x="44" y="232"/>
                    <a:pt x="88" y="276"/>
                  </a:cubicBezTo>
                  <a:cubicBezTo>
                    <a:pt x="132" y="375"/>
                    <a:pt x="176" y="463"/>
                    <a:pt x="231" y="507"/>
                  </a:cubicBezTo>
                  <a:lnTo>
                    <a:pt x="275" y="463"/>
                  </a:lnTo>
                  <a:cubicBezTo>
                    <a:pt x="231" y="419"/>
                    <a:pt x="231" y="331"/>
                    <a:pt x="176" y="232"/>
                  </a:cubicBezTo>
                  <a:cubicBezTo>
                    <a:pt x="132" y="188"/>
                    <a:pt x="88" y="100"/>
                    <a:pt x="44" y="0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5075031" y="4170259"/>
              <a:ext cx="9670" cy="17763"/>
            </a:xfrm>
            <a:custGeom>
              <a:rect b="b" l="l" r="r" t="t"/>
              <a:pathLst>
                <a:path extrusionOk="0" h="507" w="276">
                  <a:moveTo>
                    <a:pt x="45" y="0"/>
                  </a:moveTo>
                  <a:lnTo>
                    <a:pt x="1" y="44"/>
                  </a:lnTo>
                  <a:cubicBezTo>
                    <a:pt x="1" y="143"/>
                    <a:pt x="45" y="187"/>
                    <a:pt x="89" y="275"/>
                  </a:cubicBezTo>
                  <a:cubicBezTo>
                    <a:pt x="133" y="363"/>
                    <a:pt x="177" y="462"/>
                    <a:pt x="221" y="506"/>
                  </a:cubicBezTo>
                  <a:lnTo>
                    <a:pt x="276" y="462"/>
                  </a:lnTo>
                  <a:cubicBezTo>
                    <a:pt x="276" y="418"/>
                    <a:pt x="221" y="319"/>
                    <a:pt x="177" y="231"/>
                  </a:cubicBezTo>
                  <a:cubicBezTo>
                    <a:pt x="133" y="187"/>
                    <a:pt x="89" y="88"/>
                    <a:pt x="45" y="0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5094335" y="4205714"/>
              <a:ext cx="9670" cy="17798"/>
            </a:xfrm>
            <a:custGeom>
              <a:rect b="b" l="l" r="r" t="t"/>
              <a:pathLst>
                <a:path extrusionOk="0" h="508" w="276">
                  <a:moveTo>
                    <a:pt x="44" y="1"/>
                  </a:moveTo>
                  <a:lnTo>
                    <a:pt x="0" y="45"/>
                  </a:lnTo>
                  <a:cubicBezTo>
                    <a:pt x="0" y="133"/>
                    <a:pt x="44" y="177"/>
                    <a:pt x="88" y="276"/>
                  </a:cubicBezTo>
                  <a:cubicBezTo>
                    <a:pt x="88" y="364"/>
                    <a:pt x="176" y="452"/>
                    <a:pt x="220" y="507"/>
                  </a:cubicBezTo>
                  <a:lnTo>
                    <a:pt x="275" y="452"/>
                  </a:lnTo>
                  <a:cubicBezTo>
                    <a:pt x="220" y="408"/>
                    <a:pt x="176" y="320"/>
                    <a:pt x="132" y="232"/>
                  </a:cubicBezTo>
                  <a:cubicBezTo>
                    <a:pt x="132" y="177"/>
                    <a:pt x="88" y="89"/>
                    <a:pt x="44" y="1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5105511" y="4073842"/>
              <a:ext cx="6201" cy="19304"/>
            </a:xfrm>
            <a:custGeom>
              <a:rect b="b" l="l" r="r" t="t"/>
              <a:pathLst>
                <a:path extrusionOk="0" h="551" w="177">
                  <a:moveTo>
                    <a:pt x="44" y="0"/>
                  </a:moveTo>
                  <a:lnTo>
                    <a:pt x="0" y="44"/>
                  </a:lnTo>
                  <a:cubicBezTo>
                    <a:pt x="0" y="143"/>
                    <a:pt x="0" y="187"/>
                    <a:pt x="44" y="276"/>
                  </a:cubicBezTo>
                  <a:cubicBezTo>
                    <a:pt x="44" y="364"/>
                    <a:pt x="88" y="463"/>
                    <a:pt x="132" y="551"/>
                  </a:cubicBezTo>
                  <a:lnTo>
                    <a:pt x="176" y="507"/>
                  </a:lnTo>
                  <a:cubicBezTo>
                    <a:pt x="176" y="419"/>
                    <a:pt x="132" y="364"/>
                    <a:pt x="132" y="276"/>
                  </a:cubicBezTo>
                  <a:cubicBezTo>
                    <a:pt x="88" y="187"/>
                    <a:pt x="88" y="88"/>
                    <a:pt x="44" y="0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5028364" y="4094653"/>
              <a:ext cx="6201" cy="19339"/>
            </a:xfrm>
            <a:custGeom>
              <a:rect b="b" l="l" r="r" t="t"/>
              <a:pathLst>
                <a:path extrusionOk="0" h="552" w="177">
                  <a:moveTo>
                    <a:pt x="45" y="1"/>
                  </a:moveTo>
                  <a:lnTo>
                    <a:pt x="1" y="45"/>
                  </a:lnTo>
                  <a:cubicBezTo>
                    <a:pt x="1" y="144"/>
                    <a:pt x="1" y="232"/>
                    <a:pt x="45" y="276"/>
                  </a:cubicBezTo>
                  <a:cubicBezTo>
                    <a:pt x="89" y="375"/>
                    <a:pt x="89" y="463"/>
                    <a:pt x="177" y="551"/>
                  </a:cubicBezTo>
                  <a:lnTo>
                    <a:pt x="177" y="507"/>
                  </a:lnTo>
                  <a:cubicBezTo>
                    <a:pt x="177" y="419"/>
                    <a:pt x="177" y="375"/>
                    <a:pt x="133" y="276"/>
                  </a:cubicBezTo>
                  <a:cubicBezTo>
                    <a:pt x="133" y="188"/>
                    <a:pt x="89" y="100"/>
                    <a:pt x="45" y="1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5145591" y="4142861"/>
              <a:ext cx="6622" cy="17763"/>
            </a:xfrm>
            <a:custGeom>
              <a:rect b="b" l="l" r="r" t="t"/>
              <a:pathLst>
                <a:path extrusionOk="0" h="507" w="189">
                  <a:moveTo>
                    <a:pt x="1" y="1"/>
                  </a:moveTo>
                  <a:cubicBezTo>
                    <a:pt x="1" y="100"/>
                    <a:pt x="1" y="188"/>
                    <a:pt x="45" y="276"/>
                  </a:cubicBezTo>
                  <a:cubicBezTo>
                    <a:pt x="45" y="375"/>
                    <a:pt x="89" y="463"/>
                    <a:pt x="133" y="507"/>
                  </a:cubicBezTo>
                  <a:lnTo>
                    <a:pt x="188" y="507"/>
                  </a:lnTo>
                  <a:cubicBezTo>
                    <a:pt x="188" y="419"/>
                    <a:pt x="133" y="320"/>
                    <a:pt x="133" y="232"/>
                  </a:cubicBezTo>
                  <a:cubicBezTo>
                    <a:pt x="89" y="188"/>
                    <a:pt x="89" y="100"/>
                    <a:pt x="45" y="1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5123239" y="4107756"/>
              <a:ext cx="6201" cy="19339"/>
            </a:xfrm>
            <a:custGeom>
              <a:rect b="b" l="l" r="r" t="t"/>
              <a:pathLst>
                <a:path extrusionOk="0" h="552" w="177">
                  <a:moveTo>
                    <a:pt x="1" y="1"/>
                  </a:moveTo>
                  <a:cubicBezTo>
                    <a:pt x="1" y="89"/>
                    <a:pt x="1" y="177"/>
                    <a:pt x="45" y="276"/>
                  </a:cubicBezTo>
                  <a:cubicBezTo>
                    <a:pt x="89" y="364"/>
                    <a:pt x="89" y="452"/>
                    <a:pt x="177" y="551"/>
                  </a:cubicBezTo>
                  <a:lnTo>
                    <a:pt x="177" y="496"/>
                  </a:lnTo>
                  <a:cubicBezTo>
                    <a:pt x="177" y="408"/>
                    <a:pt x="177" y="320"/>
                    <a:pt x="133" y="276"/>
                  </a:cubicBezTo>
                  <a:cubicBezTo>
                    <a:pt x="133" y="177"/>
                    <a:pt x="89" y="89"/>
                    <a:pt x="45" y="1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5137498" y="4147871"/>
              <a:ext cx="8128" cy="17798"/>
            </a:xfrm>
            <a:custGeom>
              <a:rect b="b" l="l" r="r" t="t"/>
              <a:pathLst>
                <a:path extrusionOk="0" h="508" w="232">
                  <a:moveTo>
                    <a:pt x="45" y="1"/>
                  </a:moveTo>
                  <a:cubicBezTo>
                    <a:pt x="1" y="89"/>
                    <a:pt x="45" y="177"/>
                    <a:pt x="45" y="276"/>
                  </a:cubicBezTo>
                  <a:cubicBezTo>
                    <a:pt x="89" y="364"/>
                    <a:pt x="144" y="408"/>
                    <a:pt x="188" y="507"/>
                  </a:cubicBezTo>
                  <a:lnTo>
                    <a:pt x="232" y="507"/>
                  </a:lnTo>
                  <a:cubicBezTo>
                    <a:pt x="232" y="408"/>
                    <a:pt x="188" y="320"/>
                    <a:pt x="188" y="232"/>
                  </a:cubicBezTo>
                  <a:cubicBezTo>
                    <a:pt x="144" y="133"/>
                    <a:pt x="144" y="89"/>
                    <a:pt x="89" y="1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5155261" y="4176810"/>
              <a:ext cx="6587" cy="17763"/>
            </a:xfrm>
            <a:custGeom>
              <a:rect b="b" l="l" r="r" t="t"/>
              <a:pathLst>
                <a:path extrusionOk="0" h="507" w="188">
                  <a:moveTo>
                    <a:pt x="0" y="0"/>
                  </a:moveTo>
                  <a:cubicBezTo>
                    <a:pt x="0" y="88"/>
                    <a:pt x="0" y="176"/>
                    <a:pt x="44" y="275"/>
                  </a:cubicBezTo>
                  <a:cubicBezTo>
                    <a:pt x="88" y="363"/>
                    <a:pt x="88" y="407"/>
                    <a:pt x="187" y="507"/>
                  </a:cubicBezTo>
                  <a:cubicBezTo>
                    <a:pt x="187" y="407"/>
                    <a:pt x="187" y="319"/>
                    <a:pt x="132" y="231"/>
                  </a:cubicBezTo>
                  <a:cubicBezTo>
                    <a:pt x="132" y="132"/>
                    <a:pt x="88" y="44"/>
                    <a:pt x="44" y="0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5148710" y="4179893"/>
              <a:ext cx="6587" cy="19304"/>
            </a:xfrm>
            <a:custGeom>
              <a:rect b="b" l="l" r="r" t="t"/>
              <a:pathLst>
                <a:path extrusionOk="0" h="551" w="188">
                  <a:moveTo>
                    <a:pt x="44" y="0"/>
                  </a:moveTo>
                  <a:lnTo>
                    <a:pt x="0" y="44"/>
                  </a:lnTo>
                  <a:cubicBezTo>
                    <a:pt x="0" y="143"/>
                    <a:pt x="0" y="187"/>
                    <a:pt x="44" y="275"/>
                  </a:cubicBezTo>
                  <a:cubicBezTo>
                    <a:pt x="44" y="364"/>
                    <a:pt x="99" y="463"/>
                    <a:pt x="143" y="551"/>
                  </a:cubicBezTo>
                  <a:lnTo>
                    <a:pt x="187" y="507"/>
                  </a:lnTo>
                  <a:cubicBezTo>
                    <a:pt x="187" y="419"/>
                    <a:pt x="143" y="364"/>
                    <a:pt x="143" y="275"/>
                  </a:cubicBezTo>
                  <a:cubicBezTo>
                    <a:pt x="99" y="187"/>
                    <a:pt x="99" y="88"/>
                    <a:pt x="44" y="0"/>
                  </a:cubicBezTo>
                  <a:close/>
                </a:path>
              </a:pathLst>
            </a:custGeom>
            <a:solidFill>
              <a:srgbClr val="ED9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5012178" y="4016000"/>
              <a:ext cx="3118" cy="19304"/>
            </a:xfrm>
            <a:custGeom>
              <a:rect b="b" l="l" r="r" t="t"/>
              <a:pathLst>
                <a:path extrusionOk="0" h="551" w="89">
                  <a:moveTo>
                    <a:pt x="45" y="0"/>
                  </a:moveTo>
                  <a:lnTo>
                    <a:pt x="1" y="44"/>
                  </a:lnTo>
                  <a:lnTo>
                    <a:pt x="1" y="551"/>
                  </a:lnTo>
                  <a:lnTo>
                    <a:pt x="45" y="551"/>
                  </a:lnTo>
                  <a:cubicBezTo>
                    <a:pt x="45" y="364"/>
                    <a:pt x="89" y="231"/>
                    <a:pt x="89" y="4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5031447" y="4017541"/>
              <a:ext cx="1577" cy="17763"/>
            </a:xfrm>
            <a:custGeom>
              <a:rect b="b" l="l" r="r" t="t"/>
              <a:pathLst>
                <a:path extrusionOk="0" h="507" w="45">
                  <a:moveTo>
                    <a:pt x="1" y="0"/>
                  </a:moveTo>
                  <a:lnTo>
                    <a:pt x="1" y="507"/>
                  </a:lnTo>
                  <a:lnTo>
                    <a:pt x="45" y="507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5049210" y="4017541"/>
              <a:ext cx="1577" cy="17763"/>
            </a:xfrm>
            <a:custGeom>
              <a:rect b="b" l="l" r="r" t="t"/>
              <a:pathLst>
                <a:path extrusionOk="0" h="507" w="45">
                  <a:moveTo>
                    <a:pt x="0" y="0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5066938" y="4017541"/>
              <a:ext cx="3118" cy="17763"/>
            </a:xfrm>
            <a:custGeom>
              <a:rect b="b" l="l" r="r" t="t"/>
              <a:pathLst>
                <a:path extrusionOk="0" h="507" w="89">
                  <a:moveTo>
                    <a:pt x="1" y="0"/>
                  </a:moveTo>
                  <a:cubicBezTo>
                    <a:pt x="1" y="187"/>
                    <a:pt x="45" y="320"/>
                    <a:pt x="45" y="507"/>
                  </a:cubicBezTo>
                  <a:lnTo>
                    <a:pt x="89" y="507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5082739" y="4016000"/>
              <a:ext cx="1962" cy="19304"/>
            </a:xfrm>
            <a:custGeom>
              <a:rect b="b" l="l" r="r" t="t"/>
              <a:pathLst>
                <a:path extrusionOk="0" h="551" w="56">
                  <a:moveTo>
                    <a:pt x="56" y="0"/>
                  </a:moveTo>
                  <a:lnTo>
                    <a:pt x="1" y="44"/>
                  </a:lnTo>
                  <a:lnTo>
                    <a:pt x="1" y="507"/>
                  </a:lnTo>
                  <a:lnTo>
                    <a:pt x="1" y="551"/>
                  </a:lnTo>
                  <a:lnTo>
                    <a:pt x="56" y="507"/>
                  </a:lnTo>
                  <a:lnTo>
                    <a:pt x="56" y="4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5100501" y="4016000"/>
              <a:ext cx="3504" cy="19304"/>
            </a:xfrm>
            <a:custGeom>
              <a:rect b="b" l="l" r="r" t="t"/>
              <a:pathLst>
                <a:path extrusionOk="0" h="551" w="100">
                  <a:moveTo>
                    <a:pt x="44" y="0"/>
                  </a:moveTo>
                  <a:lnTo>
                    <a:pt x="44" y="44"/>
                  </a:lnTo>
                  <a:cubicBezTo>
                    <a:pt x="44" y="231"/>
                    <a:pt x="44" y="364"/>
                    <a:pt x="0" y="551"/>
                  </a:cubicBezTo>
                  <a:lnTo>
                    <a:pt x="99" y="551"/>
                  </a:lnTo>
                  <a:lnTo>
                    <a:pt x="99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5118229" y="4016000"/>
              <a:ext cx="3118" cy="19304"/>
            </a:xfrm>
            <a:custGeom>
              <a:rect b="b" l="l" r="r" t="t"/>
              <a:pathLst>
                <a:path extrusionOk="0" h="551" w="89">
                  <a:moveTo>
                    <a:pt x="44" y="0"/>
                  </a:moveTo>
                  <a:lnTo>
                    <a:pt x="0" y="44"/>
                  </a:lnTo>
                  <a:cubicBezTo>
                    <a:pt x="44" y="231"/>
                    <a:pt x="44" y="364"/>
                    <a:pt x="44" y="551"/>
                  </a:cubicBezTo>
                  <a:lnTo>
                    <a:pt x="89" y="551"/>
                  </a:lnTo>
                  <a:lnTo>
                    <a:pt x="89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5137498" y="4016000"/>
              <a:ext cx="3118" cy="19304"/>
            </a:xfrm>
            <a:custGeom>
              <a:rect b="b" l="l" r="r" t="t"/>
              <a:pathLst>
                <a:path extrusionOk="0" h="551" w="89">
                  <a:moveTo>
                    <a:pt x="45" y="0"/>
                  </a:moveTo>
                  <a:lnTo>
                    <a:pt x="1" y="44"/>
                  </a:lnTo>
                  <a:lnTo>
                    <a:pt x="1" y="551"/>
                  </a:lnTo>
                  <a:lnTo>
                    <a:pt x="89" y="551"/>
                  </a:lnTo>
                  <a:cubicBezTo>
                    <a:pt x="89" y="364"/>
                    <a:pt x="45" y="231"/>
                    <a:pt x="45" y="4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5153720" y="4019083"/>
              <a:ext cx="1577" cy="19304"/>
            </a:xfrm>
            <a:custGeom>
              <a:rect b="b" l="l" r="r" t="t"/>
              <a:pathLst>
                <a:path extrusionOk="0" h="551" w="45">
                  <a:moveTo>
                    <a:pt x="0" y="0"/>
                  </a:moveTo>
                  <a:lnTo>
                    <a:pt x="0" y="507"/>
                  </a:lnTo>
                  <a:lnTo>
                    <a:pt x="0" y="551"/>
                  </a:lnTo>
                  <a:lnTo>
                    <a:pt x="44" y="50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5171447" y="4019083"/>
              <a:ext cx="1577" cy="19304"/>
            </a:xfrm>
            <a:custGeom>
              <a:rect b="b" l="l" r="r" t="t"/>
              <a:pathLst>
                <a:path extrusionOk="0" h="551" w="45">
                  <a:moveTo>
                    <a:pt x="0" y="0"/>
                  </a:moveTo>
                  <a:lnTo>
                    <a:pt x="0" y="507"/>
                  </a:lnTo>
                  <a:lnTo>
                    <a:pt x="0" y="551"/>
                  </a:lnTo>
                  <a:lnTo>
                    <a:pt x="44" y="50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5188790" y="4019083"/>
              <a:ext cx="3504" cy="19304"/>
            </a:xfrm>
            <a:custGeom>
              <a:rect b="b" l="l" r="r" t="t"/>
              <a:pathLst>
                <a:path extrusionOk="0" h="551" w="100">
                  <a:moveTo>
                    <a:pt x="1" y="0"/>
                  </a:moveTo>
                  <a:cubicBezTo>
                    <a:pt x="1" y="188"/>
                    <a:pt x="1" y="331"/>
                    <a:pt x="56" y="507"/>
                  </a:cubicBezTo>
                  <a:lnTo>
                    <a:pt x="56" y="551"/>
                  </a:lnTo>
                  <a:lnTo>
                    <a:pt x="100" y="507"/>
                  </a:lnTo>
                  <a:cubicBezTo>
                    <a:pt x="100" y="331"/>
                    <a:pt x="100" y="188"/>
                    <a:pt x="56" y="0"/>
                  </a:cubicBez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4888399" y="3525860"/>
              <a:ext cx="3504" cy="5045"/>
            </a:xfrm>
            <a:custGeom>
              <a:rect b="b" l="l" r="r" t="t"/>
              <a:pathLst>
                <a:path extrusionOk="0" h="144" w="100">
                  <a:moveTo>
                    <a:pt x="44" y="1"/>
                  </a:moveTo>
                  <a:lnTo>
                    <a:pt x="0" y="45"/>
                  </a:lnTo>
                  <a:lnTo>
                    <a:pt x="0" y="100"/>
                  </a:lnTo>
                  <a:lnTo>
                    <a:pt x="0" y="144"/>
                  </a:lnTo>
                  <a:lnTo>
                    <a:pt x="99" y="144"/>
                  </a:lnTo>
                  <a:lnTo>
                    <a:pt x="99" y="100"/>
                  </a:lnTo>
                  <a:lnTo>
                    <a:pt x="99" y="45"/>
                  </a:lnTo>
                  <a:cubicBezTo>
                    <a:pt x="99" y="45"/>
                    <a:pt x="99" y="1"/>
                    <a:pt x="44" y="1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4885316" y="3246281"/>
              <a:ext cx="517537" cy="181656"/>
            </a:xfrm>
            <a:custGeom>
              <a:rect b="b" l="l" r="r" t="t"/>
              <a:pathLst>
                <a:path extrusionOk="0" h="5185" w="14772">
                  <a:moveTo>
                    <a:pt x="14717" y="0"/>
                  </a:moveTo>
                  <a:cubicBezTo>
                    <a:pt x="14672" y="0"/>
                    <a:pt x="14672" y="0"/>
                    <a:pt x="14628" y="45"/>
                  </a:cubicBezTo>
                  <a:cubicBezTo>
                    <a:pt x="13946" y="1652"/>
                    <a:pt x="12383" y="2796"/>
                    <a:pt x="10776" y="3578"/>
                  </a:cubicBezTo>
                  <a:cubicBezTo>
                    <a:pt x="8663" y="4590"/>
                    <a:pt x="6373" y="5097"/>
                    <a:pt x="4040" y="5097"/>
                  </a:cubicBezTo>
                  <a:cubicBezTo>
                    <a:pt x="2708" y="5097"/>
                    <a:pt x="1376" y="4910"/>
                    <a:pt x="44" y="4546"/>
                  </a:cubicBezTo>
                  <a:lnTo>
                    <a:pt x="0" y="4590"/>
                  </a:lnTo>
                  <a:cubicBezTo>
                    <a:pt x="0" y="4634"/>
                    <a:pt x="0" y="4634"/>
                    <a:pt x="44" y="4634"/>
                  </a:cubicBezTo>
                  <a:cubicBezTo>
                    <a:pt x="1332" y="4998"/>
                    <a:pt x="2708" y="5185"/>
                    <a:pt x="4040" y="5185"/>
                  </a:cubicBezTo>
                  <a:cubicBezTo>
                    <a:pt x="6373" y="5185"/>
                    <a:pt x="8718" y="4678"/>
                    <a:pt x="10820" y="3677"/>
                  </a:cubicBezTo>
                  <a:cubicBezTo>
                    <a:pt x="12427" y="2895"/>
                    <a:pt x="14034" y="1751"/>
                    <a:pt x="14717" y="100"/>
                  </a:cubicBezTo>
                  <a:cubicBezTo>
                    <a:pt x="14772" y="45"/>
                    <a:pt x="14717" y="0"/>
                    <a:pt x="14717" y="0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4962428" y="3243583"/>
              <a:ext cx="409559" cy="110325"/>
            </a:xfrm>
            <a:custGeom>
              <a:rect b="b" l="l" r="r" t="t"/>
              <a:pathLst>
                <a:path extrusionOk="0" h="3149" w="11690">
                  <a:moveTo>
                    <a:pt x="11646" y="0"/>
                  </a:moveTo>
                  <a:cubicBezTo>
                    <a:pt x="11635" y="0"/>
                    <a:pt x="11624" y="11"/>
                    <a:pt x="11602" y="33"/>
                  </a:cubicBezTo>
                  <a:cubicBezTo>
                    <a:pt x="10094" y="1409"/>
                    <a:pt x="8212" y="2378"/>
                    <a:pt x="6187" y="2785"/>
                  </a:cubicBezTo>
                  <a:cubicBezTo>
                    <a:pt x="5361" y="2972"/>
                    <a:pt x="4536" y="3060"/>
                    <a:pt x="3710" y="3060"/>
                  </a:cubicBezTo>
                  <a:cubicBezTo>
                    <a:pt x="2477" y="3060"/>
                    <a:pt x="1233" y="2873"/>
                    <a:pt x="89" y="2466"/>
                  </a:cubicBezTo>
                  <a:cubicBezTo>
                    <a:pt x="45" y="2466"/>
                    <a:pt x="1" y="2510"/>
                    <a:pt x="1" y="2510"/>
                  </a:cubicBezTo>
                  <a:cubicBezTo>
                    <a:pt x="1" y="2554"/>
                    <a:pt x="1" y="2554"/>
                    <a:pt x="45" y="2598"/>
                  </a:cubicBezTo>
                  <a:cubicBezTo>
                    <a:pt x="1233" y="2972"/>
                    <a:pt x="2477" y="3148"/>
                    <a:pt x="3710" y="3148"/>
                  </a:cubicBezTo>
                  <a:cubicBezTo>
                    <a:pt x="4536" y="3148"/>
                    <a:pt x="5361" y="3060"/>
                    <a:pt x="6187" y="2873"/>
                  </a:cubicBezTo>
                  <a:cubicBezTo>
                    <a:pt x="8212" y="2466"/>
                    <a:pt x="10138" y="1497"/>
                    <a:pt x="11690" y="77"/>
                  </a:cubicBezTo>
                  <a:lnTo>
                    <a:pt x="11690" y="33"/>
                  </a:lnTo>
                  <a:cubicBezTo>
                    <a:pt x="11668" y="11"/>
                    <a:pt x="11657" y="0"/>
                    <a:pt x="11646" y="0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5013720" y="3219374"/>
              <a:ext cx="266897" cy="65515"/>
            </a:xfrm>
            <a:custGeom>
              <a:rect b="b" l="l" r="r" t="t"/>
              <a:pathLst>
                <a:path extrusionOk="0" h="1870" w="7618">
                  <a:moveTo>
                    <a:pt x="7551" y="1"/>
                  </a:moveTo>
                  <a:cubicBezTo>
                    <a:pt x="7540" y="1"/>
                    <a:pt x="7529" y="15"/>
                    <a:pt x="7529" y="42"/>
                  </a:cubicBezTo>
                  <a:cubicBezTo>
                    <a:pt x="6098" y="1143"/>
                    <a:pt x="4271" y="1781"/>
                    <a:pt x="2477" y="1781"/>
                  </a:cubicBezTo>
                  <a:cubicBezTo>
                    <a:pt x="1652" y="1781"/>
                    <a:pt x="826" y="1638"/>
                    <a:pt x="100" y="1418"/>
                  </a:cubicBezTo>
                  <a:cubicBezTo>
                    <a:pt x="81" y="1400"/>
                    <a:pt x="64" y="1393"/>
                    <a:pt x="50" y="1393"/>
                  </a:cubicBezTo>
                  <a:cubicBezTo>
                    <a:pt x="20" y="1393"/>
                    <a:pt x="1" y="1418"/>
                    <a:pt x="1" y="1418"/>
                  </a:cubicBezTo>
                  <a:cubicBezTo>
                    <a:pt x="1" y="1462"/>
                    <a:pt x="1" y="1462"/>
                    <a:pt x="45" y="1506"/>
                  </a:cubicBezTo>
                  <a:cubicBezTo>
                    <a:pt x="826" y="1737"/>
                    <a:pt x="1652" y="1869"/>
                    <a:pt x="2477" y="1869"/>
                  </a:cubicBezTo>
                  <a:cubicBezTo>
                    <a:pt x="4315" y="1869"/>
                    <a:pt x="6153" y="1275"/>
                    <a:pt x="7573" y="86"/>
                  </a:cubicBezTo>
                  <a:cubicBezTo>
                    <a:pt x="7573" y="86"/>
                    <a:pt x="7617" y="42"/>
                    <a:pt x="7573" y="42"/>
                  </a:cubicBezTo>
                  <a:cubicBezTo>
                    <a:pt x="7573" y="15"/>
                    <a:pt x="7562" y="1"/>
                    <a:pt x="7551" y="1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4903044" y="3456841"/>
              <a:ext cx="78724" cy="93333"/>
            </a:xfrm>
            <a:custGeom>
              <a:rect b="b" l="l" r="r" t="t"/>
              <a:pathLst>
                <a:path extrusionOk="0" h="2664" w="2247">
                  <a:moveTo>
                    <a:pt x="2202" y="0"/>
                  </a:moveTo>
                  <a:cubicBezTo>
                    <a:pt x="2158" y="0"/>
                    <a:pt x="2103" y="0"/>
                    <a:pt x="2103" y="44"/>
                  </a:cubicBezTo>
                  <a:cubicBezTo>
                    <a:pt x="1883" y="782"/>
                    <a:pt x="1465" y="1420"/>
                    <a:pt x="914" y="1971"/>
                  </a:cubicBezTo>
                  <a:cubicBezTo>
                    <a:pt x="683" y="2246"/>
                    <a:pt x="364" y="2477"/>
                    <a:pt x="45" y="2565"/>
                  </a:cubicBezTo>
                  <a:cubicBezTo>
                    <a:pt x="1" y="2565"/>
                    <a:pt x="1" y="2565"/>
                    <a:pt x="1" y="2620"/>
                  </a:cubicBezTo>
                  <a:lnTo>
                    <a:pt x="45" y="2664"/>
                  </a:lnTo>
                  <a:cubicBezTo>
                    <a:pt x="408" y="2565"/>
                    <a:pt x="727" y="2345"/>
                    <a:pt x="1002" y="2070"/>
                  </a:cubicBezTo>
                  <a:cubicBezTo>
                    <a:pt x="1509" y="1519"/>
                    <a:pt x="1971" y="826"/>
                    <a:pt x="2202" y="88"/>
                  </a:cubicBezTo>
                  <a:cubicBezTo>
                    <a:pt x="2246" y="44"/>
                    <a:pt x="2202" y="44"/>
                    <a:pt x="2202" y="0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4882233" y="3452216"/>
              <a:ext cx="32022" cy="64044"/>
            </a:xfrm>
            <a:custGeom>
              <a:rect b="b" l="l" r="r" t="t"/>
              <a:pathLst>
                <a:path extrusionOk="0" h="1828" w="914">
                  <a:moveTo>
                    <a:pt x="870" y="0"/>
                  </a:moveTo>
                  <a:cubicBezTo>
                    <a:pt x="826" y="0"/>
                    <a:pt x="771" y="44"/>
                    <a:pt x="771" y="44"/>
                  </a:cubicBezTo>
                  <a:cubicBezTo>
                    <a:pt x="771" y="683"/>
                    <a:pt x="496" y="1321"/>
                    <a:pt x="44" y="1739"/>
                  </a:cubicBezTo>
                  <a:cubicBezTo>
                    <a:pt x="0" y="1783"/>
                    <a:pt x="0" y="1783"/>
                    <a:pt x="44" y="1827"/>
                  </a:cubicBezTo>
                  <a:lnTo>
                    <a:pt x="88" y="1827"/>
                  </a:lnTo>
                  <a:cubicBezTo>
                    <a:pt x="595" y="1376"/>
                    <a:pt x="870" y="727"/>
                    <a:pt x="914" y="44"/>
                  </a:cubicBezTo>
                  <a:lnTo>
                    <a:pt x="870" y="0"/>
                  </a:ln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5727137" y="4051840"/>
              <a:ext cx="140000" cy="150721"/>
            </a:xfrm>
            <a:custGeom>
              <a:rect b="b" l="l" r="r" t="t"/>
              <a:pathLst>
                <a:path extrusionOk="0" h="4302" w="3996">
                  <a:moveTo>
                    <a:pt x="1976" y="1"/>
                  </a:moveTo>
                  <a:cubicBezTo>
                    <a:pt x="1896" y="1"/>
                    <a:pt x="1817" y="56"/>
                    <a:pt x="1794" y="166"/>
                  </a:cubicBezTo>
                  <a:lnTo>
                    <a:pt x="1651" y="1091"/>
                  </a:lnTo>
                  <a:cubicBezTo>
                    <a:pt x="1563" y="1410"/>
                    <a:pt x="1332" y="1685"/>
                    <a:pt x="1057" y="1729"/>
                  </a:cubicBezTo>
                  <a:lnTo>
                    <a:pt x="187" y="1960"/>
                  </a:lnTo>
                  <a:cubicBezTo>
                    <a:pt x="0" y="2048"/>
                    <a:pt x="0" y="2323"/>
                    <a:pt x="187" y="2367"/>
                  </a:cubicBezTo>
                  <a:lnTo>
                    <a:pt x="1101" y="2555"/>
                  </a:lnTo>
                  <a:cubicBezTo>
                    <a:pt x="1376" y="2643"/>
                    <a:pt x="1563" y="2874"/>
                    <a:pt x="1651" y="3193"/>
                  </a:cubicBezTo>
                  <a:lnTo>
                    <a:pt x="1839" y="4162"/>
                  </a:lnTo>
                  <a:cubicBezTo>
                    <a:pt x="1861" y="4255"/>
                    <a:pt x="1940" y="4302"/>
                    <a:pt x="2020" y="4302"/>
                  </a:cubicBezTo>
                  <a:cubicBezTo>
                    <a:pt x="2100" y="4302"/>
                    <a:pt x="2180" y="4255"/>
                    <a:pt x="2202" y="4162"/>
                  </a:cubicBezTo>
                  <a:lnTo>
                    <a:pt x="2389" y="3149"/>
                  </a:lnTo>
                  <a:cubicBezTo>
                    <a:pt x="2433" y="2874"/>
                    <a:pt x="2620" y="2643"/>
                    <a:pt x="2851" y="2555"/>
                  </a:cubicBezTo>
                  <a:lnTo>
                    <a:pt x="3809" y="2323"/>
                  </a:lnTo>
                  <a:cubicBezTo>
                    <a:pt x="3996" y="2279"/>
                    <a:pt x="3996" y="2004"/>
                    <a:pt x="3809" y="1960"/>
                  </a:cubicBezTo>
                  <a:lnTo>
                    <a:pt x="2851" y="1729"/>
                  </a:lnTo>
                  <a:cubicBezTo>
                    <a:pt x="2620" y="1641"/>
                    <a:pt x="2433" y="1454"/>
                    <a:pt x="2345" y="1179"/>
                  </a:cubicBezTo>
                  <a:lnTo>
                    <a:pt x="2158" y="166"/>
                  </a:lnTo>
                  <a:cubicBezTo>
                    <a:pt x="2136" y="56"/>
                    <a:pt x="2056" y="1"/>
                    <a:pt x="1976" y="1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5704750" y="3441881"/>
              <a:ext cx="88358" cy="95856"/>
            </a:xfrm>
            <a:custGeom>
              <a:rect b="b" l="l" r="r" t="t"/>
              <a:pathLst>
                <a:path extrusionOk="0" h="2736" w="2522">
                  <a:moveTo>
                    <a:pt x="1278" y="1"/>
                  </a:moveTo>
                  <a:cubicBezTo>
                    <a:pt x="1225" y="1"/>
                    <a:pt x="1168" y="37"/>
                    <a:pt x="1146" y="108"/>
                  </a:cubicBezTo>
                  <a:lnTo>
                    <a:pt x="1058" y="702"/>
                  </a:lnTo>
                  <a:cubicBezTo>
                    <a:pt x="1014" y="890"/>
                    <a:pt x="871" y="1066"/>
                    <a:pt x="683" y="1121"/>
                  </a:cubicBezTo>
                  <a:lnTo>
                    <a:pt x="133" y="1253"/>
                  </a:lnTo>
                  <a:cubicBezTo>
                    <a:pt x="1" y="1297"/>
                    <a:pt x="1" y="1440"/>
                    <a:pt x="133" y="1484"/>
                  </a:cubicBezTo>
                  <a:lnTo>
                    <a:pt x="683" y="1616"/>
                  </a:lnTo>
                  <a:cubicBezTo>
                    <a:pt x="871" y="1671"/>
                    <a:pt x="1014" y="1847"/>
                    <a:pt x="1058" y="2034"/>
                  </a:cubicBezTo>
                  <a:lnTo>
                    <a:pt x="1190" y="2629"/>
                  </a:lnTo>
                  <a:cubicBezTo>
                    <a:pt x="1190" y="2700"/>
                    <a:pt x="1236" y="2736"/>
                    <a:pt x="1283" y="2736"/>
                  </a:cubicBezTo>
                  <a:cubicBezTo>
                    <a:pt x="1330" y="2736"/>
                    <a:pt x="1377" y="2700"/>
                    <a:pt x="1377" y="2629"/>
                  </a:cubicBezTo>
                  <a:lnTo>
                    <a:pt x="1509" y="1990"/>
                  </a:lnTo>
                  <a:cubicBezTo>
                    <a:pt x="1564" y="1803"/>
                    <a:pt x="1652" y="1671"/>
                    <a:pt x="1839" y="1616"/>
                  </a:cubicBezTo>
                  <a:lnTo>
                    <a:pt x="2433" y="1484"/>
                  </a:lnTo>
                  <a:cubicBezTo>
                    <a:pt x="2522" y="1440"/>
                    <a:pt x="2522" y="1253"/>
                    <a:pt x="2433" y="1253"/>
                  </a:cubicBezTo>
                  <a:lnTo>
                    <a:pt x="1839" y="1066"/>
                  </a:lnTo>
                  <a:cubicBezTo>
                    <a:pt x="1652" y="1022"/>
                    <a:pt x="1564" y="934"/>
                    <a:pt x="1509" y="746"/>
                  </a:cubicBezTo>
                  <a:lnTo>
                    <a:pt x="1377" y="108"/>
                  </a:lnTo>
                  <a:cubicBezTo>
                    <a:pt x="1377" y="37"/>
                    <a:pt x="1330" y="1"/>
                    <a:pt x="1278" y="1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4671673" y="3895374"/>
              <a:ext cx="123814" cy="133659"/>
            </a:xfrm>
            <a:custGeom>
              <a:rect b="b" l="l" r="r" t="t"/>
              <a:pathLst>
                <a:path extrusionOk="0" h="3815" w="3534">
                  <a:moveTo>
                    <a:pt x="1745" y="1"/>
                  </a:moveTo>
                  <a:cubicBezTo>
                    <a:pt x="1676" y="1"/>
                    <a:pt x="1607" y="48"/>
                    <a:pt x="1607" y="141"/>
                  </a:cubicBezTo>
                  <a:lnTo>
                    <a:pt x="1420" y="967"/>
                  </a:lnTo>
                  <a:cubicBezTo>
                    <a:pt x="1376" y="1242"/>
                    <a:pt x="1189" y="1473"/>
                    <a:pt x="914" y="1561"/>
                  </a:cubicBezTo>
                  <a:lnTo>
                    <a:pt x="133" y="1748"/>
                  </a:lnTo>
                  <a:cubicBezTo>
                    <a:pt x="0" y="1792"/>
                    <a:pt x="0" y="2023"/>
                    <a:pt x="177" y="2067"/>
                  </a:cubicBezTo>
                  <a:lnTo>
                    <a:pt x="958" y="2299"/>
                  </a:lnTo>
                  <a:cubicBezTo>
                    <a:pt x="1189" y="2343"/>
                    <a:pt x="1376" y="2574"/>
                    <a:pt x="1464" y="2849"/>
                  </a:cubicBezTo>
                  <a:lnTo>
                    <a:pt x="1607" y="3674"/>
                  </a:lnTo>
                  <a:cubicBezTo>
                    <a:pt x="1630" y="3768"/>
                    <a:pt x="1698" y="3815"/>
                    <a:pt x="1767" y="3815"/>
                  </a:cubicBezTo>
                  <a:cubicBezTo>
                    <a:pt x="1836" y="3815"/>
                    <a:pt x="1905" y="3768"/>
                    <a:pt x="1927" y="3674"/>
                  </a:cubicBezTo>
                  <a:lnTo>
                    <a:pt x="2103" y="2761"/>
                  </a:lnTo>
                  <a:cubicBezTo>
                    <a:pt x="2158" y="2530"/>
                    <a:pt x="2290" y="2343"/>
                    <a:pt x="2521" y="2299"/>
                  </a:cubicBezTo>
                  <a:lnTo>
                    <a:pt x="3347" y="2067"/>
                  </a:lnTo>
                  <a:cubicBezTo>
                    <a:pt x="3534" y="2023"/>
                    <a:pt x="3534" y="1792"/>
                    <a:pt x="3347" y="1748"/>
                  </a:cubicBezTo>
                  <a:lnTo>
                    <a:pt x="2521" y="1517"/>
                  </a:lnTo>
                  <a:cubicBezTo>
                    <a:pt x="2290" y="1473"/>
                    <a:pt x="2103" y="1286"/>
                    <a:pt x="2059" y="1011"/>
                  </a:cubicBezTo>
                  <a:lnTo>
                    <a:pt x="1883" y="141"/>
                  </a:lnTo>
                  <a:cubicBezTo>
                    <a:pt x="1883" y="48"/>
                    <a:pt x="1814" y="1"/>
                    <a:pt x="1745" y="1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4621923" y="4078187"/>
              <a:ext cx="83348" cy="89304"/>
            </a:xfrm>
            <a:custGeom>
              <a:rect b="b" l="l" r="r" t="t"/>
              <a:pathLst>
                <a:path extrusionOk="0" h="2549" w="2379">
                  <a:moveTo>
                    <a:pt x="1182" y="0"/>
                  </a:moveTo>
                  <a:cubicBezTo>
                    <a:pt x="1132" y="0"/>
                    <a:pt x="1074" y="36"/>
                    <a:pt x="1046" y="108"/>
                  </a:cubicBezTo>
                  <a:lnTo>
                    <a:pt x="958" y="658"/>
                  </a:lnTo>
                  <a:cubicBezTo>
                    <a:pt x="914" y="845"/>
                    <a:pt x="826" y="977"/>
                    <a:pt x="639" y="1021"/>
                  </a:cubicBezTo>
                  <a:lnTo>
                    <a:pt x="133" y="1164"/>
                  </a:lnTo>
                  <a:cubicBezTo>
                    <a:pt x="1" y="1208"/>
                    <a:pt x="1" y="1395"/>
                    <a:pt x="133" y="1395"/>
                  </a:cubicBezTo>
                  <a:lnTo>
                    <a:pt x="639" y="1527"/>
                  </a:lnTo>
                  <a:cubicBezTo>
                    <a:pt x="826" y="1571"/>
                    <a:pt x="958" y="1715"/>
                    <a:pt x="958" y="1891"/>
                  </a:cubicBezTo>
                  <a:lnTo>
                    <a:pt x="1101" y="2441"/>
                  </a:lnTo>
                  <a:cubicBezTo>
                    <a:pt x="1101" y="2513"/>
                    <a:pt x="1145" y="2548"/>
                    <a:pt x="1189" y="2548"/>
                  </a:cubicBezTo>
                  <a:cubicBezTo>
                    <a:pt x="1233" y="2548"/>
                    <a:pt x="1277" y="2513"/>
                    <a:pt x="1277" y="2441"/>
                  </a:cubicBezTo>
                  <a:lnTo>
                    <a:pt x="1420" y="1847"/>
                  </a:lnTo>
                  <a:cubicBezTo>
                    <a:pt x="1420" y="1715"/>
                    <a:pt x="1553" y="1571"/>
                    <a:pt x="1696" y="1527"/>
                  </a:cubicBezTo>
                  <a:lnTo>
                    <a:pt x="2246" y="1395"/>
                  </a:lnTo>
                  <a:cubicBezTo>
                    <a:pt x="2378" y="1340"/>
                    <a:pt x="2378" y="1208"/>
                    <a:pt x="2246" y="1164"/>
                  </a:cubicBezTo>
                  <a:lnTo>
                    <a:pt x="1696" y="1021"/>
                  </a:lnTo>
                  <a:cubicBezTo>
                    <a:pt x="1553" y="977"/>
                    <a:pt x="1420" y="845"/>
                    <a:pt x="1420" y="702"/>
                  </a:cubicBezTo>
                  <a:lnTo>
                    <a:pt x="1277" y="108"/>
                  </a:lnTo>
                  <a:cubicBezTo>
                    <a:pt x="1277" y="36"/>
                    <a:pt x="1233" y="0"/>
                    <a:pt x="1182" y="0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5643824" y="3930479"/>
              <a:ext cx="83348" cy="89304"/>
            </a:xfrm>
            <a:custGeom>
              <a:rect b="b" l="l" r="r" t="t"/>
              <a:pathLst>
                <a:path extrusionOk="0" h="2549" w="2379">
                  <a:moveTo>
                    <a:pt x="1190" y="1"/>
                  </a:moveTo>
                  <a:cubicBezTo>
                    <a:pt x="1146" y="1"/>
                    <a:pt x="1102" y="36"/>
                    <a:pt x="1102" y="108"/>
                  </a:cubicBezTo>
                  <a:lnTo>
                    <a:pt x="958" y="658"/>
                  </a:lnTo>
                  <a:cubicBezTo>
                    <a:pt x="958" y="834"/>
                    <a:pt x="826" y="977"/>
                    <a:pt x="639" y="1021"/>
                  </a:cubicBezTo>
                  <a:lnTo>
                    <a:pt x="133" y="1154"/>
                  </a:lnTo>
                  <a:cubicBezTo>
                    <a:pt x="1" y="1209"/>
                    <a:pt x="1" y="1385"/>
                    <a:pt x="133" y="1385"/>
                  </a:cubicBezTo>
                  <a:lnTo>
                    <a:pt x="639" y="1528"/>
                  </a:lnTo>
                  <a:cubicBezTo>
                    <a:pt x="826" y="1572"/>
                    <a:pt x="958" y="1704"/>
                    <a:pt x="1003" y="1891"/>
                  </a:cubicBezTo>
                  <a:lnTo>
                    <a:pt x="1102" y="2441"/>
                  </a:lnTo>
                  <a:cubicBezTo>
                    <a:pt x="1124" y="2513"/>
                    <a:pt x="1168" y="2549"/>
                    <a:pt x="1212" y="2549"/>
                  </a:cubicBezTo>
                  <a:cubicBezTo>
                    <a:pt x="1256" y="2549"/>
                    <a:pt x="1300" y="2513"/>
                    <a:pt x="1322" y="2441"/>
                  </a:cubicBezTo>
                  <a:lnTo>
                    <a:pt x="1421" y="1847"/>
                  </a:lnTo>
                  <a:cubicBezTo>
                    <a:pt x="1465" y="1704"/>
                    <a:pt x="1553" y="1572"/>
                    <a:pt x="1696" y="1528"/>
                  </a:cubicBezTo>
                  <a:lnTo>
                    <a:pt x="2246" y="1385"/>
                  </a:lnTo>
                  <a:cubicBezTo>
                    <a:pt x="2378" y="1341"/>
                    <a:pt x="2378" y="1209"/>
                    <a:pt x="2246" y="1154"/>
                  </a:cubicBezTo>
                  <a:lnTo>
                    <a:pt x="1696" y="1021"/>
                  </a:lnTo>
                  <a:cubicBezTo>
                    <a:pt x="1553" y="977"/>
                    <a:pt x="1465" y="878"/>
                    <a:pt x="1421" y="702"/>
                  </a:cubicBezTo>
                  <a:lnTo>
                    <a:pt x="1278" y="108"/>
                  </a:lnTo>
                  <a:cubicBezTo>
                    <a:pt x="1278" y="36"/>
                    <a:pt x="1234" y="1"/>
                    <a:pt x="1190" y="1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4671673" y="3545234"/>
              <a:ext cx="120345" cy="129034"/>
            </a:xfrm>
            <a:custGeom>
              <a:rect b="b" l="l" r="r" t="t"/>
              <a:pathLst>
                <a:path extrusionOk="0" h="3683" w="3435">
                  <a:moveTo>
                    <a:pt x="1718" y="1"/>
                  </a:moveTo>
                  <a:cubicBezTo>
                    <a:pt x="1649" y="1"/>
                    <a:pt x="1580" y="47"/>
                    <a:pt x="1552" y="141"/>
                  </a:cubicBezTo>
                  <a:lnTo>
                    <a:pt x="1420" y="922"/>
                  </a:lnTo>
                  <a:cubicBezTo>
                    <a:pt x="1332" y="1198"/>
                    <a:pt x="1145" y="1418"/>
                    <a:pt x="914" y="1517"/>
                  </a:cubicBezTo>
                  <a:lnTo>
                    <a:pt x="177" y="1693"/>
                  </a:lnTo>
                  <a:cubicBezTo>
                    <a:pt x="0" y="1748"/>
                    <a:pt x="0" y="1968"/>
                    <a:pt x="177" y="2023"/>
                  </a:cubicBezTo>
                  <a:lnTo>
                    <a:pt x="914" y="2199"/>
                  </a:lnTo>
                  <a:cubicBezTo>
                    <a:pt x="1189" y="2243"/>
                    <a:pt x="1376" y="2474"/>
                    <a:pt x="1420" y="2750"/>
                  </a:cubicBezTo>
                  <a:lnTo>
                    <a:pt x="1552" y="3575"/>
                  </a:lnTo>
                  <a:cubicBezTo>
                    <a:pt x="1580" y="3647"/>
                    <a:pt x="1649" y="3682"/>
                    <a:pt x="1718" y="3682"/>
                  </a:cubicBezTo>
                  <a:cubicBezTo>
                    <a:pt x="1786" y="3682"/>
                    <a:pt x="1855" y="3647"/>
                    <a:pt x="1883" y="3575"/>
                  </a:cubicBezTo>
                  <a:lnTo>
                    <a:pt x="2059" y="2662"/>
                  </a:lnTo>
                  <a:cubicBezTo>
                    <a:pt x="2103" y="2430"/>
                    <a:pt x="2246" y="2243"/>
                    <a:pt x="2433" y="2199"/>
                  </a:cubicBezTo>
                  <a:lnTo>
                    <a:pt x="3259" y="1968"/>
                  </a:lnTo>
                  <a:cubicBezTo>
                    <a:pt x="3435" y="1924"/>
                    <a:pt x="3435" y="1693"/>
                    <a:pt x="3259" y="1649"/>
                  </a:cubicBezTo>
                  <a:lnTo>
                    <a:pt x="2433" y="1473"/>
                  </a:lnTo>
                  <a:cubicBezTo>
                    <a:pt x="2246" y="1418"/>
                    <a:pt x="2059" y="1242"/>
                    <a:pt x="2015" y="1011"/>
                  </a:cubicBezTo>
                  <a:lnTo>
                    <a:pt x="1883" y="141"/>
                  </a:lnTo>
                  <a:cubicBezTo>
                    <a:pt x="1855" y="47"/>
                    <a:pt x="1786" y="1"/>
                    <a:pt x="1718" y="1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3254507" y="2959659"/>
              <a:ext cx="795189" cy="590515"/>
            </a:xfrm>
            <a:custGeom>
              <a:rect b="b" l="l" r="r" t="t"/>
              <a:pathLst>
                <a:path extrusionOk="0" h="16855" w="22697">
                  <a:moveTo>
                    <a:pt x="18722" y="1"/>
                  </a:moveTo>
                  <a:cubicBezTo>
                    <a:pt x="17716" y="1"/>
                    <a:pt x="16716" y="260"/>
                    <a:pt x="16048" y="620"/>
                  </a:cubicBezTo>
                  <a:cubicBezTo>
                    <a:pt x="16048" y="620"/>
                    <a:pt x="11282" y="1720"/>
                    <a:pt x="8850" y="4604"/>
                  </a:cubicBezTo>
                  <a:cubicBezTo>
                    <a:pt x="6417" y="7499"/>
                    <a:pt x="3115" y="10570"/>
                    <a:pt x="2014" y="11307"/>
                  </a:cubicBezTo>
                  <a:cubicBezTo>
                    <a:pt x="870" y="12034"/>
                    <a:pt x="0" y="13685"/>
                    <a:pt x="2796" y="15248"/>
                  </a:cubicBezTo>
                  <a:cubicBezTo>
                    <a:pt x="5548" y="16855"/>
                    <a:pt x="7749" y="16855"/>
                    <a:pt x="7749" y="16855"/>
                  </a:cubicBezTo>
                  <a:lnTo>
                    <a:pt x="22245" y="4241"/>
                  </a:lnTo>
                  <a:cubicBezTo>
                    <a:pt x="22245" y="4241"/>
                    <a:pt x="22696" y="1996"/>
                    <a:pt x="21276" y="796"/>
                  </a:cubicBezTo>
                  <a:cubicBezTo>
                    <a:pt x="20593" y="224"/>
                    <a:pt x="19655" y="1"/>
                    <a:pt x="18722" y="1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3313892" y="3418268"/>
              <a:ext cx="125355" cy="86817"/>
            </a:xfrm>
            <a:custGeom>
              <a:rect b="b" l="l" r="r" t="t"/>
              <a:pathLst>
                <a:path extrusionOk="0" h="2478" w="3578">
                  <a:moveTo>
                    <a:pt x="187" y="1"/>
                  </a:moveTo>
                  <a:cubicBezTo>
                    <a:pt x="132" y="1"/>
                    <a:pt x="132" y="45"/>
                    <a:pt x="88" y="45"/>
                  </a:cubicBezTo>
                  <a:cubicBezTo>
                    <a:pt x="44" y="45"/>
                    <a:pt x="0" y="89"/>
                    <a:pt x="0" y="144"/>
                  </a:cubicBezTo>
                  <a:lnTo>
                    <a:pt x="0" y="188"/>
                  </a:lnTo>
                  <a:cubicBezTo>
                    <a:pt x="0" y="276"/>
                    <a:pt x="44" y="364"/>
                    <a:pt x="88" y="419"/>
                  </a:cubicBezTo>
                  <a:cubicBezTo>
                    <a:pt x="1013" y="1376"/>
                    <a:pt x="2202" y="2114"/>
                    <a:pt x="3489" y="2477"/>
                  </a:cubicBezTo>
                  <a:lnTo>
                    <a:pt x="3577" y="2477"/>
                  </a:lnTo>
                  <a:cubicBezTo>
                    <a:pt x="3577" y="2433"/>
                    <a:pt x="3533" y="2389"/>
                    <a:pt x="3533" y="2389"/>
                  </a:cubicBezTo>
                  <a:cubicBezTo>
                    <a:pt x="2246" y="2015"/>
                    <a:pt x="1057" y="1332"/>
                    <a:pt x="187" y="320"/>
                  </a:cubicBezTo>
                  <a:cubicBezTo>
                    <a:pt x="132" y="276"/>
                    <a:pt x="88" y="232"/>
                    <a:pt x="88" y="188"/>
                  </a:cubicBezTo>
                  <a:cubicBezTo>
                    <a:pt x="88" y="144"/>
                    <a:pt x="88" y="144"/>
                    <a:pt x="132" y="144"/>
                  </a:cubicBezTo>
                  <a:lnTo>
                    <a:pt x="187" y="144"/>
                  </a:lnTo>
                  <a:cubicBezTo>
                    <a:pt x="275" y="144"/>
                    <a:pt x="319" y="144"/>
                    <a:pt x="363" y="188"/>
                  </a:cubicBezTo>
                  <a:cubicBezTo>
                    <a:pt x="1233" y="639"/>
                    <a:pt x="2058" y="1189"/>
                    <a:pt x="2840" y="1839"/>
                  </a:cubicBezTo>
                  <a:lnTo>
                    <a:pt x="2939" y="1839"/>
                  </a:lnTo>
                  <a:lnTo>
                    <a:pt x="2939" y="1740"/>
                  </a:lnTo>
                  <a:cubicBezTo>
                    <a:pt x="2158" y="1101"/>
                    <a:pt x="1332" y="551"/>
                    <a:pt x="407" y="89"/>
                  </a:cubicBezTo>
                  <a:cubicBezTo>
                    <a:pt x="363" y="45"/>
                    <a:pt x="275" y="1"/>
                    <a:pt x="187" y="1"/>
                  </a:cubicBezTo>
                  <a:close/>
                </a:path>
              </a:pathLst>
            </a:custGeom>
            <a:solidFill>
              <a:srgbClr val="E974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3779717" y="3800815"/>
              <a:ext cx="244509" cy="149670"/>
            </a:xfrm>
            <a:custGeom>
              <a:rect b="b" l="l" r="r" t="t"/>
              <a:pathLst>
                <a:path extrusionOk="0" h="4272" w="6979">
                  <a:moveTo>
                    <a:pt x="6979" y="0"/>
                  </a:moveTo>
                  <a:lnTo>
                    <a:pt x="6979" y="0"/>
                  </a:lnTo>
                  <a:cubicBezTo>
                    <a:pt x="5731" y="227"/>
                    <a:pt x="3748" y="1872"/>
                    <a:pt x="1730" y="1872"/>
                  </a:cubicBezTo>
                  <a:cubicBezTo>
                    <a:pt x="1292" y="1872"/>
                    <a:pt x="853" y="1794"/>
                    <a:pt x="419" y="1607"/>
                  </a:cubicBezTo>
                  <a:cubicBezTo>
                    <a:pt x="419" y="2290"/>
                    <a:pt x="375" y="3027"/>
                    <a:pt x="188" y="3622"/>
                  </a:cubicBezTo>
                  <a:cubicBezTo>
                    <a:pt x="188" y="3622"/>
                    <a:pt x="144" y="3666"/>
                    <a:pt x="144" y="3710"/>
                  </a:cubicBezTo>
                  <a:cubicBezTo>
                    <a:pt x="100" y="3809"/>
                    <a:pt x="45" y="3941"/>
                    <a:pt x="1" y="4084"/>
                  </a:cubicBezTo>
                  <a:cubicBezTo>
                    <a:pt x="699" y="4211"/>
                    <a:pt x="1406" y="4271"/>
                    <a:pt x="2113" y="4271"/>
                  </a:cubicBezTo>
                  <a:cubicBezTo>
                    <a:pt x="3681" y="4271"/>
                    <a:pt x="5247" y="3973"/>
                    <a:pt x="6704" y="3435"/>
                  </a:cubicBezTo>
                  <a:cubicBezTo>
                    <a:pt x="6704" y="3159"/>
                    <a:pt x="6704" y="2796"/>
                    <a:pt x="6748" y="2477"/>
                  </a:cubicBezTo>
                  <a:cubicBezTo>
                    <a:pt x="6792" y="1464"/>
                    <a:pt x="6924" y="364"/>
                    <a:pt x="6979" y="0"/>
                  </a:cubicBezTo>
                  <a:close/>
                </a:path>
              </a:pathLst>
            </a:custGeom>
            <a:solidFill>
              <a:srgbClr val="A163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3418401" y="3921125"/>
              <a:ext cx="944789" cy="395300"/>
            </a:xfrm>
            <a:custGeom>
              <a:rect b="b" l="l" r="r" t="t"/>
              <a:pathLst>
                <a:path extrusionOk="0" h="11283" w="26967">
                  <a:moveTo>
                    <a:pt x="17017" y="1"/>
                  </a:moveTo>
                  <a:cubicBezTo>
                    <a:pt x="15560" y="539"/>
                    <a:pt x="13994" y="837"/>
                    <a:pt x="12426" y="837"/>
                  </a:cubicBezTo>
                  <a:cubicBezTo>
                    <a:pt x="11719" y="837"/>
                    <a:pt x="11012" y="777"/>
                    <a:pt x="10314" y="650"/>
                  </a:cubicBezTo>
                  <a:cubicBezTo>
                    <a:pt x="10009" y="1218"/>
                    <a:pt x="9533" y="1655"/>
                    <a:pt x="8859" y="1655"/>
                  </a:cubicBezTo>
                  <a:cubicBezTo>
                    <a:pt x="8827" y="1655"/>
                    <a:pt x="8794" y="1654"/>
                    <a:pt x="8762" y="1652"/>
                  </a:cubicBezTo>
                  <a:cubicBezTo>
                    <a:pt x="8762" y="1652"/>
                    <a:pt x="3896" y="1652"/>
                    <a:pt x="2477" y="4128"/>
                  </a:cubicBezTo>
                  <a:cubicBezTo>
                    <a:pt x="1552" y="5823"/>
                    <a:pt x="0" y="11283"/>
                    <a:pt x="0" y="11283"/>
                  </a:cubicBezTo>
                  <a:lnTo>
                    <a:pt x="26967" y="11283"/>
                  </a:lnTo>
                  <a:cubicBezTo>
                    <a:pt x="26967" y="11283"/>
                    <a:pt x="25822" y="5691"/>
                    <a:pt x="24578" y="3952"/>
                  </a:cubicBezTo>
                  <a:cubicBezTo>
                    <a:pt x="23709" y="2664"/>
                    <a:pt x="21695" y="2114"/>
                    <a:pt x="20176" y="1839"/>
                  </a:cubicBezTo>
                  <a:cubicBezTo>
                    <a:pt x="19438" y="1751"/>
                    <a:pt x="17017" y="1751"/>
                    <a:pt x="17017" y="1"/>
                  </a:cubicBezTo>
                  <a:close/>
                </a:path>
              </a:pathLst>
            </a:custGeom>
            <a:solidFill>
              <a:srgbClr val="BB7F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3596554" y="3975885"/>
              <a:ext cx="589639" cy="340610"/>
            </a:xfrm>
            <a:custGeom>
              <a:rect b="b" l="l" r="r" t="t"/>
              <a:pathLst>
                <a:path extrusionOk="0" h="9722" w="16830">
                  <a:moveTo>
                    <a:pt x="13209" y="1"/>
                  </a:moveTo>
                  <a:cubicBezTo>
                    <a:pt x="13209" y="1"/>
                    <a:pt x="13627" y="5966"/>
                    <a:pt x="9730" y="7518"/>
                  </a:cubicBezTo>
                  <a:cubicBezTo>
                    <a:pt x="9428" y="7634"/>
                    <a:pt x="9128" y="7692"/>
                    <a:pt x="8829" y="7692"/>
                  </a:cubicBezTo>
                  <a:cubicBezTo>
                    <a:pt x="8531" y="7692"/>
                    <a:pt x="8233" y="7634"/>
                    <a:pt x="7936" y="7518"/>
                  </a:cubicBezTo>
                  <a:cubicBezTo>
                    <a:pt x="4502" y="6330"/>
                    <a:pt x="4821" y="2521"/>
                    <a:pt x="3622" y="89"/>
                  </a:cubicBezTo>
                  <a:cubicBezTo>
                    <a:pt x="3622" y="89"/>
                    <a:pt x="2114" y="89"/>
                    <a:pt x="1420" y="364"/>
                  </a:cubicBezTo>
                  <a:cubicBezTo>
                    <a:pt x="1420" y="364"/>
                    <a:pt x="1926" y="6737"/>
                    <a:pt x="0" y="9720"/>
                  </a:cubicBezTo>
                  <a:lnTo>
                    <a:pt x="10413" y="9720"/>
                  </a:lnTo>
                  <a:lnTo>
                    <a:pt x="10413" y="9676"/>
                  </a:lnTo>
                  <a:cubicBezTo>
                    <a:pt x="13155" y="9676"/>
                    <a:pt x="16693" y="9676"/>
                    <a:pt x="16826" y="9717"/>
                  </a:cubicBezTo>
                  <a:lnTo>
                    <a:pt x="16826" y="9717"/>
                  </a:lnTo>
                  <a:cubicBezTo>
                    <a:pt x="16743" y="9569"/>
                    <a:pt x="15377" y="5531"/>
                    <a:pt x="15729" y="364"/>
                  </a:cubicBezTo>
                  <a:cubicBezTo>
                    <a:pt x="15729" y="364"/>
                    <a:pt x="13902" y="1"/>
                    <a:pt x="13209" y="1"/>
                  </a:cubicBezTo>
                  <a:close/>
                  <a:moveTo>
                    <a:pt x="16826" y="9717"/>
                  </a:moveTo>
                  <a:cubicBezTo>
                    <a:pt x="16827" y="9720"/>
                    <a:pt x="16829" y="9721"/>
                    <a:pt x="16829" y="9721"/>
                  </a:cubicBezTo>
                  <a:cubicBezTo>
                    <a:pt x="16830" y="9721"/>
                    <a:pt x="16830" y="9721"/>
                    <a:pt x="16830" y="9720"/>
                  </a:cubicBezTo>
                  <a:cubicBezTo>
                    <a:pt x="16830" y="9719"/>
                    <a:pt x="16828" y="9718"/>
                    <a:pt x="16826" y="9717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3938986" y="4043362"/>
              <a:ext cx="70596" cy="46702"/>
            </a:xfrm>
            <a:custGeom>
              <a:rect b="b" l="l" r="r" t="t"/>
              <a:pathLst>
                <a:path extrusionOk="0" h="1333" w="2015">
                  <a:moveTo>
                    <a:pt x="1971" y="1"/>
                  </a:moveTo>
                  <a:cubicBezTo>
                    <a:pt x="1971" y="1"/>
                    <a:pt x="1828" y="89"/>
                    <a:pt x="1651" y="188"/>
                  </a:cubicBezTo>
                  <a:cubicBezTo>
                    <a:pt x="1464" y="320"/>
                    <a:pt x="1233" y="463"/>
                    <a:pt x="958" y="639"/>
                  </a:cubicBezTo>
                  <a:cubicBezTo>
                    <a:pt x="452" y="958"/>
                    <a:pt x="0" y="1289"/>
                    <a:pt x="0" y="1289"/>
                  </a:cubicBezTo>
                  <a:lnTo>
                    <a:pt x="0" y="1333"/>
                  </a:lnTo>
                  <a:cubicBezTo>
                    <a:pt x="0" y="1333"/>
                    <a:pt x="507" y="1057"/>
                    <a:pt x="1002" y="683"/>
                  </a:cubicBezTo>
                  <a:cubicBezTo>
                    <a:pt x="1277" y="551"/>
                    <a:pt x="1508" y="364"/>
                    <a:pt x="1695" y="232"/>
                  </a:cubicBezTo>
                  <a:cubicBezTo>
                    <a:pt x="1883" y="133"/>
                    <a:pt x="2015" y="45"/>
                    <a:pt x="2015" y="45"/>
                  </a:cubicBezTo>
                  <a:lnTo>
                    <a:pt x="2015" y="1"/>
                  </a:lnTo>
                  <a:close/>
                </a:path>
              </a:pathLst>
            </a:custGeom>
            <a:solidFill>
              <a:srgbClr val="A163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3807114" y="4035269"/>
              <a:ext cx="54760" cy="48243"/>
            </a:xfrm>
            <a:custGeom>
              <a:rect b="b" l="l" r="r" t="t"/>
              <a:pathLst>
                <a:path extrusionOk="0" h="1377" w="1563">
                  <a:moveTo>
                    <a:pt x="0" y="1"/>
                  </a:moveTo>
                  <a:lnTo>
                    <a:pt x="737" y="738"/>
                  </a:lnTo>
                  <a:cubicBezTo>
                    <a:pt x="914" y="914"/>
                    <a:pt x="1101" y="1057"/>
                    <a:pt x="1288" y="1189"/>
                  </a:cubicBezTo>
                  <a:cubicBezTo>
                    <a:pt x="1420" y="1333"/>
                    <a:pt x="1519" y="1377"/>
                    <a:pt x="1519" y="1377"/>
                  </a:cubicBezTo>
                  <a:lnTo>
                    <a:pt x="1563" y="1377"/>
                  </a:lnTo>
                  <a:cubicBezTo>
                    <a:pt x="1563" y="1377"/>
                    <a:pt x="1464" y="1288"/>
                    <a:pt x="1332" y="1145"/>
                  </a:cubicBezTo>
                  <a:cubicBezTo>
                    <a:pt x="1189" y="1013"/>
                    <a:pt x="1013" y="826"/>
                    <a:pt x="782" y="639"/>
                  </a:cubicBezTo>
                  <a:cubicBezTo>
                    <a:pt x="418" y="32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163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3713781" y="3982436"/>
              <a:ext cx="358653" cy="277687"/>
            </a:xfrm>
            <a:custGeom>
              <a:rect b="b" l="l" r="r" t="t"/>
              <a:pathLst>
                <a:path extrusionOk="0" h="7926" w="10237">
                  <a:moveTo>
                    <a:pt x="10237" y="1"/>
                  </a:moveTo>
                  <a:lnTo>
                    <a:pt x="10138" y="45"/>
                  </a:lnTo>
                  <a:lnTo>
                    <a:pt x="10138" y="177"/>
                  </a:lnTo>
                  <a:lnTo>
                    <a:pt x="10138" y="551"/>
                  </a:lnTo>
                  <a:cubicBezTo>
                    <a:pt x="10138" y="1145"/>
                    <a:pt x="10094" y="2147"/>
                    <a:pt x="9907" y="3391"/>
                  </a:cubicBezTo>
                  <a:cubicBezTo>
                    <a:pt x="9774" y="4304"/>
                    <a:pt x="9356" y="5405"/>
                    <a:pt x="8586" y="6330"/>
                  </a:cubicBezTo>
                  <a:cubicBezTo>
                    <a:pt x="7848" y="7199"/>
                    <a:pt x="6792" y="7794"/>
                    <a:pt x="5460" y="7794"/>
                  </a:cubicBezTo>
                  <a:lnTo>
                    <a:pt x="4953" y="7794"/>
                  </a:lnTo>
                  <a:cubicBezTo>
                    <a:pt x="3446" y="7607"/>
                    <a:pt x="2576" y="6924"/>
                    <a:pt x="2070" y="6099"/>
                  </a:cubicBezTo>
                  <a:cubicBezTo>
                    <a:pt x="1519" y="5317"/>
                    <a:pt x="1332" y="4404"/>
                    <a:pt x="1156" y="3798"/>
                  </a:cubicBezTo>
                  <a:cubicBezTo>
                    <a:pt x="969" y="3204"/>
                    <a:pt x="694" y="2290"/>
                    <a:pt x="507" y="1509"/>
                  </a:cubicBezTo>
                  <a:cubicBezTo>
                    <a:pt x="375" y="1145"/>
                    <a:pt x="276" y="771"/>
                    <a:pt x="231" y="551"/>
                  </a:cubicBezTo>
                  <a:cubicBezTo>
                    <a:pt x="143" y="276"/>
                    <a:pt x="99" y="133"/>
                    <a:pt x="99" y="133"/>
                  </a:cubicBezTo>
                  <a:lnTo>
                    <a:pt x="0" y="133"/>
                  </a:lnTo>
                  <a:cubicBezTo>
                    <a:pt x="0" y="133"/>
                    <a:pt x="694" y="2653"/>
                    <a:pt x="1057" y="3853"/>
                  </a:cubicBezTo>
                  <a:cubicBezTo>
                    <a:pt x="1244" y="4404"/>
                    <a:pt x="1431" y="5317"/>
                    <a:pt x="1982" y="6143"/>
                  </a:cubicBezTo>
                  <a:cubicBezTo>
                    <a:pt x="2532" y="6968"/>
                    <a:pt x="3401" y="7706"/>
                    <a:pt x="4953" y="7882"/>
                  </a:cubicBezTo>
                  <a:cubicBezTo>
                    <a:pt x="5141" y="7882"/>
                    <a:pt x="5284" y="7926"/>
                    <a:pt x="5460" y="7926"/>
                  </a:cubicBezTo>
                  <a:cubicBezTo>
                    <a:pt x="6836" y="7926"/>
                    <a:pt x="7892" y="7243"/>
                    <a:pt x="8674" y="6374"/>
                  </a:cubicBezTo>
                  <a:cubicBezTo>
                    <a:pt x="9455" y="5449"/>
                    <a:pt x="9863" y="4348"/>
                    <a:pt x="10006" y="3391"/>
                  </a:cubicBezTo>
                  <a:cubicBezTo>
                    <a:pt x="10237" y="2147"/>
                    <a:pt x="10237" y="1145"/>
                    <a:pt x="10237" y="551"/>
                  </a:cubicBezTo>
                  <a:lnTo>
                    <a:pt x="10237" y="1"/>
                  </a:lnTo>
                  <a:close/>
                </a:path>
              </a:pathLst>
            </a:custGeom>
            <a:solidFill>
              <a:srgbClr val="EF7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4131784" y="3992071"/>
              <a:ext cx="43233" cy="319729"/>
            </a:xfrm>
            <a:custGeom>
              <a:rect b="b" l="l" r="r" t="t"/>
              <a:pathLst>
                <a:path extrusionOk="0" h="9126" w="1234">
                  <a:moveTo>
                    <a:pt x="89" y="1"/>
                  </a:moveTo>
                  <a:cubicBezTo>
                    <a:pt x="89" y="1"/>
                    <a:pt x="1" y="639"/>
                    <a:pt x="1" y="1784"/>
                  </a:cubicBezTo>
                  <a:cubicBezTo>
                    <a:pt x="1" y="3435"/>
                    <a:pt x="177" y="6000"/>
                    <a:pt x="1146" y="9126"/>
                  </a:cubicBezTo>
                  <a:lnTo>
                    <a:pt x="1234" y="9082"/>
                  </a:lnTo>
                  <a:cubicBezTo>
                    <a:pt x="276" y="6000"/>
                    <a:pt x="89" y="3435"/>
                    <a:pt x="89" y="1784"/>
                  </a:cubicBezTo>
                  <a:cubicBezTo>
                    <a:pt x="89" y="1234"/>
                    <a:pt x="89" y="771"/>
                    <a:pt x="133" y="452"/>
                  </a:cubicBezTo>
                  <a:cubicBezTo>
                    <a:pt x="133" y="320"/>
                    <a:pt x="133" y="177"/>
                    <a:pt x="177" y="133"/>
                  </a:cubicBezTo>
                  <a:lnTo>
                    <a:pt x="177" y="1"/>
                  </a:lnTo>
                  <a:close/>
                </a:path>
              </a:pathLst>
            </a:custGeom>
            <a:solidFill>
              <a:srgbClr val="EF7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3619292" y="3992071"/>
              <a:ext cx="43233" cy="319729"/>
            </a:xfrm>
            <a:custGeom>
              <a:rect b="b" l="l" r="r" t="t"/>
              <a:pathLst>
                <a:path extrusionOk="0" h="9126" w="1234">
                  <a:moveTo>
                    <a:pt x="1046" y="1"/>
                  </a:moveTo>
                  <a:lnTo>
                    <a:pt x="1046" y="133"/>
                  </a:lnTo>
                  <a:cubicBezTo>
                    <a:pt x="1101" y="364"/>
                    <a:pt x="1145" y="959"/>
                    <a:pt x="1145" y="1784"/>
                  </a:cubicBezTo>
                  <a:cubicBezTo>
                    <a:pt x="1145" y="3435"/>
                    <a:pt x="958" y="6000"/>
                    <a:pt x="1" y="9082"/>
                  </a:cubicBezTo>
                  <a:lnTo>
                    <a:pt x="89" y="9126"/>
                  </a:lnTo>
                  <a:cubicBezTo>
                    <a:pt x="1046" y="6000"/>
                    <a:pt x="1233" y="3435"/>
                    <a:pt x="1233" y="1784"/>
                  </a:cubicBezTo>
                  <a:cubicBezTo>
                    <a:pt x="1233" y="639"/>
                    <a:pt x="1145" y="1"/>
                    <a:pt x="1145" y="1"/>
                  </a:cubicBezTo>
                  <a:close/>
                </a:path>
              </a:pathLst>
            </a:custGeom>
            <a:solidFill>
              <a:srgbClr val="EF7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4035402" y="3538893"/>
              <a:ext cx="181656" cy="187963"/>
            </a:xfrm>
            <a:custGeom>
              <a:rect b="b" l="l" r="r" t="t"/>
              <a:pathLst>
                <a:path extrusionOk="0" h="5365" w="5185">
                  <a:moveTo>
                    <a:pt x="2609" y="1"/>
                  </a:moveTo>
                  <a:cubicBezTo>
                    <a:pt x="1275" y="1"/>
                    <a:pt x="130" y="1085"/>
                    <a:pt x="44" y="2567"/>
                  </a:cubicBezTo>
                  <a:cubicBezTo>
                    <a:pt x="0" y="4031"/>
                    <a:pt x="1057" y="5275"/>
                    <a:pt x="2477" y="5363"/>
                  </a:cubicBezTo>
                  <a:cubicBezTo>
                    <a:pt x="2502" y="5364"/>
                    <a:pt x="2528" y="5364"/>
                    <a:pt x="2553" y="5364"/>
                  </a:cubicBezTo>
                  <a:cubicBezTo>
                    <a:pt x="3896" y="5364"/>
                    <a:pt x="5043" y="4235"/>
                    <a:pt x="5129" y="2799"/>
                  </a:cubicBezTo>
                  <a:cubicBezTo>
                    <a:pt x="5184" y="1324"/>
                    <a:pt x="4128" y="47"/>
                    <a:pt x="2708" y="3"/>
                  </a:cubicBezTo>
                  <a:cubicBezTo>
                    <a:pt x="2675" y="1"/>
                    <a:pt x="2642" y="1"/>
                    <a:pt x="2609" y="1"/>
                  </a:cubicBezTo>
                  <a:close/>
                </a:path>
              </a:pathLst>
            </a:custGeom>
            <a:solidFill>
              <a:srgbClr val="BB7F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4075482" y="3611871"/>
              <a:ext cx="123849" cy="57107"/>
            </a:xfrm>
            <a:custGeom>
              <a:rect b="b" l="l" r="r" t="t"/>
              <a:pathLst>
                <a:path extrusionOk="0" h="1630" w="3535">
                  <a:moveTo>
                    <a:pt x="1966" y="0"/>
                  </a:moveTo>
                  <a:cubicBezTo>
                    <a:pt x="1787" y="0"/>
                    <a:pt x="1602" y="22"/>
                    <a:pt x="1421" y="66"/>
                  </a:cubicBezTo>
                  <a:cubicBezTo>
                    <a:pt x="1333" y="121"/>
                    <a:pt x="1234" y="121"/>
                    <a:pt x="1190" y="165"/>
                  </a:cubicBezTo>
                  <a:lnTo>
                    <a:pt x="914" y="297"/>
                  </a:lnTo>
                  <a:cubicBezTo>
                    <a:pt x="782" y="396"/>
                    <a:pt x="639" y="484"/>
                    <a:pt x="507" y="671"/>
                  </a:cubicBezTo>
                  <a:cubicBezTo>
                    <a:pt x="408" y="760"/>
                    <a:pt x="320" y="947"/>
                    <a:pt x="232" y="1079"/>
                  </a:cubicBezTo>
                  <a:cubicBezTo>
                    <a:pt x="133" y="1266"/>
                    <a:pt x="89" y="1398"/>
                    <a:pt x="45" y="1585"/>
                  </a:cubicBezTo>
                  <a:cubicBezTo>
                    <a:pt x="1" y="1585"/>
                    <a:pt x="45" y="1629"/>
                    <a:pt x="45" y="1629"/>
                  </a:cubicBezTo>
                  <a:lnTo>
                    <a:pt x="89" y="1629"/>
                  </a:lnTo>
                  <a:cubicBezTo>
                    <a:pt x="188" y="1442"/>
                    <a:pt x="232" y="1310"/>
                    <a:pt x="320" y="1167"/>
                  </a:cubicBezTo>
                  <a:cubicBezTo>
                    <a:pt x="463" y="1035"/>
                    <a:pt x="507" y="848"/>
                    <a:pt x="639" y="760"/>
                  </a:cubicBezTo>
                  <a:cubicBezTo>
                    <a:pt x="738" y="616"/>
                    <a:pt x="870" y="528"/>
                    <a:pt x="1013" y="440"/>
                  </a:cubicBezTo>
                  <a:lnTo>
                    <a:pt x="1234" y="341"/>
                  </a:lnTo>
                  <a:cubicBezTo>
                    <a:pt x="1333" y="297"/>
                    <a:pt x="1421" y="297"/>
                    <a:pt x="1465" y="253"/>
                  </a:cubicBezTo>
                  <a:cubicBezTo>
                    <a:pt x="1649" y="228"/>
                    <a:pt x="1852" y="202"/>
                    <a:pt x="2051" y="202"/>
                  </a:cubicBezTo>
                  <a:cubicBezTo>
                    <a:pt x="2198" y="202"/>
                    <a:pt x="2342" y="216"/>
                    <a:pt x="2477" y="253"/>
                  </a:cubicBezTo>
                  <a:cubicBezTo>
                    <a:pt x="2797" y="297"/>
                    <a:pt x="3116" y="396"/>
                    <a:pt x="3435" y="484"/>
                  </a:cubicBezTo>
                  <a:cubicBezTo>
                    <a:pt x="3453" y="499"/>
                    <a:pt x="3466" y="504"/>
                    <a:pt x="3474" y="504"/>
                  </a:cubicBezTo>
                  <a:cubicBezTo>
                    <a:pt x="3490" y="504"/>
                    <a:pt x="3490" y="484"/>
                    <a:pt x="3490" y="484"/>
                  </a:cubicBezTo>
                  <a:cubicBezTo>
                    <a:pt x="3534" y="440"/>
                    <a:pt x="3490" y="440"/>
                    <a:pt x="3490" y="440"/>
                  </a:cubicBezTo>
                  <a:cubicBezTo>
                    <a:pt x="3160" y="253"/>
                    <a:pt x="2841" y="121"/>
                    <a:pt x="2477" y="66"/>
                  </a:cubicBezTo>
                  <a:cubicBezTo>
                    <a:pt x="2318" y="22"/>
                    <a:pt x="2144" y="0"/>
                    <a:pt x="1966" y="0"/>
                  </a:cubicBezTo>
                  <a:close/>
                </a:path>
              </a:pathLst>
            </a:custGeom>
            <a:solidFill>
              <a:srgbClr val="A163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4045037" y="3633453"/>
              <a:ext cx="128438" cy="40535"/>
            </a:xfrm>
            <a:custGeom>
              <a:rect b="b" l="l" r="r" t="t"/>
              <a:pathLst>
                <a:path extrusionOk="0" h="1157" w="3666">
                  <a:moveTo>
                    <a:pt x="1607" y="0"/>
                  </a:moveTo>
                  <a:lnTo>
                    <a:pt x="1332" y="55"/>
                  </a:lnTo>
                  <a:cubicBezTo>
                    <a:pt x="1145" y="100"/>
                    <a:pt x="958" y="144"/>
                    <a:pt x="826" y="232"/>
                  </a:cubicBezTo>
                  <a:cubicBezTo>
                    <a:pt x="683" y="331"/>
                    <a:pt x="551" y="419"/>
                    <a:pt x="408" y="551"/>
                  </a:cubicBezTo>
                  <a:cubicBezTo>
                    <a:pt x="275" y="650"/>
                    <a:pt x="132" y="782"/>
                    <a:pt x="44" y="925"/>
                  </a:cubicBezTo>
                  <a:cubicBezTo>
                    <a:pt x="0" y="925"/>
                    <a:pt x="0" y="969"/>
                    <a:pt x="44" y="969"/>
                  </a:cubicBezTo>
                  <a:lnTo>
                    <a:pt x="88" y="969"/>
                  </a:lnTo>
                  <a:cubicBezTo>
                    <a:pt x="231" y="881"/>
                    <a:pt x="363" y="738"/>
                    <a:pt x="452" y="650"/>
                  </a:cubicBezTo>
                  <a:cubicBezTo>
                    <a:pt x="595" y="551"/>
                    <a:pt x="727" y="419"/>
                    <a:pt x="914" y="375"/>
                  </a:cubicBezTo>
                  <a:cubicBezTo>
                    <a:pt x="1057" y="276"/>
                    <a:pt x="1189" y="276"/>
                    <a:pt x="1376" y="232"/>
                  </a:cubicBezTo>
                  <a:lnTo>
                    <a:pt x="1607" y="188"/>
                  </a:lnTo>
                  <a:cubicBezTo>
                    <a:pt x="1695" y="188"/>
                    <a:pt x="1783" y="188"/>
                    <a:pt x="1882" y="232"/>
                  </a:cubicBezTo>
                  <a:cubicBezTo>
                    <a:pt x="2202" y="232"/>
                    <a:pt x="2521" y="375"/>
                    <a:pt x="2796" y="551"/>
                  </a:cubicBezTo>
                  <a:cubicBezTo>
                    <a:pt x="3071" y="694"/>
                    <a:pt x="3346" y="925"/>
                    <a:pt x="3622" y="1156"/>
                  </a:cubicBezTo>
                  <a:lnTo>
                    <a:pt x="3666" y="1156"/>
                  </a:lnTo>
                  <a:lnTo>
                    <a:pt x="3666" y="1057"/>
                  </a:lnTo>
                  <a:cubicBezTo>
                    <a:pt x="3434" y="782"/>
                    <a:pt x="3159" y="551"/>
                    <a:pt x="2884" y="375"/>
                  </a:cubicBezTo>
                  <a:cubicBezTo>
                    <a:pt x="2565" y="188"/>
                    <a:pt x="2246" y="55"/>
                    <a:pt x="1882" y="55"/>
                  </a:cubicBezTo>
                  <a:cubicBezTo>
                    <a:pt x="1783" y="0"/>
                    <a:pt x="1695" y="0"/>
                    <a:pt x="1607" y="0"/>
                  </a:cubicBezTo>
                  <a:close/>
                </a:path>
              </a:pathLst>
            </a:custGeom>
            <a:solidFill>
              <a:srgbClr val="A163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3548346" y="3562507"/>
              <a:ext cx="186666" cy="187122"/>
            </a:xfrm>
            <a:custGeom>
              <a:rect b="b" l="l" r="r" t="t"/>
              <a:pathLst>
                <a:path extrusionOk="0" h="5341" w="5328">
                  <a:moveTo>
                    <a:pt x="2671" y="0"/>
                  </a:moveTo>
                  <a:cubicBezTo>
                    <a:pt x="1387" y="0"/>
                    <a:pt x="268" y="1060"/>
                    <a:pt x="143" y="2444"/>
                  </a:cubicBezTo>
                  <a:cubicBezTo>
                    <a:pt x="0" y="3908"/>
                    <a:pt x="1013" y="5195"/>
                    <a:pt x="2389" y="5328"/>
                  </a:cubicBezTo>
                  <a:cubicBezTo>
                    <a:pt x="2475" y="5336"/>
                    <a:pt x="2561" y="5341"/>
                    <a:pt x="2646" y="5341"/>
                  </a:cubicBezTo>
                  <a:cubicBezTo>
                    <a:pt x="3956" y="5341"/>
                    <a:pt x="5061" y="4322"/>
                    <a:pt x="5185" y="2906"/>
                  </a:cubicBezTo>
                  <a:cubicBezTo>
                    <a:pt x="5328" y="1431"/>
                    <a:pt x="4315" y="154"/>
                    <a:pt x="2895" y="11"/>
                  </a:cubicBezTo>
                  <a:cubicBezTo>
                    <a:pt x="2820" y="4"/>
                    <a:pt x="2745" y="0"/>
                    <a:pt x="2671" y="0"/>
                  </a:cubicBezTo>
                  <a:close/>
                </a:path>
              </a:pathLst>
            </a:custGeom>
            <a:solidFill>
              <a:srgbClr val="BB7F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3569157" y="3625745"/>
              <a:ext cx="130400" cy="38609"/>
            </a:xfrm>
            <a:custGeom>
              <a:rect b="b" l="l" r="r" t="t"/>
              <a:pathLst>
                <a:path extrusionOk="0" h="1102" w="3722">
                  <a:moveTo>
                    <a:pt x="1883" y="0"/>
                  </a:moveTo>
                  <a:cubicBezTo>
                    <a:pt x="1520" y="0"/>
                    <a:pt x="1201" y="88"/>
                    <a:pt x="881" y="275"/>
                  </a:cubicBezTo>
                  <a:cubicBezTo>
                    <a:pt x="551" y="408"/>
                    <a:pt x="276" y="639"/>
                    <a:pt x="1" y="870"/>
                  </a:cubicBezTo>
                  <a:lnTo>
                    <a:pt x="1" y="958"/>
                  </a:lnTo>
                  <a:lnTo>
                    <a:pt x="100" y="958"/>
                  </a:lnTo>
                  <a:cubicBezTo>
                    <a:pt x="331" y="727"/>
                    <a:pt x="650" y="551"/>
                    <a:pt x="969" y="408"/>
                  </a:cubicBezTo>
                  <a:cubicBezTo>
                    <a:pt x="1245" y="275"/>
                    <a:pt x="1564" y="176"/>
                    <a:pt x="1927" y="176"/>
                  </a:cubicBezTo>
                  <a:lnTo>
                    <a:pt x="2158" y="176"/>
                  </a:lnTo>
                  <a:lnTo>
                    <a:pt x="2389" y="220"/>
                  </a:lnTo>
                  <a:cubicBezTo>
                    <a:pt x="2576" y="275"/>
                    <a:pt x="2708" y="320"/>
                    <a:pt x="2852" y="408"/>
                  </a:cubicBezTo>
                  <a:cubicBezTo>
                    <a:pt x="3028" y="452"/>
                    <a:pt x="3127" y="595"/>
                    <a:pt x="3259" y="683"/>
                  </a:cubicBezTo>
                  <a:cubicBezTo>
                    <a:pt x="3402" y="826"/>
                    <a:pt x="3490" y="958"/>
                    <a:pt x="3633" y="1101"/>
                  </a:cubicBezTo>
                  <a:lnTo>
                    <a:pt x="3677" y="1101"/>
                  </a:lnTo>
                  <a:cubicBezTo>
                    <a:pt x="3721" y="1101"/>
                    <a:pt x="3721" y="1046"/>
                    <a:pt x="3677" y="1046"/>
                  </a:cubicBezTo>
                  <a:cubicBezTo>
                    <a:pt x="3578" y="870"/>
                    <a:pt x="3490" y="727"/>
                    <a:pt x="3358" y="595"/>
                  </a:cubicBezTo>
                  <a:cubicBezTo>
                    <a:pt x="3215" y="496"/>
                    <a:pt x="3127" y="364"/>
                    <a:pt x="2940" y="275"/>
                  </a:cubicBezTo>
                  <a:cubicBezTo>
                    <a:pt x="2808" y="176"/>
                    <a:pt x="2620" y="88"/>
                    <a:pt x="2433" y="44"/>
                  </a:cubicBezTo>
                  <a:lnTo>
                    <a:pt x="2158" y="0"/>
                  </a:lnTo>
                  <a:close/>
                </a:path>
              </a:pathLst>
            </a:custGeom>
            <a:solidFill>
              <a:srgbClr val="A163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3604647" y="3635379"/>
              <a:ext cx="123814" cy="60120"/>
            </a:xfrm>
            <a:custGeom>
              <a:rect b="b" l="l" r="r" t="t"/>
              <a:pathLst>
                <a:path extrusionOk="0" h="1716" w="3534">
                  <a:moveTo>
                    <a:pt x="1971" y="0"/>
                  </a:moveTo>
                  <a:lnTo>
                    <a:pt x="1739" y="45"/>
                  </a:lnTo>
                  <a:cubicBezTo>
                    <a:pt x="1651" y="45"/>
                    <a:pt x="1563" y="89"/>
                    <a:pt x="1464" y="133"/>
                  </a:cubicBezTo>
                  <a:cubicBezTo>
                    <a:pt x="1101" y="276"/>
                    <a:pt x="826" y="496"/>
                    <a:pt x="595" y="771"/>
                  </a:cubicBezTo>
                  <a:cubicBezTo>
                    <a:pt x="364" y="1002"/>
                    <a:pt x="143" y="1321"/>
                    <a:pt x="0" y="1652"/>
                  </a:cubicBezTo>
                  <a:cubicBezTo>
                    <a:pt x="0" y="1696"/>
                    <a:pt x="0" y="1696"/>
                    <a:pt x="44" y="1696"/>
                  </a:cubicBezTo>
                  <a:cubicBezTo>
                    <a:pt x="44" y="1710"/>
                    <a:pt x="49" y="1715"/>
                    <a:pt x="56" y="1715"/>
                  </a:cubicBezTo>
                  <a:cubicBezTo>
                    <a:pt x="69" y="1715"/>
                    <a:pt x="88" y="1696"/>
                    <a:pt x="88" y="1696"/>
                  </a:cubicBezTo>
                  <a:cubicBezTo>
                    <a:pt x="276" y="1376"/>
                    <a:pt x="507" y="1101"/>
                    <a:pt x="738" y="870"/>
                  </a:cubicBezTo>
                  <a:cubicBezTo>
                    <a:pt x="969" y="639"/>
                    <a:pt x="1244" y="408"/>
                    <a:pt x="1519" y="320"/>
                  </a:cubicBezTo>
                  <a:cubicBezTo>
                    <a:pt x="1607" y="276"/>
                    <a:pt x="1695" y="221"/>
                    <a:pt x="1795" y="221"/>
                  </a:cubicBezTo>
                  <a:lnTo>
                    <a:pt x="2015" y="177"/>
                  </a:lnTo>
                  <a:cubicBezTo>
                    <a:pt x="2110" y="177"/>
                    <a:pt x="2225" y="157"/>
                    <a:pt x="2343" y="157"/>
                  </a:cubicBezTo>
                  <a:cubicBezTo>
                    <a:pt x="2402" y="157"/>
                    <a:pt x="2462" y="162"/>
                    <a:pt x="2521" y="177"/>
                  </a:cubicBezTo>
                  <a:cubicBezTo>
                    <a:pt x="2664" y="177"/>
                    <a:pt x="2840" y="276"/>
                    <a:pt x="2983" y="320"/>
                  </a:cubicBezTo>
                  <a:cubicBezTo>
                    <a:pt x="3170" y="364"/>
                    <a:pt x="3302" y="452"/>
                    <a:pt x="3446" y="551"/>
                  </a:cubicBezTo>
                  <a:lnTo>
                    <a:pt x="3534" y="551"/>
                  </a:lnTo>
                  <a:cubicBezTo>
                    <a:pt x="3534" y="496"/>
                    <a:pt x="3534" y="496"/>
                    <a:pt x="3490" y="452"/>
                  </a:cubicBezTo>
                  <a:cubicBezTo>
                    <a:pt x="3346" y="364"/>
                    <a:pt x="3214" y="276"/>
                    <a:pt x="3027" y="177"/>
                  </a:cubicBezTo>
                  <a:cubicBezTo>
                    <a:pt x="2895" y="133"/>
                    <a:pt x="2708" y="45"/>
                    <a:pt x="2521" y="45"/>
                  </a:cubicBezTo>
                  <a:cubicBezTo>
                    <a:pt x="2345" y="0"/>
                    <a:pt x="2158" y="0"/>
                    <a:pt x="1971" y="0"/>
                  </a:cubicBezTo>
                  <a:close/>
                </a:path>
              </a:pathLst>
            </a:custGeom>
            <a:solidFill>
              <a:srgbClr val="A163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3632009" y="3313583"/>
              <a:ext cx="499809" cy="588308"/>
            </a:xfrm>
            <a:custGeom>
              <a:rect b="b" l="l" r="r" t="t"/>
              <a:pathLst>
                <a:path extrusionOk="0" h="16792" w="14266">
                  <a:moveTo>
                    <a:pt x="7888" y="1"/>
                  </a:moveTo>
                  <a:cubicBezTo>
                    <a:pt x="7201" y="1"/>
                    <a:pt x="6439" y="60"/>
                    <a:pt x="5592" y="193"/>
                  </a:cubicBezTo>
                  <a:cubicBezTo>
                    <a:pt x="89" y="1062"/>
                    <a:pt x="45" y="4508"/>
                    <a:pt x="45" y="5146"/>
                  </a:cubicBezTo>
                  <a:cubicBezTo>
                    <a:pt x="1" y="5784"/>
                    <a:pt x="232" y="8580"/>
                    <a:pt x="276" y="9086"/>
                  </a:cubicBezTo>
                  <a:cubicBezTo>
                    <a:pt x="364" y="9549"/>
                    <a:pt x="408" y="12256"/>
                    <a:pt x="1564" y="13808"/>
                  </a:cubicBezTo>
                  <a:cubicBezTo>
                    <a:pt x="2389" y="14909"/>
                    <a:pt x="4811" y="16791"/>
                    <a:pt x="7981" y="16791"/>
                  </a:cubicBezTo>
                  <a:cubicBezTo>
                    <a:pt x="10689" y="16791"/>
                    <a:pt x="13165" y="13951"/>
                    <a:pt x="13715" y="12807"/>
                  </a:cubicBezTo>
                  <a:cubicBezTo>
                    <a:pt x="14266" y="11662"/>
                    <a:pt x="14266" y="9130"/>
                    <a:pt x="14167" y="7623"/>
                  </a:cubicBezTo>
                  <a:cubicBezTo>
                    <a:pt x="14123" y="6104"/>
                    <a:pt x="13991" y="3726"/>
                    <a:pt x="13991" y="3726"/>
                  </a:cubicBezTo>
                  <a:cubicBezTo>
                    <a:pt x="13991" y="3726"/>
                    <a:pt x="13339" y="1"/>
                    <a:pt x="7888" y="1"/>
                  </a:cubicBezTo>
                  <a:close/>
                </a:path>
              </a:pathLst>
            </a:custGeom>
            <a:solidFill>
              <a:srgbClr val="BB7F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3696439" y="3291406"/>
              <a:ext cx="430370" cy="197457"/>
            </a:xfrm>
            <a:custGeom>
              <a:rect b="b" l="l" r="r" t="t"/>
              <a:pathLst>
                <a:path extrusionOk="0" h="5636" w="12284">
                  <a:moveTo>
                    <a:pt x="6098" y="0"/>
                  </a:moveTo>
                  <a:lnTo>
                    <a:pt x="0" y="4359"/>
                  </a:lnTo>
                  <a:cubicBezTo>
                    <a:pt x="0" y="4360"/>
                    <a:pt x="2" y="4360"/>
                    <a:pt x="6" y="4360"/>
                  </a:cubicBezTo>
                  <a:cubicBezTo>
                    <a:pt x="204" y="4360"/>
                    <a:pt x="5070" y="3342"/>
                    <a:pt x="6461" y="3115"/>
                  </a:cubicBezTo>
                  <a:cubicBezTo>
                    <a:pt x="6528" y="3102"/>
                    <a:pt x="6601" y="3096"/>
                    <a:pt x="6680" y="3096"/>
                  </a:cubicBezTo>
                  <a:cubicBezTo>
                    <a:pt x="8284" y="3096"/>
                    <a:pt x="12284" y="5636"/>
                    <a:pt x="12284" y="5636"/>
                  </a:cubicBezTo>
                  <a:lnTo>
                    <a:pt x="9169" y="826"/>
                  </a:lnTo>
                  <a:lnTo>
                    <a:pt x="6098" y="0"/>
                  </a:ln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3683511" y="3495555"/>
              <a:ext cx="154084" cy="78829"/>
            </a:xfrm>
            <a:custGeom>
              <a:rect b="b" l="l" r="r" t="t"/>
              <a:pathLst>
                <a:path extrusionOk="0" h="2250" w="4398">
                  <a:moveTo>
                    <a:pt x="3802" y="0"/>
                  </a:moveTo>
                  <a:cubicBezTo>
                    <a:pt x="3248" y="0"/>
                    <a:pt x="2275" y="356"/>
                    <a:pt x="1514" y="689"/>
                  </a:cubicBezTo>
                  <a:cubicBezTo>
                    <a:pt x="776" y="1009"/>
                    <a:pt x="314" y="1647"/>
                    <a:pt x="39" y="2010"/>
                  </a:cubicBezTo>
                  <a:cubicBezTo>
                    <a:pt x="1" y="2134"/>
                    <a:pt x="70" y="2250"/>
                    <a:pt x="175" y="2250"/>
                  </a:cubicBezTo>
                  <a:cubicBezTo>
                    <a:pt x="191" y="2250"/>
                    <a:pt x="208" y="2247"/>
                    <a:pt x="226" y="2241"/>
                  </a:cubicBezTo>
                  <a:cubicBezTo>
                    <a:pt x="589" y="2065"/>
                    <a:pt x="1140" y="1878"/>
                    <a:pt x="1415" y="1735"/>
                  </a:cubicBezTo>
                  <a:cubicBezTo>
                    <a:pt x="1877" y="1559"/>
                    <a:pt x="3484" y="1284"/>
                    <a:pt x="3891" y="1097"/>
                  </a:cubicBezTo>
                  <a:cubicBezTo>
                    <a:pt x="4265" y="910"/>
                    <a:pt x="4398" y="634"/>
                    <a:pt x="4221" y="183"/>
                  </a:cubicBezTo>
                  <a:cubicBezTo>
                    <a:pt x="4169" y="54"/>
                    <a:pt x="4017" y="0"/>
                    <a:pt x="3802" y="0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3945152" y="3487987"/>
              <a:ext cx="148128" cy="58719"/>
            </a:xfrm>
            <a:custGeom>
              <a:rect b="b" l="l" r="r" t="t"/>
              <a:pathLst>
                <a:path extrusionOk="0" h="1676" w="4228">
                  <a:moveTo>
                    <a:pt x="732" y="1"/>
                  </a:moveTo>
                  <a:cubicBezTo>
                    <a:pt x="381" y="1"/>
                    <a:pt x="135" y="73"/>
                    <a:pt x="100" y="256"/>
                  </a:cubicBezTo>
                  <a:cubicBezTo>
                    <a:pt x="0" y="718"/>
                    <a:pt x="188" y="993"/>
                    <a:pt x="551" y="1082"/>
                  </a:cubicBezTo>
                  <a:cubicBezTo>
                    <a:pt x="925" y="1225"/>
                    <a:pt x="2433" y="1225"/>
                    <a:pt x="2851" y="1357"/>
                  </a:cubicBezTo>
                  <a:cubicBezTo>
                    <a:pt x="3126" y="1456"/>
                    <a:pt x="3677" y="1588"/>
                    <a:pt x="3996" y="1676"/>
                  </a:cubicBezTo>
                  <a:cubicBezTo>
                    <a:pt x="4128" y="1676"/>
                    <a:pt x="4227" y="1544"/>
                    <a:pt x="4128" y="1456"/>
                  </a:cubicBezTo>
                  <a:cubicBezTo>
                    <a:pt x="3809" y="1082"/>
                    <a:pt x="3303" y="575"/>
                    <a:pt x="2620" y="355"/>
                  </a:cubicBezTo>
                  <a:cubicBezTo>
                    <a:pt x="1991" y="158"/>
                    <a:pt x="1248" y="1"/>
                    <a:pt x="732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3924341" y="3193448"/>
              <a:ext cx="366361" cy="588133"/>
            </a:xfrm>
            <a:custGeom>
              <a:rect b="b" l="l" r="r" t="t"/>
              <a:pathLst>
                <a:path extrusionOk="0" h="16787" w="10457">
                  <a:moveTo>
                    <a:pt x="4997" y="1"/>
                  </a:moveTo>
                  <a:lnTo>
                    <a:pt x="0" y="2928"/>
                  </a:lnTo>
                  <a:cubicBezTo>
                    <a:pt x="0" y="2928"/>
                    <a:pt x="3764" y="6781"/>
                    <a:pt x="4678" y="7981"/>
                  </a:cubicBezTo>
                  <a:cubicBezTo>
                    <a:pt x="5603" y="9169"/>
                    <a:pt x="5878" y="12152"/>
                    <a:pt x="5878" y="12152"/>
                  </a:cubicBezTo>
                  <a:cubicBezTo>
                    <a:pt x="5878" y="12152"/>
                    <a:pt x="5823" y="15542"/>
                    <a:pt x="4997" y="16786"/>
                  </a:cubicBezTo>
                  <a:cubicBezTo>
                    <a:pt x="4997" y="16786"/>
                    <a:pt x="7342" y="15685"/>
                    <a:pt x="8354" y="13891"/>
                  </a:cubicBezTo>
                  <a:cubicBezTo>
                    <a:pt x="9356" y="12152"/>
                    <a:pt x="10457" y="10589"/>
                    <a:pt x="10226" y="7331"/>
                  </a:cubicBezTo>
                  <a:cubicBezTo>
                    <a:pt x="10049" y="4029"/>
                    <a:pt x="4997" y="1"/>
                    <a:pt x="4997" y="1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3443836" y="3063083"/>
              <a:ext cx="694148" cy="707287"/>
            </a:xfrm>
            <a:custGeom>
              <a:rect b="b" l="l" r="r" t="t"/>
              <a:pathLst>
                <a:path extrusionOk="0" h="20188" w="19813">
                  <a:moveTo>
                    <a:pt x="15855" y="0"/>
                  </a:moveTo>
                  <a:cubicBezTo>
                    <a:pt x="14006" y="0"/>
                    <a:pt x="8401" y="1919"/>
                    <a:pt x="4733" y="5097"/>
                  </a:cubicBezTo>
                  <a:cubicBezTo>
                    <a:pt x="969" y="8256"/>
                    <a:pt x="1" y="11933"/>
                    <a:pt x="375" y="14453"/>
                  </a:cubicBezTo>
                  <a:cubicBezTo>
                    <a:pt x="738" y="17018"/>
                    <a:pt x="2939" y="18163"/>
                    <a:pt x="2939" y="18163"/>
                  </a:cubicBezTo>
                  <a:cubicBezTo>
                    <a:pt x="4359" y="20089"/>
                    <a:pt x="6517" y="20188"/>
                    <a:pt x="6517" y="20188"/>
                  </a:cubicBezTo>
                  <a:lnTo>
                    <a:pt x="6429" y="20133"/>
                  </a:lnTo>
                  <a:cubicBezTo>
                    <a:pt x="5372" y="17799"/>
                    <a:pt x="5834" y="14817"/>
                    <a:pt x="7067" y="12846"/>
                  </a:cubicBezTo>
                  <a:cubicBezTo>
                    <a:pt x="8311" y="10832"/>
                    <a:pt x="13583" y="7431"/>
                    <a:pt x="15509" y="6748"/>
                  </a:cubicBezTo>
                  <a:cubicBezTo>
                    <a:pt x="17391" y="6099"/>
                    <a:pt x="19813" y="4404"/>
                    <a:pt x="19681" y="3072"/>
                  </a:cubicBezTo>
                  <a:cubicBezTo>
                    <a:pt x="19538" y="1795"/>
                    <a:pt x="17711" y="1"/>
                    <a:pt x="15916" y="1"/>
                  </a:cubicBezTo>
                  <a:cubicBezTo>
                    <a:pt x="15897" y="1"/>
                    <a:pt x="15876" y="0"/>
                    <a:pt x="15855" y="0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3657830" y="3656891"/>
              <a:ext cx="190941" cy="108328"/>
            </a:xfrm>
            <a:custGeom>
              <a:rect b="b" l="l" r="r" t="t"/>
              <a:pathLst>
                <a:path extrusionOk="0" h="3092" w="5450">
                  <a:moveTo>
                    <a:pt x="1202" y="1"/>
                  </a:moveTo>
                  <a:cubicBezTo>
                    <a:pt x="616" y="1"/>
                    <a:pt x="1" y="859"/>
                    <a:pt x="959" y="2039"/>
                  </a:cubicBezTo>
                  <a:cubicBezTo>
                    <a:pt x="1550" y="2823"/>
                    <a:pt x="2302" y="3091"/>
                    <a:pt x="2991" y="3091"/>
                  </a:cubicBezTo>
                  <a:cubicBezTo>
                    <a:pt x="3638" y="3091"/>
                    <a:pt x="4229" y="2856"/>
                    <a:pt x="4580" y="2590"/>
                  </a:cubicBezTo>
                  <a:cubicBezTo>
                    <a:pt x="5274" y="2083"/>
                    <a:pt x="5450" y="983"/>
                    <a:pt x="4954" y="806"/>
                  </a:cubicBezTo>
                  <a:cubicBezTo>
                    <a:pt x="4865" y="762"/>
                    <a:pt x="4775" y="745"/>
                    <a:pt x="4679" y="745"/>
                  </a:cubicBezTo>
                  <a:cubicBezTo>
                    <a:pt x="4357" y="745"/>
                    <a:pt x="3977" y="937"/>
                    <a:pt x="3402" y="937"/>
                  </a:cubicBezTo>
                  <a:cubicBezTo>
                    <a:pt x="3257" y="937"/>
                    <a:pt x="3100" y="925"/>
                    <a:pt x="2929" y="894"/>
                  </a:cubicBezTo>
                  <a:cubicBezTo>
                    <a:pt x="2929" y="894"/>
                    <a:pt x="2203" y="707"/>
                    <a:pt x="1597" y="157"/>
                  </a:cubicBezTo>
                  <a:cubicBezTo>
                    <a:pt x="1482" y="50"/>
                    <a:pt x="1343" y="1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3962880" y="3646661"/>
              <a:ext cx="175525" cy="108363"/>
            </a:xfrm>
            <a:custGeom>
              <a:rect b="b" l="l" r="r" t="t"/>
              <a:pathLst>
                <a:path extrusionOk="0" h="3093" w="5010">
                  <a:moveTo>
                    <a:pt x="3911" y="1"/>
                  </a:moveTo>
                  <a:cubicBezTo>
                    <a:pt x="3777" y="1"/>
                    <a:pt x="3644" y="55"/>
                    <a:pt x="3534" y="174"/>
                  </a:cubicBezTo>
                  <a:cubicBezTo>
                    <a:pt x="2984" y="724"/>
                    <a:pt x="2345" y="911"/>
                    <a:pt x="2345" y="911"/>
                  </a:cubicBezTo>
                  <a:cubicBezTo>
                    <a:pt x="2190" y="941"/>
                    <a:pt x="2047" y="954"/>
                    <a:pt x="1916" y="954"/>
                  </a:cubicBezTo>
                  <a:cubicBezTo>
                    <a:pt x="1362" y="954"/>
                    <a:pt x="1008" y="737"/>
                    <a:pt x="687" y="737"/>
                  </a:cubicBezTo>
                  <a:cubicBezTo>
                    <a:pt x="611" y="737"/>
                    <a:pt x="537" y="749"/>
                    <a:pt x="463" y="779"/>
                  </a:cubicBezTo>
                  <a:cubicBezTo>
                    <a:pt x="1" y="999"/>
                    <a:pt x="188" y="2100"/>
                    <a:pt x="826" y="2606"/>
                  </a:cubicBezTo>
                  <a:cubicBezTo>
                    <a:pt x="1158" y="2869"/>
                    <a:pt x="1685" y="3092"/>
                    <a:pt x="2261" y="3092"/>
                  </a:cubicBezTo>
                  <a:cubicBezTo>
                    <a:pt x="2890" y="3092"/>
                    <a:pt x="3577" y="2826"/>
                    <a:pt x="4128" y="2056"/>
                  </a:cubicBezTo>
                  <a:cubicBezTo>
                    <a:pt x="5010" y="884"/>
                    <a:pt x="4451" y="1"/>
                    <a:pt x="3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3508231" y="3265550"/>
              <a:ext cx="247627" cy="413063"/>
            </a:xfrm>
            <a:custGeom>
              <a:rect b="b" l="l" r="r" t="t"/>
              <a:pathLst>
                <a:path extrusionOk="0" h="11790" w="7068">
                  <a:moveTo>
                    <a:pt x="6968" y="1"/>
                  </a:moveTo>
                  <a:cubicBezTo>
                    <a:pt x="4723" y="1564"/>
                    <a:pt x="1839" y="4547"/>
                    <a:pt x="914" y="6979"/>
                  </a:cubicBezTo>
                  <a:cubicBezTo>
                    <a:pt x="1" y="9456"/>
                    <a:pt x="1013" y="11745"/>
                    <a:pt x="1057" y="11789"/>
                  </a:cubicBezTo>
                  <a:lnTo>
                    <a:pt x="1101" y="11789"/>
                  </a:lnTo>
                  <a:cubicBezTo>
                    <a:pt x="1101" y="11789"/>
                    <a:pt x="1145" y="11745"/>
                    <a:pt x="1101" y="11745"/>
                  </a:cubicBezTo>
                  <a:cubicBezTo>
                    <a:pt x="1101" y="11701"/>
                    <a:pt x="89" y="9456"/>
                    <a:pt x="1013" y="7023"/>
                  </a:cubicBezTo>
                  <a:cubicBezTo>
                    <a:pt x="1927" y="4591"/>
                    <a:pt x="4767" y="1608"/>
                    <a:pt x="7023" y="100"/>
                  </a:cubicBezTo>
                  <a:cubicBezTo>
                    <a:pt x="7067" y="45"/>
                    <a:pt x="7067" y="45"/>
                    <a:pt x="7023" y="1"/>
                  </a:cubicBezTo>
                  <a:close/>
                </a:path>
              </a:pathLst>
            </a:custGeom>
            <a:solidFill>
              <a:srgbClr val="DD67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3614282" y="3230480"/>
              <a:ext cx="307012" cy="287322"/>
            </a:xfrm>
            <a:custGeom>
              <a:rect b="b" l="l" r="r" t="t"/>
              <a:pathLst>
                <a:path extrusionOk="0" h="8201" w="8763">
                  <a:moveTo>
                    <a:pt x="8674" y="0"/>
                  </a:moveTo>
                  <a:cubicBezTo>
                    <a:pt x="232" y="5504"/>
                    <a:pt x="1" y="8024"/>
                    <a:pt x="1" y="8112"/>
                  </a:cubicBezTo>
                  <a:cubicBezTo>
                    <a:pt x="1" y="8156"/>
                    <a:pt x="1" y="8156"/>
                    <a:pt x="45" y="8200"/>
                  </a:cubicBezTo>
                  <a:lnTo>
                    <a:pt x="89" y="8156"/>
                  </a:lnTo>
                  <a:cubicBezTo>
                    <a:pt x="89" y="8112"/>
                    <a:pt x="320" y="5548"/>
                    <a:pt x="8718" y="88"/>
                  </a:cubicBezTo>
                  <a:cubicBezTo>
                    <a:pt x="8718" y="44"/>
                    <a:pt x="8762" y="44"/>
                    <a:pt x="8718" y="0"/>
                  </a:cubicBezTo>
                  <a:close/>
                </a:path>
              </a:pathLst>
            </a:custGeom>
            <a:solidFill>
              <a:srgbClr val="DD67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3951704" y="3211176"/>
              <a:ext cx="163929" cy="102618"/>
            </a:xfrm>
            <a:custGeom>
              <a:rect b="b" l="l" r="r" t="t"/>
              <a:pathLst>
                <a:path extrusionOk="0" h="2929" w="4679">
                  <a:moveTo>
                    <a:pt x="4635" y="1"/>
                  </a:moveTo>
                  <a:cubicBezTo>
                    <a:pt x="3534" y="826"/>
                    <a:pt x="45" y="2841"/>
                    <a:pt x="45" y="2841"/>
                  </a:cubicBezTo>
                  <a:cubicBezTo>
                    <a:pt x="1" y="2885"/>
                    <a:pt x="1" y="2885"/>
                    <a:pt x="1" y="2929"/>
                  </a:cubicBezTo>
                  <a:lnTo>
                    <a:pt x="89" y="2929"/>
                  </a:lnTo>
                  <a:cubicBezTo>
                    <a:pt x="89" y="2929"/>
                    <a:pt x="3578" y="870"/>
                    <a:pt x="4679" y="89"/>
                  </a:cubicBezTo>
                  <a:lnTo>
                    <a:pt x="4679" y="1"/>
                  </a:lnTo>
                  <a:close/>
                </a:path>
              </a:pathLst>
            </a:custGeom>
            <a:solidFill>
              <a:srgbClr val="DD67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3842570" y="3233563"/>
              <a:ext cx="135025" cy="85240"/>
            </a:xfrm>
            <a:custGeom>
              <a:rect b="b" l="l" r="r" t="t"/>
              <a:pathLst>
                <a:path extrusionOk="0" h="2433" w="3854">
                  <a:moveTo>
                    <a:pt x="3754" y="0"/>
                  </a:moveTo>
                  <a:lnTo>
                    <a:pt x="45" y="2334"/>
                  </a:lnTo>
                  <a:cubicBezTo>
                    <a:pt x="45" y="2334"/>
                    <a:pt x="1" y="2389"/>
                    <a:pt x="45" y="2389"/>
                  </a:cubicBezTo>
                  <a:lnTo>
                    <a:pt x="89" y="2433"/>
                  </a:lnTo>
                  <a:lnTo>
                    <a:pt x="3809" y="88"/>
                  </a:lnTo>
                  <a:cubicBezTo>
                    <a:pt x="3809" y="44"/>
                    <a:pt x="3853" y="44"/>
                    <a:pt x="3809" y="0"/>
                  </a:cubicBezTo>
                  <a:close/>
                </a:path>
              </a:pathLst>
            </a:custGeom>
            <a:solidFill>
              <a:srgbClr val="DD67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4016098" y="3312217"/>
              <a:ext cx="167012" cy="403393"/>
            </a:xfrm>
            <a:custGeom>
              <a:rect b="b" l="l" r="r" t="t"/>
              <a:pathLst>
                <a:path extrusionOk="0" h="11514" w="4767">
                  <a:moveTo>
                    <a:pt x="1" y="1"/>
                  </a:moveTo>
                  <a:lnTo>
                    <a:pt x="1" y="89"/>
                  </a:lnTo>
                  <a:cubicBezTo>
                    <a:pt x="45" y="89"/>
                    <a:pt x="3809" y="3116"/>
                    <a:pt x="4260" y="5504"/>
                  </a:cubicBezTo>
                  <a:cubicBezTo>
                    <a:pt x="4679" y="7849"/>
                    <a:pt x="4404" y="10050"/>
                    <a:pt x="3435" y="11426"/>
                  </a:cubicBezTo>
                  <a:lnTo>
                    <a:pt x="3435" y="11514"/>
                  </a:lnTo>
                  <a:lnTo>
                    <a:pt x="3479" y="11514"/>
                  </a:lnTo>
                  <a:lnTo>
                    <a:pt x="3534" y="11470"/>
                  </a:lnTo>
                  <a:cubicBezTo>
                    <a:pt x="4492" y="10094"/>
                    <a:pt x="4767" y="7849"/>
                    <a:pt x="4359" y="5460"/>
                  </a:cubicBezTo>
                  <a:cubicBezTo>
                    <a:pt x="3897" y="3028"/>
                    <a:pt x="89" y="45"/>
                    <a:pt x="89" y="1"/>
                  </a:cubicBezTo>
                  <a:close/>
                </a:path>
              </a:pathLst>
            </a:custGeom>
            <a:solidFill>
              <a:srgbClr val="DD67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4170357" y="3372477"/>
              <a:ext cx="78689" cy="277197"/>
            </a:xfrm>
            <a:custGeom>
              <a:rect b="b" l="l" r="r" t="t"/>
              <a:pathLst>
                <a:path extrusionOk="0" h="7912" w="2246">
                  <a:moveTo>
                    <a:pt x="33" y="0"/>
                  </a:moveTo>
                  <a:cubicBezTo>
                    <a:pt x="20" y="0"/>
                    <a:pt x="1" y="20"/>
                    <a:pt x="1" y="20"/>
                  </a:cubicBezTo>
                  <a:lnTo>
                    <a:pt x="1" y="75"/>
                  </a:lnTo>
                  <a:cubicBezTo>
                    <a:pt x="232" y="295"/>
                    <a:pt x="2246" y="4566"/>
                    <a:pt x="683" y="7824"/>
                  </a:cubicBezTo>
                  <a:cubicBezTo>
                    <a:pt x="683" y="7868"/>
                    <a:pt x="683" y="7912"/>
                    <a:pt x="727" y="7912"/>
                  </a:cubicBezTo>
                  <a:cubicBezTo>
                    <a:pt x="782" y="7912"/>
                    <a:pt x="782" y="7912"/>
                    <a:pt x="782" y="7868"/>
                  </a:cubicBezTo>
                  <a:cubicBezTo>
                    <a:pt x="2103" y="5072"/>
                    <a:pt x="826" y="1627"/>
                    <a:pt x="408" y="625"/>
                  </a:cubicBezTo>
                  <a:cubicBezTo>
                    <a:pt x="364" y="526"/>
                    <a:pt x="133" y="20"/>
                    <a:pt x="45" y="20"/>
                  </a:cubicBezTo>
                  <a:cubicBezTo>
                    <a:pt x="45" y="5"/>
                    <a:pt x="40" y="0"/>
                    <a:pt x="33" y="0"/>
                  </a:cubicBezTo>
                  <a:close/>
                </a:path>
              </a:pathLst>
            </a:custGeom>
            <a:solidFill>
              <a:srgbClr val="DD67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3355513" y="3045355"/>
              <a:ext cx="377572" cy="337457"/>
            </a:xfrm>
            <a:custGeom>
              <a:rect b="b" l="l" r="r" t="t"/>
              <a:pathLst>
                <a:path extrusionOk="0" h="9632" w="10777">
                  <a:moveTo>
                    <a:pt x="10689" y="1"/>
                  </a:moveTo>
                  <a:cubicBezTo>
                    <a:pt x="9269" y="826"/>
                    <a:pt x="8168" y="2070"/>
                    <a:pt x="7155" y="3358"/>
                  </a:cubicBezTo>
                  <a:cubicBezTo>
                    <a:pt x="6198" y="4591"/>
                    <a:pt x="5273" y="5923"/>
                    <a:pt x="4129" y="7111"/>
                  </a:cubicBezTo>
                  <a:cubicBezTo>
                    <a:pt x="3028" y="8256"/>
                    <a:pt x="1652" y="9225"/>
                    <a:pt x="45" y="9544"/>
                  </a:cubicBezTo>
                  <a:cubicBezTo>
                    <a:pt x="45" y="9544"/>
                    <a:pt x="1" y="9544"/>
                    <a:pt x="45" y="9588"/>
                  </a:cubicBezTo>
                  <a:cubicBezTo>
                    <a:pt x="45" y="9588"/>
                    <a:pt x="45" y="9632"/>
                    <a:pt x="100" y="9632"/>
                  </a:cubicBezTo>
                  <a:cubicBezTo>
                    <a:pt x="1696" y="9313"/>
                    <a:pt x="3072" y="8311"/>
                    <a:pt x="4228" y="7155"/>
                  </a:cubicBezTo>
                  <a:cubicBezTo>
                    <a:pt x="5328" y="6011"/>
                    <a:pt x="6242" y="4635"/>
                    <a:pt x="7254" y="3402"/>
                  </a:cubicBezTo>
                  <a:cubicBezTo>
                    <a:pt x="8256" y="2114"/>
                    <a:pt x="9357" y="925"/>
                    <a:pt x="10733" y="100"/>
                  </a:cubicBezTo>
                  <a:cubicBezTo>
                    <a:pt x="10777" y="100"/>
                    <a:pt x="10777" y="56"/>
                    <a:pt x="10777" y="56"/>
                  </a:cubicBezTo>
                  <a:cubicBezTo>
                    <a:pt x="10733" y="1"/>
                    <a:pt x="10733" y="1"/>
                    <a:pt x="10689" y="1"/>
                  </a:cubicBezTo>
                  <a:close/>
                </a:path>
              </a:pathLst>
            </a:custGeom>
            <a:solidFill>
              <a:srgbClr val="E974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4240918" y="3802356"/>
              <a:ext cx="135025" cy="144554"/>
            </a:xfrm>
            <a:custGeom>
              <a:rect b="b" l="l" r="r" t="t"/>
              <a:pathLst>
                <a:path extrusionOk="0" h="4126" w="3854">
                  <a:moveTo>
                    <a:pt x="1926" y="0"/>
                  </a:moveTo>
                  <a:cubicBezTo>
                    <a:pt x="1850" y="0"/>
                    <a:pt x="1767" y="45"/>
                    <a:pt x="1740" y="133"/>
                  </a:cubicBezTo>
                  <a:lnTo>
                    <a:pt x="1564" y="1057"/>
                  </a:lnTo>
                  <a:cubicBezTo>
                    <a:pt x="1520" y="1332"/>
                    <a:pt x="1333" y="1608"/>
                    <a:pt x="1057" y="1652"/>
                  </a:cubicBezTo>
                  <a:lnTo>
                    <a:pt x="188" y="1883"/>
                  </a:lnTo>
                  <a:cubicBezTo>
                    <a:pt x="1" y="1927"/>
                    <a:pt x="1" y="2202"/>
                    <a:pt x="188" y="2246"/>
                  </a:cubicBezTo>
                  <a:lnTo>
                    <a:pt x="1057" y="2477"/>
                  </a:lnTo>
                  <a:cubicBezTo>
                    <a:pt x="1333" y="2521"/>
                    <a:pt x="1520" y="2796"/>
                    <a:pt x="1608" y="3071"/>
                  </a:cubicBezTo>
                  <a:lnTo>
                    <a:pt x="1795" y="3985"/>
                  </a:lnTo>
                  <a:cubicBezTo>
                    <a:pt x="1795" y="4079"/>
                    <a:pt x="1864" y="4125"/>
                    <a:pt x="1938" y="4125"/>
                  </a:cubicBezTo>
                  <a:cubicBezTo>
                    <a:pt x="2012" y="4125"/>
                    <a:pt x="2092" y="4079"/>
                    <a:pt x="2114" y="3985"/>
                  </a:cubicBezTo>
                  <a:lnTo>
                    <a:pt x="2290" y="2983"/>
                  </a:lnTo>
                  <a:cubicBezTo>
                    <a:pt x="2345" y="2752"/>
                    <a:pt x="2521" y="2521"/>
                    <a:pt x="2752" y="2477"/>
                  </a:cubicBezTo>
                  <a:lnTo>
                    <a:pt x="3666" y="2246"/>
                  </a:lnTo>
                  <a:cubicBezTo>
                    <a:pt x="3853" y="2158"/>
                    <a:pt x="3853" y="1927"/>
                    <a:pt x="3666" y="1883"/>
                  </a:cubicBezTo>
                  <a:lnTo>
                    <a:pt x="2752" y="1652"/>
                  </a:lnTo>
                  <a:cubicBezTo>
                    <a:pt x="2521" y="1563"/>
                    <a:pt x="2345" y="1376"/>
                    <a:pt x="2290" y="1101"/>
                  </a:cubicBezTo>
                  <a:lnTo>
                    <a:pt x="2070" y="133"/>
                  </a:lnTo>
                  <a:cubicBezTo>
                    <a:pt x="2070" y="45"/>
                    <a:pt x="2001" y="0"/>
                    <a:pt x="1926" y="0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4367814" y="3470435"/>
              <a:ext cx="86782" cy="91722"/>
            </a:xfrm>
            <a:custGeom>
              <a:rect b="b" l="l" r="r" t="t"/>
              <a:pathLst>
                <a:path extrusionOk="0" h="2618" w="2477">
                  <a:moveTo>
                    <a:pt x="1233" y="0"/>
                  </a:moveTo>
                  <a:cubicBezTo>
                    <a:pt x="1181" y="0"/>
                    <a:pt x="1123" y="25"/>
                    <a:pt x="1101" y="75"/>
                  </a:cubicBezTo>
                  <a:lnTo>
                    <a:pt x="1013" y="669"/>
                  </a:lnTo>
                  <a:cubicBezTo>
                    <a:pt x="969" y="856"/>
                    <a:pt x="826" y="1032"/>
                    <a:pt x="693" y="1076"/>
                  </a:cubicBezTo>
                  <a:lnTo>
                    <a:pt x="143" y="1219"/>
                  </a:lnTo>
                  <a:cubicBezTo>
                    <a:pt x="0" y="1219"/>
                    <a:pt x="0" y="1406"/>
                    <a:pt x="143" y="1450"/>
                  </a:cubicBezTo>
                  <a:lnTo>
                    <a:pt x="693" y="1583"/>
                  </a:lnTo>
                  <a:cubicBezTo>
                    <a:pt x="826" y="1627"/>
                    <a:pt x="969" y="1770"/>
                    <a:pt x="1013" y="1957"/>
                  </a:cubicBezTo>
                  <a:lnTo>
                    <a:pt x="1145" y="2551"/>
                  </a:lnTo>
                  <a:cubicBezTo>
                    <a:pt x="1145" y="2595"/>
                    <a:pt x="1192" y="2617"/>
                    <a:pt x="1244" y="2617"/>
                  </a:cubicBezTo>
                  <a:cubicBezTo>
                    <a:pt x="1296" y="2617"/>
                    <a:pt x="1354" y="2595"/>
                    <a:pt x="1376" y="2551"/>
                  </a:cubicBezTo>
                  <a:lnTo>
                    <a:pt x="1475" y="1902"/>
                  </a:lnTo>
                  <a:cubicBezTo>
                    <a:pt x="1519" y="1726"/>
                    <a:pt x="1607" y="1627"/>
                    <a:pt x="1750" y="1583"/>
                  </a:cubicBezTo>
                  <a:lnTo>
                    <a:pt x="2345" y="1406"/>
                  </a:lnTo>
                  <a:cubicBezTo>
                    <a:pt x="2477" y="1406"/>
                    <a:pt x="2433" y="1219"/>
                    <a:pt x="2345" y="1175"/>
                  </a:cubicBezTo>
                  <a:lnTo>
                    <a:pt x="1750" y="1032"/>
                  </a:lnTo>
                  <a:cubicBezTo>
                    <a:pt x="1607" y="988"/>
                    <a:pt x="1519" y="900"/>
                    <a:pt x="1475" y="713"/>
                  </a:cubicBezTo>
                  <a:lnTo>
                    <a:pt x="1332" y="75"/>
                  </a:lnTo>
                  <a:cubicBezTo>
                    <a:pt x="1332" y="25"/>
                    <a:pt x="1285" y="0"/>
                    <a:pt x="1233" y="0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3284953" y="4020729"/>
              <a:ext cx="118804" cy="128613"/>
            </a:xfrm>
            <a:custGeom>
              <a:rect b="b" l="l" r="r" t="t"/>
              <a:pathLst>
                <a:path extrusionOk="0" h="3671" w="3391">
                  <a:moveTo>
                    <a:pt x="1674" y="0"/>
                  </a:moveTo>
                  <a:cubicBezTo>
                    <a:pt x="1605" y="0"/>
                    <a:pt x="1536" y="47"/>
                    <a:pt x="1509" y="141"/>
                  </a:cubicBezTo>
                  <a:lnTo>
                    <a:pt x="1377" y="922"/>
                  </a:lnTo>
                  <a:cubicBezTo>
                    <a:pt x="1333" y="1197"/>
                    <a:pt x="1145" y="1428"/>
                    <a:pt x="870" y="1472"/>
                  </a:cubicBezTo>
                  <a:lnTo>
                    <a:pt x="133" y="1703"/>
                  </a:lnTo>
                  <a:cubicBezTo>
                    <a:pt x="1" y="1748"/>
                    <a:pt x="1" y="1979"/>
                    <a:pt x="133" y="2023"/>
                  </a:cubicBezTo>
                  <a:lnTo>
                    <a:pt x="914" y="2210"/>
                  </a:lnTo>
                  <a:cubicBezTo>
                    <a:pt x="1145" y="2254"/>
                    <a:pt x="1333" y="2485"/>
                    <a:pt x="1377" y="2760"/>
                  </a:cubicBezTo>
                  <a:lnTo>
                    <a:pt x="1564" y="3531"/>
                  </a:lnTo>
                  <a:cubicBezTo>
                    <a:pt x="1564" y="3624"/>
                    <a:pt x="1632" y="3671"/>
                    <a:pt x="1701" y="3671"/>
                  </a:cubicBezTo>
                  <a:cubicBezTo>
                    <a:pt x="1770" y="3671"/>
                    <a:pt x="1839" y="3624"/>
                    <a:pt x="1839" y="3531"/>
                  </a:cubicBezTo>
                  <a:lnTo>
                    <a:pt x="2015" y="2661"/>
                  </a:lnTo>
                  <a:cubicBezTo>
                    <a:pt x="2059" y="2430"/>
                    <a:pt x="2202" y="2254"/>
                    <a:pt x="2433" y="2210"/>
                  </a:cubicBezTo>
                  <a:lnTo>
                    <a:pt x="3215" y="1979"/>
                  </a:lnTo>
                  <a:cubicBezTo>
                    <a:pt x="3391" y="1935"/>
                    <a:pt x="3391" y="1703"/>
                    <a:pt x="3215" y="1659"/>
                  </a:cubicBezTo>
                  <a:lnTo>
                    <a:pt x="2389" y="1472"/>
                  </a:lnTo>
                  <a:cubicBezTo>
                    <a:pt x="2202" y="1428"/>
                    <a:pt x="2059" y="1241"/>
                    <a:pt x="2015" y="1010"/>
                  </a:cubicBezTo>
                  <a:lnTo>
                    <a:pt x="1839" y="141"/>
                  </a:lnTo>
                  <a:cubicBezTo>
                    <a:pt x="1811" y="47"/>
                    <a:pt x="1743" y="0"/>
                    <a:pt x="1674" y="0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3428036" y="3876420"/>
              <a:ext cx="80230" cy="85906"/>
            </a:xfrm>
            <a:custGeom>
              <a:rect b="b" l="l" r="r" t="t"/>
              <a:pathLst>
                <a:path extrusionOk="0" h="2452" w="2290">
                  <a:moveTo>
                    <a:pt x="1160" y="0"/>
                  </a:moveTo>
                  <a:cubicBezTo>
                    <a:pt x="1112" y="0"/>
                    <a:pt x="1057" y="39"/>
                    <a:pt x="1057" y="88"/>
                  </a:cubicBezTo>
                  <a:lnTo>
                    <a:pt x="958" y="638"/>
                  </a:lnTo>
                  <a:cubicBezTo>
                    <a:pt x="914" y="825"/>
                    <a:pt x="782" y="957"/>
                    <a:pt x="639" y="1001"/>
                  </a:cubicBezTo>
                  <a:lnTo>
                    <a:pt x="132" y="1145"/>
                  </a:lnTo>
                  <a:cubicBezTo>
                    <a:pt x="0" y="1145"/>
                    <a:pt x="44" y="1321"/>
                    <a:pt x="132" y="1321"/>
                  </a:cubicBezTo>
                  <a:lnTo>
                    <a:pt x="639" y="1464"/>
                  </a:lnTo>
                  <a:cubicBezTo>
                    <a:pt x="782" y="1508"/>
                    <a:pt x="914" y="1651"/>
                    <a:pt x="958" y="1827"/>
                  </a:cubicBezTo>
                  <a:lnTo>
                    <a:pt x="1057" y="2377"/>
                  </a:lnTo>
                  <a:cubicBezTo>
                    <a:pt x="1079" y="2427"/>
                    <a:pt x="1123" y="2452"/>
                    <a:pt x="1167" y="2452"/>
                  </a:cubicBezTo>
                  <a:cubicBezTo>
                    <a:pt x="1211" y="2452"/>
                    <a:pt x="1255" y="2427"/>
                    <a:pt x="1277" y="2377"/>
                  </a:cubicBezTo>
                  <a:lnTo>
                    <a:pt x="1376" y="1783"/>
                  </a:lnTo>
                  <a:cubicBezTo>
                    <a:pt x="1420" y="1651"/>
                    <a:pt x="1508" y="1508"/>
                    <a:pt x="1651" y="1464"/>
                  </a:cubicBezTo>
                  <a:lnTo>
                    <a:pt x="2202" y="1321"/>
                  </a:lnTo>
                  <a:cubicBezTo>
                    <a:pt x="2290" y="1277"/>
                    <a:pt x="2290" y="1145"/>
                    <a:pt x="2202" y="1101"/>
                  </a:cubicBezTo>
                  <a:lnTo>
                    <a:pt x="1651" y="957"/>
                  </a:lnTo>
                  <a:cubicBezTo>
                    <a:pt x="1508" y="957"/>
                    <a:pt x="1420" y="825"/>
                    <a:pt x="1376" y="682"/>
                  </a:cubicBezTo>
                  <a:lnTo>
                    <a:pt x="1233" y="88"/>
                  </a:lnTo>
                  <a:cubicBezTo>
                    <a:pt x="1233" y="25"/>
                    <a:pt x="1198" y="0"/>
                    <a:pt x="1160" y="0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4409821" y="4047321"/>
              <a:ext cx="78724" cy="85170"/>
            </a:xfrm>
            <a:custGeom>
              <a:rect b="b" l="l" r="r" t="t"/>
              <a:pathLst>
                <a:path extrusionOk="0" h="2431" w="2247">
                  <a:moveTo>
                    <a:pt x="1118" y="1"/>
                  </a:moveTo>
                  <a:cubicBezTo>
                    <a:pt x="1071" y="1"/>
                    <a:pt x="1024" y="25"/>
                    <a:pt x="1002" y="75"/>
                  </a:cubicBezTo>
                  <a:lnTo>
                    <a:pt x="914" y="625"/>
                  </a:lnTo>
                  <a:cubicBezTo>
                    <a:pt x="870" y="801"/>
                    <a:pt x="771" y="944"/>
                    <a:pt x="595" y="989"/>
                  </a:cubicBezTo>
                  <a:lnTo>
                    <a:pt x="89" y="1121"/>
                  </a:lnTo>
                  <a:cubicBezTo>
                    <a:pt x="1" y="1176"/>
                    <a:pt x="1" y="1308"/>
                    <a:pt x="89" y="1352"/>
                  </a:cubicBezTo>
                  <a:lnTo>
                    <a:pt x="595" y="1451"/>
                  </a:lnTo>
                  <a:cubicBezTo>
                    <a:pt x="771" y="1495"/>
                    <a:pt x="870" y="1627"/>
                    <a:pt x="914" y="1814"/>
                  </a:cubicBezTo>
                  <a:lnTo>
                    <a:pt x="1046" y="2364"/>
                  </a:lnTo>
                  <a:cubicBezTo>
                    <a:pt x="1046" y="2408"/>
                    <a:pt x="1093" y="2430"/>
                    <a:pt x="1140" y="2430"/>
                  </a:cubicBezTo>
                  <a:cubicBezTo>
                    <a:pt x="1187" y="2430"/>
                    <a:pt x="1234" y="2408"/>
                    <a:pt x="1234" y="2364"/>
                  </a:cubicBezTo>
                  <a:lnTo>
                    <a:pt x="1322" y="1770"/>
                  </a:lnTo>
                  <a:cubicBezTo>
                    <a:pt x="1377" y="1627"/>
                    <a:pt x="1465" y="1495"/>
                    <a:pt x="1597" y="1451"/>
                  </a:cubicBezTo>
                  <a:lnTo>
                    <a:pt x="2147" y="1308"/>
                  </a:lnTo>
                  <a:cubicBezTo>
                    <a:pt x="2246" y="1308"/>
                    <a:pt x="2246" y="1121"/>
                    <a:pt x="2147" y="1121"/>
                  </a:cubicBezTo>
                  <a:lnTo>
                    <a:pt x="1597" y="989"/>
                  </a:lnTo>
                  <a:cubicBezTo>
                    <a:pt x="1465" y="944"/>
                    <a:pt x="1377" y="801"/>
                    <a:pt x="1322" y="669"/>
                  </a:cubicBezTo>
                  <a:lnTo>
                    <a:pt x="1234" y="75"/>
                  </a:lnTo>
                  <a:cubicBezTo>
                    <a:pt x="1212" y="25"/>
                    <a:pt x="1165" y="1"/>
                    <a:pt x="1118" y="1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3267225" y="3610715"/>
              <a:ext cx="115721" cy="124584"/>
            </a:xfrm>
            <a:custGeom>
              <a:rect b="b" l="l" r="r" t="t"/>
              <a:pathLst>
                <a:path extrusionOk="0" h="3556" w="3303">
                  <a:moveTo>
                    <a:pt x="1636" y="0"/>
                  </a:moveTo>
                  <a:cubicBezTo>
                    <a:pt x="1574" y="0"/>
                    <a:pt x="1519" y="33"/>
                    <a:pt x="1519" y="99"/>
                  </a:cubicBezTo>
                  <a:lnTo>
                    <a:pt x="1376" y="881"/>
                  </a:lnTo>
                  <a:cubicBezTo>
                    <a:pt x="1332" y="1156"/>
                    <a:pt x="1145" y="1387"/>
                    <a:pt x="914" y="1431"/>
                  </a:cubicBezTo>
                  <a:lnTo>
                    <a:pt x="187" y="1618"/>
                  </a:lnTo>
                  <a:cubicBezTo>
                    <a:pt x="0" y="1662"/>
                    <a:pt x="0" y="1893"/>
                    <a:pt x="187" y="1937"/>
                  </a:cubicBezTo>
                  <a:lnTo>
                    <a:pt x="914" y="2124"/>
                  </a:lnTo>
                  <a:cubicBezTo>
                    <a:pt x="1145" y="2168"/>
                    <a:pt x="1332" y="2400"/>
                    <a:pt x="1376" y="2675"/>
                  </a:cubicBezTo>
                  <a:lnTo>
                    <a:pt x="1519" y="3456"/>
                  </a:lnTo>
                  <a:cubicBezTo>
                    <a:pt x="1541" y="3522"/>
                    <a:pt x="1610" y="3555"/>
                    <a:pt x="1679" y="3555"/>
                  </a:cubicBezTo>
                  <a:cubicBezTo>
                    <a:pt x="1748" y="3555"/>
                    <a:pt x="1816" y="3522"/>
                    <a:pt x="1839" y="3456"/>
                  </a:cubicBezTo>
                  <a:lnTo>
                    <a:pt x="1971" y="2576"/>
                  </a:lnTo>
                  <a:cubicBezTo>
                    <a:pt x="2015" y="2356"/>
                    <a:pt x="2158" y="2168"/>
                    <a:pt x="2389" y="2124"/>
                  </a:cubicBezTo>
                  <a:lnTo>
                    <a:pt x="3170" y="1937"/>
                  </a:lnTo>
                  <a:cubicBezTo>
                    <a:pt x="3302" y="1893"/>
                    <a:pt x="3302" y="1662"/>
                    <a:pt x="3170" y="1618"/>
                  </a:cubicBezTo>
                  <a:lnTo>
                    <a:pt x="2389" y="1431"/>
                  </a:lnTo>
                  <a:cubicBezTo>
                    <a:pt x="2158" y="1343"/>
                    <a:pt x="2015" y="1200"/>
                    <a:pt x="1971" y="980"/>
                  </a:cubicBezTo>
                  <a:lnTo>
                    <a:pt x="1794" y="99"/>
                  </a:lnTo>
                  <a:cubicBezTo>
                    <a:pt x="1767" y="33"/>
                    <a:pt x="1698" y="0"/>
                    <a:pt x="1636" y="0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3841028" y="3714033"/>
              <a:ext cx="49785" cy="41692"/>
            </a:xfrm>
            <a:custGeom>
              <a:rect b="b" l="l" r="r" t="t"/>
              <a:pathLst>
                <a:path extrusionOk="0" h="1190" w="1421">
                  <a:moveTo>
                    <a:pt x="364" y="1"/>
                  </a:moveTo>
                  <a:cubicBezTo>
                    <a:pt x="320" y="45"/>
                    <a:pt x="276" y="45"/>
                    <a:pt x="221" y="45"/>
                  </a:cubicBezTo>
                  <a:lnTo>
                    <a:pt x="177" y="89"/>
                  </a:lnTo>
                  <a:cubicBezTo>
                    <a:pt x="133" y="133"/>
                    <a:pt x="133" y="133"/>
                    <a:pt x="89" y="133"/>
                  </a:cubicBezTo>
                  <a:cubicBezTo>
                    <a:pt x="89" y="177"/>
                    <a:pt x="45" y="232"/>
                    <a:pt x="45" y="320"/>
                  </a:cubicBezTo>
                  <a:cubicBezTo>
                    <a:pt x="1" y="320"/>
                    <a:pt x="45" y="364"/>
                    <a:pt x="45" y="408"/>
                  </a:cubicBezTo>
                  <a:cubicBezTo>
                    <a:pt x="45" y="408"/>
                    <a:pt x="89" y="452"/>
                    <a:pt x="133" y="452"/>
                  </a:cubicBezTo>
                  <a:lnTo>
                    <a:pt x="177" y="452"/>
                  </a:lnTo>
                  <a:cubicBezTo>
                    <a:pt x="221" y="452"/>
                    <a:pt x="276" y="408"/>
                    <a:pt x="276" y="364"/>
                  </a:cubicBezTo>
                  <a:lnTo>
                    <a:pt x="320" y="320"/>
                  </a:lnTo>
                  <a:lnTo>
                    <a:pt x="320" y="452"/>
                  </a:lnTo>
                  <a:cubicBezTo>
                    <a:pt x="364" y="507"/>
                    <a:pt x="364" y="551"/>
                    <a:pt x="408" y="639"/>
                  </a:cubicBezTo>
                  <a:cubicBezTo>
                    <a:pt x="408" y="683"/>
                    <a:pt x="452" y="727"/>
                    <a:pt x="496" y="782"/>
                  </a:cubicBezTo>
                  <a:cubicBezTo>
                    <a:pt x="551" y="826"/>
                    <a:pt x="595" y="870"/>
                    <a:pt x="639" y="914"/>
                  </a:cubicBezTo>
                  <a:cubicBezTo>
                    <a:pt x="826" y="1102"/>
                    <a:pt x="1046" y="1190"/>
                    <a:pt x="1277" y="1190"/>
                  </a:cubicBezTo>
                  <a:cubicBezTo>
                    <a:pt x="1376" y="1190"/>
                    <a:pt x="1421" y="1146"/>
                    <a:pt x="1421" y="1058"/>
                  </a:cubicBezTo>
                  <a:cubicBezTo>
                    <a:pt x="1421" y="1058"/>
                    <a:pt x="1421" y="1003"/>
                    <a:pt x="1376" y="959"/>
                  </a:cubicBezTo>
                  <a:lnTo>
                    <a:pt x="1321" y="914"/>
                  </a:lnTo>
                  <a:lnTo>
                    <a:pt x="1189" y="914"/>
                  </a:lnTo>
                  <a:cubicBezTo>
                    <a:pt x="1145" y="914"/>
                    <a:pt x="1101" y="914"/>
                    <a:pt x="1046" y="870"/>
                  </a:cubicBezTo>
                  <a:cubicBezTo>
                    <a:pt x="958" y="826"/>
                    <a:pt x="914" y="826"/>
                    <a:pt x="826" y="782"/>
                  </a:cubicBezTo>
                  <a:cubicBezTo>
                    <a:pt x="771" y="683"/>
                    <a:pt x="727" y="639"/>
                    <a:pt x="683" y="595"/>
                  </a:cubicBezTo>
                  <a:cubicBezTo>
                    <a:pt x="639" y="551"/>
                    <a:pt x="639" y="507"/>
                    <a:pt x="595" y="452"/>
                  </a:cubicBezTo>
                  <a:lnTo>
                    <a:pt x="595" y="320"/>
                  </a:lnTo>
                  <a:lnTo>
                    <a:pt x="595" y="276"/>
                  </a:lnTo>
                  <a:lnTo>
                    <a:pt x="595" y="232"/>
                  </a:lnTo>
                  <a:cubicBezTo>
                    <a:pt x="639" y="232"/>
                    <a:pt x="639" y="177"/>
                    <a:pt x="639" y="133"/>
                  </a:cubicBezTo>
                  <a:cubicBezTo>
                    <a:pt x="639" y="133"/>
                    <a:pt x="639" y="89"/>
                    <a:pt x="595" y="45"/>
                  </a:cubicBezTo>
                  <a:cubicBezTo>
                    <a:pt x="595" y="45"/>
                    <a:pt x="551" y="45"/>
                    <a:pt x="496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3779717" y="3596806"/>
              <a:ext cx="42077" cy="67547"/>
            </a:xfrm>
            <a:custGeom>
              <a:rect b="b" l="l" r="r" t="t"/>
              <a:pathLst>
                <a:path extrusionOk="0" h="1928" w="1201">
                  <a:moveTo>
                    <a:pt x="595" y="1"/>
                  </a:moveTo>
                  <a:cubicBezTo>
                    <a:pt x="276" y="1"/>
                    <a:pt x="45" y="408"/>
                    <a:pt x="45" y="958"/>
                  </a:cubicBezTo>
                  <a:cubicBezTo>
                    <a:pt x="1" y="1465"/>
                    <a:pt x="276" y="1927"/>
                    <a:pt x="595" y="1927"/>
                  </a:cubicBezTo>
                  <a:cubicBezTo>
                    <a:pt x="925" y="1872"/>
                    <a:pt x="1145" y="1465"/>
                    <a:pt x="1200" y="958"/>
                  </a:cubicBezTo>
                  <a:cubicBezTo>
                    <a:pt x="1200" y="452"/>
                    <a:pt x="925" y="1"/>
                    <a:pt x="650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3983726" y="3588713"/>
              <a:ext cx="38574" cy="62502"/>
            </a:xfrm>
            <a:custGeom>
              <a:rect b="b" l="l" r="r" t="t"/>
              <a:pathLst>
                <a:path extrusionOk="0" h="1784" w="1101">
                  <a:moveTo>
                    <a:pt x="551" y="1"/>
                  </a:moveTo>
                  <a:cubicBezTo>
                    <a:pt x="275" y="1"/>
                    <a:pt x="55" y="408"/>
                    <a:pt x="55" y="870"/>
                  </a:cubicBezTo>
                  <a:cubicBezTo>
                    <a:pt x="0" y="1145"/>
                    <a:pt x="55" y="1377"/>
                    <a:pt x="187" y="1509"/>
                  </a:cubicBezTo>
                  <a:cubicBezTo>
                    <a:pt x="275" y="1696"/>
                    <a:pt x="418" y="1784"/>
                    <a:pt x="551" y="1784"/>
                  </a:cubicBezTo>
                  <a:lnTo>
                    <a:pt x="606" y="1784"/>
                  </a:lnTo>
                  <a:cubicBezTo>
                    <a:pt x="881" y="1784"/>
                    <a:pt x="1101" y="1377"/>
                    <a:pt x="1101" y="914"/>
                  </a:cubicBezTo>
                  <a:cubicBezTo>
                    <a:pt x="1101" y="408"/>
                    <a:pt x="881" y="1"/>
                    <a:pt x="606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3905037" y="3535495"/>
              <a:ext cx="56336" cy="155836"/>
            </a:xfrm>
            <a:custGeom>
              <a:rect b="b" l="l" r="r" t="t"/>
              <a:pathLst>
                <a:path extrusionOk="0" h="4448" w="1608">
                  <a:moveTo>
                    <a:pt x="320" y="1"/>
                  </a:moveTo>
                  <a:cubicBezTo>
                    <a:pt x="276" y="1"/>
                    <a:pt x="276" y="45"/>
                    <a:pt x="232" y="45"/>
                  </a:cubicBezTo>
                  <a:cubicBezTo>
                    <a:pt x="188" y="463"/>
                    <a:pt x="100" y="925"/>
                    <a:pt x="45" y="1377"/>
                  </a:cubicBezTo>
                  <a:cubicBezTo>
                    <a:pt x="1" y="1652"/>
                    <a:pt x="1" y="1883"/>
                    <a:pt x="1" y="2114"/>
                  </a:cubicBezTo>
                  <a:cubicBezTo>
                    <a:pt x="1" y="2202"/>
                    <a:pt x="45" y="2345"/>
                    <a:pt x="45" y="2433"/>
                  </a:cubicBezTo>
                  <a:cubicBezTo>
                    <a:pt x="45" y="2521"/>
                    <a:pt x="100" y="2620"/>
                    <a:pt x="100" y="2752"/>
                  </a:cubicBezTo>
                  <a:cubicBezTo>
                    <a:pt x="100" y="2796"/>
                    <a:pt x="144" y="2796"/>
                    <a:pt x="188" y="2851"/>
                  </a:cubicBezTo>
                  <a:cubicBezTo>
                    <a:pt x="232" y="2851"/>
                    <a:pt x="232" y="2796"/>
                    <a:pt x="276" y="2796"/>
                  </a:cubicBezTo>
                  <a:lnTo>
                    <a:pt x="276" y="2752"/>
                  </a:lnTo>
                  <a:lnTo>
                    <a:pt x="375" y="2708"/>
                  </a:lnTo>
                  <a:cubicBezTo>
                    <a:pt x="419" y="2664"/>
                    <a:pt x="507" y="2620"/>
                    <a:pt x="551" y="2620"/>
                  </a:cubicBezTo>
                  <a:cubicBezTo>
                    <a:pt x="595" y="2576"/>
                    <a:pt x="650" y="2576"/>
                    <a:pt x="694" y="2521"/>
                  </a:cubicBezTo>
                  <a:lnTo>
                    <a:pt x="826" y="2521"/>
                  </a:lnTo>
                  <a:cubicBezTo>
                    <a:pt x="870" y="2521"/>
                    <a:pt x="870" y="2576"/>
                    <a:pt x="925" y="2576"/>
                  </a:cubicBezTo>
                  <a:cubicBezTo>
                    <a:pt x="969" y="2576"/>
                    <a:pt x="969" y="2576"/>
                    <a:pt x="1013" y="2620"/>
                  </a:cubicBezTo>
                  <a:cubicBezTo>
                    <a:pt x="1057" y="2620"/>
                    <a:pt x="1057" y="2664"/>
                    <a:pt x="1101" y="2708"/>
                  </a:cubicBezTo>
                  <a:cubicBezTo>
                    <a:pt x="1145" y="2752"/>
                    <a:pt x="1201" y="2796"/>
                    <a:pt x="1201" y="2851"/>
                  </a:cubicBezTo>
                  <a:cubicBezTo>
                    <a:pt x="1245" y="2940"/>
                    <a:pt x="1245" y="2984"/>
                    <a:pt x="1245" y="3072"/>
                  </a:cubicBezTo>
                  <a:cubicBezTo>
                    <a:pt x="1289" y="3171"/>
                    <a:pt x="1289" y="3259"/>
                    <a:pt x="1289" y="3347"/>
                  </a:cubicBezTo>
                  <a:cubicBezTo>
                    <a:pt x="1245" y="3402"/>
                    <a:pt x="1245" y="3490"/>
                    <a:pt x="1245" y="3578"/>
                  </a:cubicBezTo>
                  <a:cubicBezTo>
                    <a:pt x="1201" y="3622"/>
                    <a:pt x="1145" y="3677"/>
                    <a:pt x="1101" y="3765"/>
                  </a:cubicBezTo>
                  <a:lnTo>
                    <a:pt x="1013" y="3853"/>
                  </a:lnTo>
                  <a:cubicBezTo>
                    <a:pt x="969" y="3897"/>
                    <a:pt x="925" y="3952"/>
                    <a:pt x="870" y="3952"/>
                  </a:cubicBezTo>
                  <a:cubicBezTo>
                    <a:pt x="782" y="3996"/>
                    <a:pt x="738" y="3996"/>
                    <a:pt x="650" y="3996"/>
                  </a:cubicBezTo>
                  <a:lnTo>
                    <a:pt x="595" y="4040"/>
                  </a:lnTo>
                  <a:lnTo>
                    <a:pt x="419" y="4040"/>
                  </a:lnTo>
                  <a:cubicBezTo>
                    <a:pt x="320" y="4040"/>
                    <a:pt x="276" y="4040"/>
                    <a:pt x="232" y="4084"/>
                  </a:cubicBezTo>
                  <a:cubicBezTo>
                    <a:pt x="232" y="4128"/>
                    <a:pt x="188" y="4172"/>
                    <a:pt x="188" y="4227"/>
                  </a:cubicBezTo>
                  <a:cubicBezTo>
                    <a:pt x="188" y="4359"/>
                    <a:pt x="276" y="4448"/>
                    <a:pt x="419" y="4448"/>
                  </a:cubicBezTo>
                  <a:lnTo>
                    <a:pt x="507" y="4448"/>
                  </a:lnTo>
                  <a:cubicBezTo>
                    <a:pt x="595" y="4448"/>
                    <a:pt x="650" y="4403"/>
                    <a:pt x="738" y="4403"/>
                  </a:cubicBezTo>
                  <a:cubicBezTo>
                    <a:pt x="826" y="4403"/>
                    <a:pt x="925" y="4359"/>
                    <a:pt x="1013" y="4315"/>
                  </a:cubicBezTo>
                  <a:cubicBezTo>
                    <a:pt x="1145" y="4227"/>
                    <a:pt x="1289" y="4128"/>
                    <a:pt x="1377" y="3996"/>
                  </a:cubicBezTo>
                  <a:cubicBezTo>
                    <a:pt x="1476" y="3853"/>
                    <a:pt x="1520" y="3721"/>
                    <a:pt x="1564" y="3578"/>
                  </a:cubicBezTo>
                  <a:cubicBezTo>
                    <a:pt x="1608" y="3446"/>
                    <a:pt x="1608" y="3259"/>
                    <a:pt x="1564" y="3127"/>
                  </a:cubicBezTo>
                  <a:cubicBezTo>
                    <a:pt x="1564" y="2984"/>
                    <a:pt x="1520" y="2851"/>
                    <a:pt x="1421" y="2708"/>
                  </a:cubicBezTo>
                  <a:cubicBezTo>
                    <a:pt x="1377" y="2576"/>
                    <a:pt x="1289" y="2477"/>
                    <a:pt x="1145" y="2389"/>
                  </a:cubicBezTo>
                  <a:cubicBezTo>
                    <a:pt x="1057" y="2345"/>
                    <a:pt x="925" y="2301"/>
                    <a:pt x="782" y="2301"/>
                  </a:cubicBezTo>
                  <a:cubicBezTo>
                    <a:pt x="650" y="2301"/>
                    <a:pt x="507" y="2345"/>
                    <a:pt x="375" y="2433"/>
                  </a:cubicBezTo>
                  <a:lnTo>
                    <a:pt x="232" y="2576"/>
                  </a:lnTo>
                  <a:lnTo>
                    <a:pt x="232" y="2477"/>
                  </a:lnTo>
                  <a:lnTo>
                    <a:pt x="232" y="2389"/>
                  </a:lnTo>
                  <a:cubicBezTo>
                    <a:pt x="144" y="2114"/>
                    <a:pt x="144" y="1751"/>
                    <a:pt x="188" y="1244"/>
                  </a:cubicBezTo>
                  <a:cubicBezTo>
                    <a:pt x="232" y="870"/>
                    <a:pt x="320" y="507"/>
                    <a:pt x="375" y="100"/>
                  </a:cubicBezTo>
                  <a:cubicBezTo>
                    <a:pt x="419" y="45"/>
                    <a:pt x="375" y="1"/>
                    <a:pt x="320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5200351" y="3718658"/>
              <a:ext cx="51326" cy="45160"/>
            </a:xfrm>
            <a:custGeom>
              <a:rect b="b" l="l" r="r" t="t"/>
              <a:pathLst>
                <a:path extrusionOk="0" h="1289" w="1465">
                  <a:moveTo>
                    <a:pt x="915" y="1"/>
                  </a:moveTo>
                  <a:cubicBezTo>
                    <a:pt x="870" y="1"/>
                    <a:pt x="870" y="1"/>
                    <a:pt x="826" y="45"/>
                  </a:cubicBezTo>
                  <a:cubicBezTo>
                    <a:pt x="826" y="100"/>
                    <a:pt x="771" y="100"/>
                    <a:pt x="771" y="144"/>
                  </a:cubicBezTo>
                  <a:cubicBezTo>
                    <a:pt x="771" y="188"/>
                    <a:pt x="826" y="232"/>
                    <a:pt x="870" y="232"/>
                  </a:cubicBezTo>
                  <a:lnTo>
                    <a:pt x="870" y="276"/>
                  </a:lnTo>
                  <a:lnTo>
                    <a:pt x="870" y="320"/>
                  </a:lnTo>
                  <a:lnTo>
                    <a:pt x="870" y="463"/>
                  </a:lnTo>
                  <a:cubicBezTo>
                    <a:pt x="826" y="507"/>
                    <a:pt x="826" y="595"/>
                    <a:pt x="771" y="650"/>
                  </a:cubicBezTo>
                  <a:cubicBezTo>
                    <a:pt x="727" y="694"/>
                    <a:pt x="683" y="738"/>
                    <a:pt x="639" y="827"/>
                  </a:cubicBezTo>
                  <a:cubicBezTo>
                    <a:pt x="551" y="871"/>
                    <a:pt x="496" y="926"/>
                    <a:pt x="408" y="970"/>
                  </a:cubicBezTo>
                  <a:cubicBezTo>
                    <a:pt x="364" y="970"/>
                    <a:pt x="276" y="1014"/>
                    <a:pt x="221" y="1014"/>
                  </a:cubicBezTo>
                  <a:lnTo>
                    <a:pt x="133" y="1014"/>
                  </a:lnTo>
                  <a:cubicBezTo>
                    <a:pt x="89" y="1014"/>
                    <a:pt x="45" y="1058"/>
                    <a:pt x="45" y="1058"/>
                  </a:cubicBezTo>
                  <a:cubicBezTo>
                    <a:pt x="1" y="1102"/>
                    <a:pt x="1" y="1146"/>
                    <a:pt x="1" y="1201"/>
                  </a:cubicBezTo>
                  <a:cubicBezTo>
                    <a:pt x="1" y="1245"/>
                    <a:pt x="89" y="1289"/>
                    <a:pt x="133" y="1289"/>
                  </a:cubicBezTo>
                  <a:cubicBezTo>
                    <a:pt x="408" y="1289"/>
                    <a:pt x="639" y="1201"/>
                    <a:pt x="870" y="970"/>
                  </a:cubicBezTo>
                  <a:cubicBezTo>
                    <a:pt x="915" y="926"/>
                    <a:pt x="959" y="871"/>
                    <a:pt x="1003" y="782"/>
                  </a:cubicBezTo>
                  <a:cubicBezTo>
                    <a:pt x="1047" y="738"/>
                    <a:pt x="1047" y="694"/>
                    <a:pt x="1102" y="650"/>
                  </a:cubicBezTo>
                  <a:cubicBezTo>
                    <a:pt x="1102" y="595"/>
                    <a:pt x="1146" y="507"/>
                    <a:pt x="1146" y="419"/>
                  </a:cubicBezTo>
                  <a:lnTo>
                    <a:pt x="1146" y="276"/>
                  </a:lnTo>
                  <a:lnTo>
                    <a:pt x="1190" y="320"/>
                  </a:lnTo>
                  <a:lnTo>
                    <a:pt x="1190" y="375"/>
                  </a:lnTo>
                  <a:cubicBezTo>
                    <a:pt x="1234" y="419"/>
                    <a:pt x="1278" y="463"/>
                    <a:pt x="1322" y="463"/>
                  </a:cubicBezTo>
                  <a:lnTo>
                    <a:pt x="1377" y="463"/>
                  </a:lnTo>
                  <a:cubicBezTo>
                    <a:pt x="1421" y="419"/>
                    <a:pt x="1465" y="419"/>
                    <a:pt x="1465" y="375"/>
                  </a:cubicBezTo>
                  <a:lnTo>
                    <a:pt x="1465" y="276"/>
                  </a:lnTo>
                  <a:cubicBezTo>
                    <a:pt x="1465" y="188"/>
                    <a:pt x="1421" y="144"/>
                    <a:pt x="1377" y="144"/>
                  </a:cubicBezTo>
                  <a:cubicBezTo>
                    <a:pt x="1377" y="100"/>
                    <a:pt x="1322" y="100"/>
                    <a:pt x="1322" y="45"/>
                  </a:cubicBezTo>
                  <a:cubicBezTo>
                    <a:pt x="1278" y="45"/>
                    <a:pt x="1278" y="45"/>
                    <a:pt x="1234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5267864" y="3588713"/>
              <a:ext cx="44740" cy="72137"/>
            </a:xfrm>
            <a:custGeom>
              <a:rect b="b" l="l" r="r" t="t"/>
              <a:pathLst>
                <a:path extrusionOk="0" h="2059" w="1277">
                  <a:moveTo>
                    <a:pt x="550" y="1"/>
                  </a:moveTo>
                  <a:cubicBezTo>
                    <a:pt x="220" y="1"/>
                    <a:pt x="0" y="507"/>
                    <a:pt x="44" y="1057"/>
                  </a:cubicBezTo>
                  <a:cubicBezTo>
                    <a:pt x="88" y="1608"/>
                    <a:pt x="363" y="2059"/>
                    <a:pt x="683" y="2059"/>
                  </a:cubicBezTo>
                  <a:lnTo>
                    <a:pt x="727" y="2059"/>
                  </a:lnTo>
                  <a:cubicBezTo>
                    <a:pt x="1046" y="2015"/>
                    <a:pt x="1277" y="1553"/>
                    <a:pt x="1233" y="958"/>
                  </a:cubicBezTo>
                  <a:cubicBezTo>
                    <a:pt x="1233" y="408"/>
                    <a:pt x="914" y="1"/>
                    <a:pt x="595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5049210" y="3590254"/>
              <a:ext cx="43198" cy="69054"/>
            </a:xfrm>
            <a:custGeom>
              <a:rect b="b" l="l" r="r" t="t"/>
              <a:pathLst>
                <a:path extrusionOk="0" h="1971" w="1233">
                  <a:moveTo>
                    <a:pt x="551" y="1"/>
                  </a:moveTo>
                  <a:cubicBezTo>
                    <a:pt x="231" y="45"/>
                    <a:pt x="0" y="507"/>
                    <a:pt x="44" y="1057"/>
                  </a:cubicBezTo>
                  <a:cubicBezTo>
                    <a:pt x="88" y="1564"/>
                    <a:pt x="363" y="1971"/>
                    <a:pt x="683" y="1971"/>
                  </a:cubicBezTo>
                  <a:lnTo>
                    <a:pt x="738" y="1971"/>
                  </a:lnTo>
                  <a:cubicBezTo>
                    <a:pt x="870" y="1971"/>
                    <a:pt x="1013" y="1839"/>
                    <a:pt x="1101" y="1652"/>
                  </a:cubicBezTo>
                  <a:cubicBezTo>
                    <a:pt x="1189" y="1465"/>
                    <a:pt x="1233" y="1233"/>
                    <a:pt x="1233" y="958"/>
                  </a:cubicBezTo>
                  <a:cubicBezTo>
                    <a:pt x="1189" y="463"/>
                    <a:pt x="914" y="45"/>
                    <a:pt x="595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5118229" y="3529328"/>
              <a:ext cx="57878" cy="167012"/>
            </a:xfrm>
            <a:custGeom>
              <a:rect b="b" l="l" r="r" t="t"/>
              <a:pathLst>
                <a:path extrusionOk="0" h="4767" w="1652">
                  <a:moveTo>
                    <a:pt x="1189" y="1"/>
                  </a:moveTo>
                  <a:cubicBezTo>
                    <a:pt x="1145" y="45"/>
                    <a:pt x="1145" y="45"/>
                    <a:pt x="1145" y="89"/>
                  </a:cubicBezTo>
                  <a:cubicBezTo>
                    <a:pt x="1244" y="551"/>
                    <a:pt x="1332" y="958"/>
                    <a:pt x="1420" y="1321"/>
                  </a:cubicBezTo>
                  <a:cubicBezTo>
                    <a:pt x="1464" y="1828"/>
                    <a:pt x="1519" y="2246"/>
                    <a:pt x="1464" y="2565"/>
                  </a:cubicBezTo>
                  <a:lnTo>
                    <a:pt x="1464" y="2653"/>
                  </a:lnTo>
                  <a:lnTo>
                    <a:pt x="1464" y="2752"/>
                  </a:lnTo>
                  <a:cubicBezTo>
                    <a:pt x="1420" y="2697"/>
                    <a:pt x="1376" y="2653"/>
                    <a:pt x="1288" y="2653"/>
                  </a:cubicBezTo>
                  <a:cubicBezTo>
                    <a:pt x="1145" y="2565"/>
                    <a:pt x="1013" y="2521"/>
                    <a:pt x="870" y="2521"/>
                  </a:cubicBezTo>
                  <a:lnTo>
                    <a:pt x="826" y="2521"/>
                  </a:lnTo>
                  <a:cubicBezTo>
                    <a:pt x="694" y="2521"/>
                    <a:pt x="551" y="2565"/>
                    <a:pt x="463" y="2609"/>
                  </a:cubicBezTo>
                  <a:cubicBezTo>
                    <a:pt x="320" y="2697"/>
                    <a:pt x="232" y="2840"/>
                    <a:pt x="188" y="2972"/>
                  </a:cubicBezTo>
                  <a:cubicBezTo>
                    <a:pt x="89" y="3116"/>
                    <a:pt x="44" y="3248"/>
                    <a:pt x="44" y="3435"/>
                  </a:cubicBezTo>
                  <a:cubicBezTo>
                    <a:pt x="0" y="3578"/>
                    <a:pt x="44" y="3754"/>
                    <a:pt x="89" y="3897"/>
                  </a:cubicBezTo>
                  <a:cubicBezTo>
                    <a:pt x="144" y="4073"/>
                    <a:pt x="188" y="4216"/>
                    <a:pt x="276" y="4348"/>
                  </a:cubicBezTo>
                  <a:cubicBezTo>
                    <a:pt x="419" y="4491"/>
                    <a:pt x="551" y="4624"/>
                    <a:pt x="738" y="4679"/>
                  </a:cubicBezTo>
                  <a:cubicBezTo>
                    <a:pt x="826" y="4723"/>
                    <a:pt x="914" y="4723"/>
                    <a:pt x="1057" y="4767"/>
                  </a:cubicBezTo>
                  <a:lnTo>
                    <a:pt x="1376" y="4767"/>
                  </a:lnTo>
                  <a:cubicBezTo>
                    <a:pt x="1519" y="4767"/>
                    <a:pt x="1607" y="4679"/>
                    <a:pt x="1607" y="4535"/>
                  </a:cubicBezTo>
                  <a:cubicBezTo>
                    <a:pt x="1607" y="4491"/>
                    <a:pt x="1563" y="4447"/>
                    <a:pt x="1519" y="4403"/>
                  </a:cubicBezTo>
                  <a:cubicBezTo>
                    <a:pt x="1464" y="4348"/>
                    <a:pt x="1420" y="4304"/>
                    <a:pt x="1376" y="4304"/>
                  </a:cubicBezTo>
                  <a:cubicBezTo>
                    <a:pt x="1288" y="4348"/>
                    <a:pt x="1244" y="4348"/>
                    <a:pt x="1145" y="4348"/>
                  </a:cubicBezTo>
                  <a:lnTo>
                    <a:pt x="1101" y="4348"/>
                  </a:lnTo>
                  <a:cubicBezTo>
                    <a:pt x="1013" y="4304"/>
                    <a:pt x="914" y="4304"/>
                    <a:pt x="870" y="4260"/>
                  </a:cubicBezTo>
                  <a:cubicBezTo>
                    <a:pt x="782" y="4260"/>
                    <a:pt x="738" y="4216"/>
                    <a:pt x="694" y="4172"/>
                  </a:cubicBezTo>
                  <a:cubicBezTo>
                    <a:pt x="639" y="4172"/>
                    <a:pt x="595" y="4128"/>
                    <a:pt x="551" y="4073"/>
                  </a:cubicBezTo>
                  <a:cubicBezTo>
                    <a:pt x="507" y="4029"/>
                    <a:pt x="507" y="3941"/>
                    <a:pt x="463" y="3897"/>
                  </a:cubicBezTo>
                  <a:cubicBezTo>
                    <a:pt x="419" y="3798"/>
                    <a:pt x="419" y="3710"/>
                    <a:pt x="364" y="3622"/>
                  </a:cubicBezTo>
                  <a:lnTo>
                    <a:pt x="364" y="3347"/>
                  </a:lnTo>
                  <a:cubicBezTo>
                    <a:pt x="419" y="3248"/>
                    <a:pt x="419" y="3204"/>
                    <a:pt x="419" y="3116"/>
                  </a:cubicBezTo>
                  <a:cubicBezTo>
                    <a:pt x="463" y="3072"/>
                    <a:pt x="507" y="3027"/>
                    <a:pt x="507" y="2928"/>
                  </a:cubicBezTo>
                  <a:cubicBezTo>
                    <a:pt x="551" y="2928"/>
                    <a:pt x="595" y="2884"/>
                    <a:pt x="639" y="2840"/>
                  </a:cubicBezTo>
                  <a:cubicBezTo>
                    <a:pt x="639" y="2840"/>
                    <a:pt x="694" y="2796"/>
                    <a:pt x="738" y="2796"/>
                  </a:cubicBezTo>
                  <a:cubicBezTo>
                    <a:pt x="738" y="2796"/>
                    <a:pt x="782" y="2752"/>
                    <a:pt x="826" y="2752"/>
                  </a:cubicBezTo>
                  <a:lnTo>
                    <a:pt x="969" y="2752"/>
                  </a:lnTo>
                  <a:cubicBezTo>
                    <a:pt x="1013" y="2752"/>
                    <a:pt x="1057" y="2796"/>
                    <a:pt x="1101" y="2796"/>
                  </a:cubicBezTo>
                  <a:cubicBezTo>
                    <a:pt x="1189" y="2840"/>
                    <a:pt x="1244" y="2884"/>
                    <a:pt x="1332" y="2928"/>
                  </a:cubicBezTo>
                  <a:lnTo>
                    <a:pt x="1420" y="2972"/>
                  </a:lnTo>
                  <a:lnTo>
                    <a:pt x="1420" y="3027"/>
                  </a:lnTo>
                  <a:lnTo>
                    <a:pt x="1563" y="3027"/>
                  </a:lnTo>
                  <a:cubicBezTo>
                    <a:pt x="1563" y="3027"/>
                    <a:pt x="1607" y="2972"/>
                    <a:pt x="1607" y="2928"/>
                  </a:cubicBezTo>
                  <a:cubicBezTo>
                    <a:pt x="1652" y="2796"/>
                    <a:pt x="1652" y="2697"/>
                    <a:pt x="1652" y="2609"/>
                  </a:cubicBezTo>
                  <a:lnTo>
                    <a:pt x="1652" y="2246"/>
                  </a:lnTo>
                  <a:cubicBezTo>
                    <a:pt x="1652" y="2015"/>
                    <a:pt x="1652" y="1740"/>
                    <a:pt x="1607" y="1465"/>
                  </a:cubicBezTo>
                  <a:cubicBezTo>
                    <a:pt x="1519" y="1002"/>
                    <a:pt x="1376" y="496"/>
                    <a:pt x="1288" y="45"/>
                  </a:cubicBezTo>
                  <a:lnTo>
                    <a:pt x="1244" y="1"/>
                  </a:ln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" name="Google Shape;396;p27"/>
          <p:cNvGrpSpPr/>
          <p:nvPr/>
        </p:nvGrpSpPr>
        <p:grpSpPr>
          <a:xfrm>
            <a:off x="3131685" y="1360678"/>
            <a:ext cx="2604073" cy="969760"/>
            <a:chOff x="3162716" y="1541907"/>
            <a:chExt cx="2818566" cy="1123187"/>
          </a:xfrm>
        </p:grpSpPr>
        <p:sp>
          <p:nvSpPr>
            <p:cNvPr id="397" name="Google Shape;397;p27"/>
            <p:cNvSpPr/>
            <p:nvPr/>
          </p:nvSpPr>
          <p:spPr>
            <a:xfrm>
              <a:off x="3336244" y="1541907"/>
              <a:ext cx="1010760" cy="806225"/>
            </a:xfrm>
            <a:custGeom>
              <a:rect b="b" l="l" r="r" t="t"/>
              <a:pathLst>
                <a:path extrusionOk="0" h="23012" w="28850">
                  <a:moveTo>
                    <a:pt x="18899" y="5775"/>
                  </a:moveTo>
                  <a:lnTo>
                    <a:pt x="18899" y="5775"/>
                  </a:lnTo>
                  <a:cubicBezTo>
                    <a:pt x="19131" y="5907"/>
                    <a:pt x="19307" y="6050"/>
                    <a:pt x="19494" y="6226"/>
                  </a:cubicBezTo>
                  <a:cubicBezTo>
                    <a:pt x="19307" y="6050"/>
                    <a:pt x="19087" y="5907"/>
                    <a:pt x="18899" y="5775"/>
                  </a:cubicBezTo>
                  <a:close/>
                  <a:moveTo>
                    <a:pt x="16354" y="1"/>
                  </a:moveTo>
                  <a:cubicBezTo>
                    <a:pt x="15938" y="1"/>
                    <a:pt x="15517" y="28"/>
                    <a:pt x="15091" y="84"/>
                  </a:cubicBezTo>
                  <a:cubicBezTo>
                    <a:pt x="15091" y="84"/>
                    <a:pt x="14908" y="75"/>
                    <a:pt x="14585" y="75"/>
                  </a:cubicBezTo>
                  <a:cubicBezTo>
                    <a:pt x="12858" y="75"/>
                    <a:pt x="7142" y="333"/>
                    <a:pt x="4359" y="3618"/>
                  </a:cubicBezTo>
                  <a:cubicBezTo>
                    <a:pt x="1839" y="6601"/>
                    <a:pt x="2345" y="9077"/>
                    <a:pt x="2345" y="11455"/>
                  </a:cubicBezTo>
                  <a:cubicBezTo>
                    <a:pt x="2345" y="13887"/>
                    <a:pt x="45" y="13337"/>
                    <a:pt x="419" y="16133"/>
                  </a:cubicBezTo>
                  <a:cubicBezTo>
                    <a:pt x="694" y="17607"/>
                    <a:pt x="1420" y="18202"/>
                    <a:pt x="1145" y="18928"/>
                  </a:cubicBezTo>
                  <a:cubicBezTo>
                    <a:pt x="925" y="19710"/>
                    <a:pt x="1" y="20634"/>
                    <a:pt x="188" y="21867"/>
                  </a:cubicBezTo>
                  <a:cubicBezTo>
                    <a:pt x="188" y="21867"/>
                    <a:pt x="2494" y="22812"/>
                    <a:pt x="4154" y="22812"/>
                  </a:cubicBezTo>
                  <a:cubicBezTo>
                    <a:pt x="4322" y="22812"/>
                    <a:pt x="4483" y="22802"/>
                    <a:pt x="4634" y="22781"/>
                  </a:cubicBezTo>
                  <a:lnTo>
                    <a:pt x="5328" y="20634"/>
                  </a:lnTo>
                  <a:lnTo>
                    <a:pt x="5328" y="20766"/>
                  </a:lnTo>
                  <a:lnTo>
                    <a:pt x="5229" y="23012"/>
                  </a:lnTo>
                  <a:cubicBezTo>
                    <a:pt x="5229" y="23012"/>
                    <a:pt x="9009" y="22569"/>
                    <a:pt x="12563" y="22569"/>
                  </a:cubicBezTo>
                  <a:cubicBezTo>
                    <a:pt x="13560" y="22569"/>
                    <a:pt x="14538" y="22603"/>
                    <a:pt x="15410" y="22693"/>
                  </a:cubicBezTo>
                  <a:cubicBezTo>
                    <a:pt x="16127" y="22776"/>
                    <a:pt x="16865" y="22810"/>
                    <a:pt x="17593" y="22810"/>
                  </a:cubicBezTo>
                  <a:cubicBezTo>
                    <a:pt x="20920" y="22810"/>
                    <a:pt x="24040" y="22098"/>
                    <a:pt x="24040" y="22098"/>
                  </a:cubicBezTo>
                  <a:lnTo>
                    <a:pt x="23577" y="19203"/>
                  </a:lnTo>
                  <a:lnTo>
                    <a:pt x="23709" y="19534"/>
                  </a:lnTo>
                  <a:lnTo>
                    <a:pt x="24909" y="21823"/>
                  </a:lnTo>
                  <a:cubicBezTo>
                    <a:pt x="24909" y="21823"/>
                    <a:pt x="27012" y="21636"/>
                    <a:pt x="28850" y="20535"/>
                  </a:cubicBezTo>
                  <a:cubicBezTo>
                    <a:pt x="28850" y="20535"/>
                    <a:pt x="28850" y="19578"/>
                    <a:pt x="27474" y="18378"/>
                  </a:cubicBezTo>
                  <a:cubicBezTo>
                    <a:pt x="26835" y="17552"/>
                    <a:pt x="27111" y="16507"/>
                    <a:pt x="27243" y="15681"/>
                  </a:cubicBezTo>
                  <a:cubicBezTo>
                    <a:pt x="27386" y="14856"/>
                    <a:pt x="27518" y="13018"/>
                    <a:pt x="25316" y="10948"/>
                  </a:cubicBezTo>
                  <a:cubicBezTo>
                    <a:pt x="23434" y="9253"/>
                    <a:pt x="24634" y="8703"/>
                    <a:pt x="24040" y="5632"/>
                  </a:cubicBezTo>
                  <a:cubicBezTo>
                    <a:pt x="23170" y="2133"/>
                    <a:pt x="20010" y="1"/>
                    <a:pt x="16354" y="1"/>
                  </a:cubicBezTo>
                  <a:close/>
                </a:path>
              </a:pathLst>
            </a:custGeom>
            <a:solidFill>
              <a:srgbClr val="F499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3549887" y="2025355"/>
              <a:ext cx="67512" cy="301967"/>
            </a:xfrm>
            <a:custGeom>
              <a:rect b="b" l="l" r="r" t="t"/>
              <a:pathLst>
                <a:path extrusionOk="0" h="8619" w="1927">
                  <a:moveTo>
                    <a:pt x="1883" y="0"/>
                  </a:moveTo>
                  <a:cubicBezTo>
                    <a:pt x="925" y="682"/>
                    <a:pt x="375" y="1827"/>
                    <a:pt x="375" y="2983"/>
                  </a:cubicBezTo>
                  <a:lnTo>
                    <a:pt x="375" y="3115"/>
                  </a:lnTo>
                  <a:cubicBezTo>
                    <a:pt x="375" y="3808"/>
                    <a:pt x="606" y="4447"/>
                    <a:pt x="782" y="5085"/>
                  </a:cubicBezTo>
                  <a:cubicBezTo>
                    <a:pt x="925" y="5592"/>
                    <a:pt x="1057" y="6098"/>
                    <a:pt x="1057" y="6648"/>
                  </a:cubicBezTo>
                  <a:lnTo>
                    <a:pt x="1057" y="7011"/>
                  </a:lnTo>
                  <a:cubicBezTo>
                    <a:pt x="969" y="7661"/>
                    <a:pt x="606" y="8299"/>
                    <a:pt x="0" y="8530"/>
                  </a:cubicBezTo>
                  <a:lnTo>
                    <a:pt x="55" y="8618"/>
                  </a:lnTo>
                  <a:cubicBezTo>
                    <a:pt x="694" y="8387"/>
                    <a:pt x="1057" y="7705"/>
                    <a:pt x="1156" y="7011"/>
                  </a:cubicBezTo>
                  <a:lnTo>
                    <a:pt x="1156" y="6648"/>
                  </a:lnTo>
                  <a:cubicBezTo>
                    <a:pt x="1156" y="6098"/>
                    <a:pt x="1057" y="5548"/>
                    <a:pt x="881" y="5041"/>
                  </a:cubicBezTo>
                  <a:cubicBezTo>
                    <a:pt x="694" y="4403"/>
                    <a:pt x="507" y="3753"/>
                    <a:pt x="463" y="3115"/>
                  </a:cubicBezTo>
                  <a:lnTo>
                    <a:pt x="463" y="2983"/>
                  </a:lnTo>
                  <a:cubicBezTo>
                    <a:pt x="463" y="1827"/>
                    <a:pt x="1013" y="726"/>
                    <a:pt x="1927" y="88"/>
                  </a:cubicBezTo>
                  <a:lnTo>
                    <a:pt x="1883" y="0"/>
                  </a:lnTo>
                  <a:close/>
                </a:path>
              </a:pathLst>
            </a:custGeom>
            <a:solidFill>
              <a:srgbClr val="D75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3611199" y="2050791"/>
              <a:ext cx="38609" cy="271907"/>
            </a:xfrm>
            <a:custGeom>
              <a:rect b="b" l="l" r="r" t="t"/>
              <a:pathLst>
                <a:path extrusionOk="0" h="7761" w="1102">
                  <a:moveTo>
                    <a:pt x="276" y="0"/>
                  </a:moveTo>
                  <a:cubicBezTo>
                    <a:pt x="89" y="419"/>
                    <a:pt x="1" y="881"/>
                    <a:pt x="1" y="1332"/>
                  </a:cubicBezTo>
                  <a:cubicBezTo>
                    <a:pt x="1" y="1751"/>
                    <a:pt x="45" y="2202"/>
                    <a:pt x="177" y="2664"/>
                  </a:cubicBezTo>
                  <a:cubicBezTo>
                    <a:pt x="408" y="3534"/>
                    <a:pt x="782" y="4359"/>
                    <a:pt x="914" y="5229"/>
                  </a:cubicBezTo>
                  <a:cubicBezTo>
                    <a:pt x="958" y="5416"/>
                    <a:pt x="958" y="5603"/>
                    <a:pt x="958" y="5834"/>
                  </a:cubicBezTo>
                  <a:cubicBezTo>
                    <a:pt x="958" y="6517"/>
                    <a:pt x="782" y="7254"/>
                    <a:pt x="276" y="7705"/>
                  </a:cubicBezTo>
                  <a:lnTo>
                    <a:pt x="320" y="7760"/>
                  </a:lnTo>
                  <a:cubicBezTo>
                    <a:pt x="870" y="7298"/>
                    <a:pt x="1101" y="6561"/>
                    <a:pt x="1101" y="5834"/>
                  </a:cubicBezTo>
                  <a:cubicBezTo>
                    <a:pt x="1101" y="5603"/>
                    <a:pt x="1057" y="5416"/>
                    <a:pt x="1057" y="5229"/>
                  </a:cubicBezTo>
                  <a:cubicBezTo>
                    <a:pt x="914" y="4315"/>
                    <a:pt x="507" y="3490"/>
                    <a:pt x="276" y="2620"/>
                  </a:cubicBezTo>
                  <a:cubicBezTo>
                    <a:pt x="177" y="2202"/>
                    <a:pt x="89" y="1751"/>
                    <a:pt x="89" y="1332"/>
                  </a:cubicBezTo>
                  <a:cubicBezTo>
                    <a:pt x="89" y="881"/>
                    <a:pt x="177" y="419"/>
                    <a:pt x="364" y="56"/>
                  </a:cubicBezTo>
                  <a:lnTo>
                    <a:pt x="276" y="0"/>
                  </a:lnTo>
                  <a:close/>
                </a:path>
              </a:pathLst>
            </a:custGeom>
            <a:solidFill>
              <a:srgbClr val="D75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3691394" y="2097457"/>
              <a:ext cx="33984" cy="226782"/>
            </a:xfrm>
            <a:custGeom>
              <a:rect b="b" l="l" r="r" t="t"/>
              <a:pathLst>
                <a:path extrusionOk="0" h="6473" w="970">
                  <a:moveTo>
                    <a:pt x="45" y="0"/>
                  </a:moveTo>
                  <a:cubicBezTo>
                    <a:pt x="45" y="187"/>
                    <a:pt x="1" y="375"/>
                    <a:pt x="1" y="551"/>
                  </a:cubicBezTo>
                  <a:cubicBezTo>
                    <a:pt x="1" y="1475"/>
                    <a:pt x="507" y="2389"/>
                    <a:pt x="738" y="3302"/>
                  </a:cubicBezTo>
                  <a:cubicBezTo>
                    <a:pt x="826" y="3622"/>
                    <a:pt x="826" y="3952"/>
                    <a:pt x="826" y="4315"/>
                  </a:cubicBezTo>
                  <a:cubicBezTo>
                    <a:pt x="826" y="5053"/>
                    <a:pt x="639" y="5779"/>
                    <a:pt x="320" y="6428"/>
                  </a:cubicBezTo>
                  <a:lnTo>
                    <a:pt x="419" y="6472"/>
                  </a:lnTo>
                  <a:cubicBezTo>
                    <a:pt x="782" y="5823"/>
                    <a:pt x="970" y="5053"/>
                    <a:pt x="970" y="4315"/>
                  </a:cubicBezTo>
                  <a:cubicBezTo>
                    <a:pt x="970" y="3952"/>
                    <a:pt x="915" y="3622"/>
                    <a:pt x="826" y="3302"/>
                  </a:cubicBezTo>
                  <a:cubicBezTo>
                    <a:pt x="639" y="2345"/>
                    <a:pt x="89" y="1420"/>
                    <a:pt x="89" y="551"/>
                  </a:cubicBezTo>
                  <a:cubicBezTo>
                    <a:pt x="89" y="375"/>
                    <a:pt x="144" y="187"/>
                    <a:pt x="188" y="4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D75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3983726" y="2124820"/>
              <a:ext cx="48243" cy="202502"/>
            </a:xfrm>
            <a:custGeom>
              <a:rect b="b" l="l" r="r" t="t"/>
              <a:pathLst>
                <a:path extrusionOk="0" h="5780" w="1377">
                  <a:moveTo>
                    <a:pt x="231" y="1"/>
                  </a:moveTo>
                  <a:cubicBezTo>
                    <a:pt x="55" y="276"/>
                    <a:pt x="0" y="551"/>
                    <a:pt x="0" y="870"/>
                  </a:cubicBezTo>
                  <a:cubicBezTo>
                    <a:pt x="0" y="1146"/>
                    <a:pt x="55" y="1421"/>
                    <a:pt x="143" y="1652"/>
                  </a:cubicBezTo>
                  <a:cubicBezTo>
                    <a:pt x="374" y="2202"/>
                    <a:pt x="694" y="2665"/>
                    <a:pt x="925" y="3171"/>
                  </a:cubicBezTo>
                  <a:cubicBezTo>
                    <a:pt x="1156" y="3666"/>
                    <a:pt x="1244" y="4216"/>
                    <a:pt x="1244" y="4767"/>
                  </a:cubicBezTo>
                  <a:cubicBezTo>
                    <a:pt x="1244" y="5097"/>
                    <a:pt x="1200" y="5460"/>
                    <a:pt x="1156" y="5779"/>
                  </a:cubicBezTo>
                  <a:lnTo>
                    <a:pt x="1244" y="5779"/>
                  </a:lnTo>
                  <a:cubicBezTo>
                    <a:pt x="1332" y="5460"/>
                    <a:pt x="1376" y="5141"/>
                    <a:pt x="1376" y="4767"/>
                  </a:cubicBezTo>
                  <a:cubicBezTo>
                    <a:pt x="1376" y="4216"/>
                    <a:pt x="1244" y="3622"/>
                    <a:pt x="1013" y="3116"/>
                  </a:cubicBezTo>
                  <a:cubicBezTo>
                    <a:pt x="782" y="2620"/>
                    <a:pt x="462" y="2158"/>
                    <a:pt x="231" y="1608"/>
                  </a:cubicBezTo>
                  <a:cubicBezTo>
                    <a:pt x="143" y="1377"/>
                    <a:pt x="99" y="1102"/>
                    <a:pt x="99" y="870"/>
                  </a:cubicBezTo>
                  <a:cubicBezTo>
                    <a:pt x="99" y="551"/>
                    <a:pt x="143" y="276"/>
                    <a:pt x="330" y="89"/>
                  </a:cubicBezTo>
                  <a:lnTo>
                    <a:pt x="231" y="1"/>
                  </a:lnTo>
                  <a:close/>
                </a:path>
              </a:pathLst>
            </a:custGeom>
            <a:solidFill>
              <a:srgbClr val="D75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4053130" y="1948208"/>
              <a:ext cx="91441" cy="367938"/>
            </a:xfrm>
            <a:custGeom>
              <a:rect b="b" l="l" r="r" t="t"/>
              <a:pathLst>
                <a:path extrusionOk="0" h="10502" w="2610">
                  <a:moveTo>
                    <a:pt x="177" y="1"/>
                  </a:moveTo>
                  <a:cubicBezTo>
                    <a:pt x="44" y="232"/>
                    <a:pt x="0" y="507"/>
                    <a:pt x="0" y="782"/>
                  </a:cubicBezTo>
                  <a:cubicBezTo>
                    <a:pt x="0" y="1509"/>
                    <a:pt x="364" y="2246"/>
                    <a:pt x="771" y="2840"/>
                  </a:cubicBezTo>
                  <a:cubicBezTo>
                    <a:pt x="1376" y="3622"/>
                    <a:pt x="2103" y="4403"/>
                    <a:pt x="2246" y="5361"/>
                  </a:cubicBezTo>
                  <a:cubicBezTo>
                    <a:pt x="2290" y="5504"/>
                    <a:pt x="2290" y="5636"/>
                    <a:pt x="2290" y="5779"/>
                  </a:cubicBezTo>
                  <a:cubicBezTo>
                    <a:pt x="2290" y="6506"/>
                    <a:pt x="2015" y="7243"/>
                    <a:pt x="1872" y="7981"/>
                  </a:cubicBezTo>
                  <a:cubicBezTo>
                    <a:pt x="1828" y="8212"/>
                    <a:pt x="1784" y="8487"/>
                    <a:pt x="1784" y="8707"/>
                  </a:cubicBezTo>
                  <a:cubicBezTo>
                    <a:pt x="1784" y="9401"/>
                    <a:pt x="2015" y="10083"/>
                    <a:pt x="2565" y="10501"/>
                  </a:cubicBezTo>
                  <a:lnTo>
                    <a:pt x="2609" y="10413"/>
                  </a:lnTo>
                  <a:cubicBezTo>
                    <a:pt x="2103" y="10039"/>
                    <a:pt x="1927" y="9401"/>
                    <a:pt x="1927" y="8707"/>
                  </a:cubicBezTo>
                  <a:cubicBezTo>
                    <a:pt x="1927" y="8487"/>
                    <a:pt x="1927" y="8256"/>
                    <a:pt x="1971" y="8025"/>
                  </a:cubicBezTo>
                  <a:cubicBezTo>
                    <a:pt x="2103" y="7287"/>
                    <a:pt x="2378" y="6561"/>
                    <a:pt x="2378" y="5779"/>
                  </a:cubicBezTo>
                  <a:lnTo>
                    <a:pt x="2378" y="5361"/>
                  </a:lnTo>
                  <a:cubicBezTo>
                    <a:pt x="2202" y="4359"/>
                    <a:pt x="1464" y="3578"/>
                    <a:pt x="870" y="2752"/>
                  </a:cubicBezTo>
                  <a:cubicBezTo>
                    <a:pt x="452" y="2202"/>
                    <a:pt x="88" y="1465"/>
                    <a:pt x="88" y="782"/>
                  </a:cubicBezTo>
                  <a:cubicBezTo>
                    <a:pt x="88" y="507"/>
                    <a:pt x="132" y="276"/>
                    <a:pt x="276" y="45"/>
                  </a:cubicBezTo>
                  <a:lnTo>
                    <a:pt x="177" y="1"/>
                  </a:lnTo>
                  <a:close/>
                </a:path>
              </a:pathLst>
            </a:custGeom>
            <a:solidFill>
              <a:srgbClr val="D75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4020723" y="2057342"/>
              <a:ext cx="86817" cy="250710"/>
            </a:xfrm>
            <a:custGeom>
              <a:rect b="b" l="l" r="r" t="t"/>
              <a:pathLst>
                <a:path extrusionOk="0" h="7156" w="2478">
                  <a:moveTo>
                    <a:pt x="45" y="1"/>
                  </a:moveTo>
                  <a:lnTo>
                    <a:pt x="1" y="89"/>
                  </a:lnTo>
                  <a:cubicBezTo>
                    <a:pt x="738" y="507"/>
                    <a:pt x="1057" y="1465"/>
                    <a:pt x="1102" y="2345"/>
                  </a:cubicBezTo>
                  <a:lnTo>
                    <a:pt x="1102" y="2521"/>
                  </a:lnTo>
                  <a:cubicBezTo>
                    <a:pt x="1102" y="3215"/>
                    <a:pt x="1013" y="3853"/>
                    <a:pt x="1013" y="4491"/>
                  </a:cubicBezTo>
                  <a:lnTo>
                    <a:pt x="1013" y="4998"/>
                  </a:lnTo>
                  <a:cubicBezTo>
                    <a:pt x="1057" y="5460"/>
                    <a:pt x="1201" y="5922"/>
                    <a:pt x="1421" y="6330"/>
                  </a:cubicBezTo>
                  <a:cubicBezTo>
                    <a:pt x="1696" y="6693"/>
                    <a:pt x="2026" y="7023"/>
                    <a:pt x="2433" y="7155"/>
                  </a:cubicBezTo>
                  <a:lnTo>
                    <a:pt x="2477" y="7067"/>
                  </a:lnTo>
                  <a:cubicBezTo>
                    <a:pt x="2070" y="6924"/>
                    <a:pt x="1751" y="6649"/>
                    <a:pt x="1520" y="6286"/>
                  </a:cubicBezTo>
                  <a:cubicBezTo>
                    <a:pt x="1289" y="5867"/>
                    <a:pt x="1201" y="5460"/>
                    <a:pt x="1146" y="4998"/>
                  </a:cubicBezTo>
                  <a:cubicBezTo>
                    <a:pt x="1102" y="4866"/>
                    <a:pt x="1102" y="4679"/>
                    <a:pt x="1102" y="4491"/>
                  </a:cubicBezTo>
                  <a:cubicBezTo>
                    <a:pt x="1102" y="3853"/>
                    <a:pt x="1201" y="3215"/>
                    <a:pt x="1201" y="2521"/>
                  </a:cubicBezTo>
                  <a:lnTo>
                    <a:pt x="1201" y="2345"/>
                  </a:lnTo>
                  <a:cubicBezTo>
                    <a:pt x="1201" y="1421"/>
                    <a:pt x="870" y="463"/>
                    <a:pt x="45" y="1"/>
                  </a:cubicBezTo>
                  <a:close/>
                </a:path>
              </a:pathLst>
            </a:custGeom>
            <a:solidFill>
              <a:srgbClr val="D75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3757365" y="2192332"/>
              <a:ext cx="220230" cy="88428"/>
            </a:xfrm>
            <a:custGeom>
              <a:rect b="b" l="l" r="r" t="t"/>
              <a:pathLst>
                <a:path extrusionOk="0" h="2524" w="6286">
                  <a:moveTo>
                    <a:pt x="6054" y="0"/>
                  </a:moveTo>
                  <a:cubicBezTo>
                    <a:pt x="4648" y="607"/>
                    <a:pt x="3294" y="815"/>
                    <a:pt x="2129" y="815"/>
                  </a:cubicBezTo>
                  <a:cubicBezTo>
                    <a:pt x="1350" y="815"/>
                    <a:pt x="657" y="722"/>
                    <a:pt x="88" y="594"/>
                  </a:cubicBezTo>
                  <a:lnTo>
                    <a:pt x="88" y="594"/>
                  </a:lnTo>
                  <a:cubicBezTo>
                    <a:pt x="132" y="1189"/>
                    <a:pt x="132" y="1794"/>
                    <a:pt x="0" y="2245"/>
                  </a:cubicBezTo>
                  <a:cubicBezTo>
                    <a:pt x="803" y="2438"/>
                    <a:pt x="1604" y="2524"/>
                    <a:pt x="2403" y="2524"/>
                  </a:cubicBezTo>
                  <a:cubicBezTo>
                    <a:pt x="3706" y="2524"/>
                    <a:pt x="5002" y="2295"/>
                    <a:pt x="6285" y="1926"/>
                  </a:cubicBezTo>
                  <a:cubicBezTo>
                    <a:pt x="6098" y="1332"/>
                    <a:pt x="6054" y="693"/>
                    <a:pt x="6054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3680218" y="2259809"/>
              <a:ext cx="355220" cy="366361"/>
            </a:xfrm>
            <a:custGeom>
              <a:rect b="b" l="l" r="r" t="t"/>
              <a:pathLst>
                <a:path extrusionOk="0" h="10457" w="10139">
                  <a:moveTo>
                    <a:pt x="8487" y="0"/>
                  </a:moveTo>
                  <a:cubicBezTo>
                    <a:pt x="7204" y="369"/>
                    <a:pt x="5908" y="598"/>
                    <a:pt x="4605" y="598"/>
                  </a:cubicBezTo>
                  <a:cubicBezTo>
                    <a:pt x="3806" y="598"/>
                    <a:pt x="3005" y="512"/>
                    <a:pt x="2202" y="319"/>
                  </a:cubicBezTo>
                  <a:cubicBezTo>
                    <a:pt x="2114" y="694"/>
                    <a:pt x="1883" y="969"/>
                    <a:pt x="1608" y="1101"/>
                  </a:cubicBezTo>
                  <a:cubicBezTo>
                    <a:pt x="1189" y="1288"/>
                    <a:pt x="595" y="1420"/>
                    <a:pt x="1" y="1607"/>
                  </a:cubicBezTo>
                  <a:cubicBezTo>
                    <a:pt x="958" y="3489"/>
                    <a:pt x="2940" y="7023"/>
                    <a:pt x="5735" y="10457"/>
                  </a:cubicBezTo>
                  <a:cubicBezTo>
                    <a:pt x="6924" y="8575"/>
                    <a:pt x="8718" y="5273"/>
                    <a:pt x="10138" y="1420"/>
                  </a:cubicBezTo>
                  <a:lnTo>
                    <a:pt x="9951" y="1420"/>
                  </a:lnTo>
                  <a:cubicBezTo>
                    <a:pt x="9125" y="1288"/>
                    <a:pt x="8718" y="738"/>
                    <a:pt x="8487" y="0"/>
                  </a:cubicBezTo>
                  <a:close/>
                </a:path>
              </a:pathLst>
            </a:custGeom>
            <a:solidFill>
              <a:srgbClr val="F5A8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3881143" y="2309559"/>
              <a:ext cx="448133" cy="355535"/>
            </a:xfrm>
            <a:custGeom>
              <a:rect b="b" l="l" r="r" t="t"/>
              <a:pathLst>
                <a:path extrusionOk="0" h="10148" w="12791">
                  <a:moveTo>
                    <a:pt x="4403" y="0"/>
                  </a:moveTo>
                  <a:cubicBezTo>
                    <a:pt x="2983" y="3853"/>
                    <a:pt x="1189" y="7155"/>
                    <a:pt x="0" y="9037"/>
                  </a:cubicBezTo>
                  <a:cubicBezTo>
                    <a:pt x="320" y="9400"/>
                    <a:pt x="639" y="9774"/>
                    <a:pt x="958" y="10138"/>
                  </a:cubicBezTo>
                  <a:cubicBezTo>
                    <a:pt x="1607" y="10144"/>
                    <a:pt x="2268" y="10147"/>
                    <a:pt x="2931" y="10147"/>
                  </a:cubicBezTo>
                  <a:cubicBezTo>
                    <a:pt x="6867" y="10147"/>
                    <a:pt x="10869" y="10021"/>
                    <a:pt x="12790" y="9587"/>
                  </a:cubicBezTo>
                  <a:cubicBezTo>
                    <a:pt x="12790" y="9587"/>
                    <a:pt x="11459" y="4678"/>
                    <a:pt x="10182" y="2620"/>
                  </a:cubicBezTo>
                  <a:cubicBezTo>
                    <a:pt x="8938" y="650"/>
                    <a:pt x="5823" y="231"/>
                    <a:pt x="4403" y="0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3400638" y="2316111"/>
              <a:ext cx="514069" cy="348633"/>
            </a:xfrm>
            <a:custGeom>
              <a:rect b="b" l="l" r="r" t="t"/>
              <a:pathLst>
                <a:path extrusionOk="0" h="9951" w="14673">
                  <a:moveTo>
                    <a:pt x="7981" y="0"/>
                  </a:moveTo>
                  <a:cubicBezTo>
                    <a:pt x="6242" y="507"/>
                    <a:pt x="3985" y="1288"/>
                    <a:pt x="2565" y="4084"/>
                  </a:cubicBezTo>
                  <a:cubicBezTo>
                    <a:pt x="595" y="7892"/>
                    <a:pt x="1" y="9543"/>
                    <a:pt x="1" y="9543"/>
                  </a:cubicBezTo>
                  <a:cubicBezTo>
                    <a:pt x="1" y="9543"/>
                    <a:pt x="6418" y="9907"/>
                    <a:pt x="13022" y="9951"/>
                  </a:cubicBezTo>
                  <a:lnTo>
                    <a:pt x="14673" y="9951"/>
                  </a:lnTo>
                  <a:cubicBezTo>
                    <a:pt x="14354" y="9587"/>
                    <a:pt x="14035" y="9213"/>
                    <a:pt x="13715" y="8850"/>
                  </a:cubicBezTo>
                  <a:cubicBezTo>
                    <a:pt x="10920" y="5416"/>
                    <a:pt x="8938" y="1882"/>
                    <a:pt x="7981" y="0"/>
                  </a:cubicBezTo>
                  <a:close/>
                </a:path>
              </a:pathLst>
            </a:custGeom>
            <a:solidFill>
              <a:srgbClr val="F4A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3864957" y="2536306"/>
              <a:ext cx="67512" cy="89865"/>
            </a:xfrm>
            <a:custGeom>
              <a:rect b="b" l="l" r="r" t="t"/>
              <a:pathLst>
                <a:path extrusionOk="0" h="2565" w="1927">
                  <a:moveTo>
                    <a:pt x="1926" y="0"/>
                  </a:moveTo>
                  <a:lnTo>
                    <a:pt x="1926" y="0"/>
                  </a:lnTo>
                  <a:cubicBezTo>
                    <a:pt x="914" y="132"/>
                    <a:pt x="88" y="958"/>
                    <a:pt x="0" y="2014"/>
                  </a:cubicBezTo>
                  <a:cubicBezTo>
                    <a:pt x="187" y="2202"/>
                    <a:pt x="319" y="2378"/>
                    <a:pt x="462" y="2565"/>
                  </a:cubicBezTo>
                  <a:cubicBezTo>
                    <a:pt x="870" y="1882"/>
                    <a:pt x="1420" y="1002"/>
                    <a:pt x="1926" y="0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3881143" y="2534764"/>
              <a:ext cx="139614" cy="129980"/>
            </a:xfrm>
            <a:custGeom>
              <a:rect b="b" l="l" r="r" t="t"/>
              <a:pathLst>
                <a:path extrusionOk="0" h="3710" w="3985">
                  <a:moveTo>
                    <a:pt x="1783" y="0"/>
                  </a:moveTo>
                  <a:cubicBezTo>
                    <a:pt x="1695" y="0"/>
                    <a:pt x="1552" y="0"/>
                    <a:pt x="1464" y="44"/>
                  </a:cubicBezTo>
                  <a:cubicBezTo>
                    <a:pt x="958" y="1046"/>
                    <a:pt x="408" y="1926"/>
                    <a:pt x="0" y="2609"/>
                  </a:cubicBezTo>
                  <a:cubicBezTo>
                    <a:pt x="320" y="2972"/>
                    <a:pt x="639" y="3346"/>
                    <a:pt x="958" y="3710"/>
                  </a:cubicBezTo>
                  <a:lnTo>
                    <a:pt x="3434" y="3710"/>
                  </a:lnTo>
                  <a:cubicBezTo>
                    <a:pt x="3809" y="3346"/>
                    <a:pt x="3985" y="2796"/>
                    <a:pt x="3985" y="2246"/>
                  </a:cubicBezTo>
                  <a:cubicBezTo>
                    <a:pt x="3985" y="1002"/>
                    <a:pt x="3027" y="0"/>
                    <a:pt x="1783" y="0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4082034" y="2563668"/>
              <a:ext cx="155836" cy="101076"/>
            </a:xfrm>
            <a:custGeom>
              <a:rect b="b" l="l" r="r" t="t"/>
              <a:pathLst>
                <a:path extrusionOk="0" h="2885" w="4448">
                  <a:moveTo>
                    <a:pt x="2246" y="1"/>
                  </a:moveTo>
                  <a:cubicBezTo>
                    <a:pt x="1003" y="1"/>
                    <a:pt x="1" y="1002"/>
                    <a:pt x="1" y="2202"/>
                  </a:cubicBezTo>
                  <a:cubicBezTo>
                    <a:pt x="1" y="2422"/>
                    <a:pt x="45" y="2653"/>
                    <a:pt x="89" y="2885"/>
                  </a:cubicBezTo>
                  <a:cubicBezTo>
                    <a:pt x="1696" y="2841"/>
                    <a:pt x="3160" y="2796"/>
                    <a:pt x="4404" y="2653"/>
                  </a:cubicBezTo>
                  <a:cubicBezTo>
                    <a:pt x="4448" y="2521"/>
                    <a:pt x="4448" y="2378"/>
                    <a:pt x="4448" y="2202"/>
                  </a:cubicBezTo>
                  <a:cubicBezTo>
                    <a:pt x="4448" y="1002"/>
                    <a:pt x="3479" y="1"/>
                    <a:pt x="2246" y="1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4192709" y="2415610"/>
              <a:ext cx="111096" cy="152718"/>
            </a:xfrm>
            <a:custGeom>
              <a:rect b="b" l="l" r="r" t="t"/>
              <a:pathLst>
                <a:path extrusionOk="0" h="4359" w="3171">
                  <a:moveTo>
                    <a:pt x="1520" y="0"/>
                  </a:moveTo>
                  <a:cubicBezTo>
                    <a:pt x="639" y="319"/>
                    <a:pt x="1" y="1145"/>
                    <a:pt x="1" y="2113"/>
                  </a:cubicBezTo>
                  <a:cubicBezTo>
                    <a:pt x="1" y="3346"/>
                    <a:pt x="1014" y="4359"/>
                    <a:pt x="2202" y="4359"/>
                  </a:cubicBezTo>
                  <a:cubicBezTo>
                    <a:pt x="2566" y="4359"/>
                    <a:pt x="2896" y="4271"/>
                    <a:pt x="3171" y="4128"/>
                  </a:cubicBezTo>
                  <a:cubicBezTo>
                    <a:pt x="2753" y="2796"/>
                    <a:pt x="2158" y="1145"/>
                    <a:pt x="1520" y="0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4112514" y="2324204"/>
              <a:ext cx="107628" cy="60961"/>
            </a:xfrm>
            <a:custGeom>
              <a:rect b="b" l="l" r="r" t="t"/>
              <a:pathLst>
                <a:path extrusionOk="0" h="1740" w="3072">
                  <a:moveTo>
                    <a:pt x="0" y="0"/>
                  </a:moveTo>
                  <a:lnTo>
                    <a:pt x="0" y="0"/>
                  </a:lnTo>
                  <a:cubicBezTo>
                    <a:pt x="232" y="1002"/>
                    <a:pt x="1101" y="1740"/>
                    <a:pt x="2202" y="1740"/>
                  </a:cubicBezTo>
                  <a:cubicBezTo>
                    <a:pt x="2521" y="1740"/>
                    <a:pt x="2796" y="1695"/>
                    <a:pt x="3071" y="1552"/>
                  </a:cubicBezTo>
                  <a:cubicBezTo>
                    <a:pt x="2290" y="727"/>
                    <a:pt x="1101" y="276"/>
                    <a:pt x="0" y="0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3988736" y="2364319"/>
              <a:ext cx="155836" cy="157342"/>
            </a:xfrm>
            <a:custGeom>
              <a:rect b="b" l="l" r="r" t="t"/>
              <a:pathLst>
                <a:path extrusionOk="0" h="4491" w="4448">
                  <a:moveTo>
                    <a:pt x="2202" y="0"/>
                  </a:moveTo>
                  <a:cubicBezTo>
                    <a:pt x="958" y="0"/>
                    <a:pt x="0" y="1013"/>
                    <a:pt x="0" y="2246"/>
                  </a:cubicBezTo>
                  <a:cubicBezTo>
                    <a:pt x="0" y="3489"/>
                    <a:pt x="958" y="4491"/>
                    <a:pt x="2202" y="4491"/>
                  </a:cubicBezTo>
                  <a:cubicBezTo>
                    <a:pt x="3434" y="4491"/>
                    <a:pt x="4447" y="3489"/>
                    <a:pt x="4447" y="2246"/>
                  </a:cubicBezTo>
                  <a:cubicBezTo>
                    <a:pt x="4447" y="1013"/>
                    <a:pt x="3434" y="0"/>
                    <a:pt x="2202" y="0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3864957" y="2606866"/>
              <a:ext cx="49750" cy="57878"/>
            </a:xfrm>
            <a:custGeom>
              <a:rect b="b" l="l" r="r" t="t"/>
              <a:pathLst>
                <a:path extrusionOk="0" h="1652" w="1420">
                  <a:moveTo>
                    <a:pt x="0" y="0"/>
                  </a:moveTo>
                  <a:lnTo>
                    <a:pt x="0" y="188"/>
                  </a:lnTo>
                  <a:cubicBezTo>
                    <a:pt x="0" y="738"/>
                    <a:pt x="231" y="1288"/>
                    <a:pt x="594" y="1652"/>
                  </a:cubicBezTo>
                  <a:lnTo>
                    <a:pt x="1420" y="1652"/>
                  </a:lnTo>
                  <a:cubicBezTo>
                    <a:pt x="1101" y="1288"/>
                    <a:pt x="782" y="914"/>
                    <a:pt x="462" y="551"/>
                  </a:cubicBezTo>
                  <a:cubicBezTo>
                    <a:pt x="319" y="364"/>
                    <a:pt x="187" y="188"/>
                    <a:pt x="0" y="0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3659407" y="2517001"/>
              <a:ext cx="155836" cy="146201"/>
            </a:xfrm>
            <a:custGeom>
              <a:rect b="b" l="l" r="r" t="t"/>
              <a:pathLst>
                <a:path extrusionOk="0" h="4173" w="4448">
                  <a:moveTo>
                    <a:pt x="2246" y="1"/>
                  </a:moveTo>
                  <a:cubicBezTo>
                    <a:pt x="1002" y="1"/>
                    <a:pt x="0" y="1003"/>
                    <a:pt x="0" y="2246"/>
                  </a:cubicBezTo>
                  <a:cubicBezTo>
                    <a:pt x="0" y="3072"/>
                    <a:pt x="408" y="3754"/>
                    <a:pt x="1057" y="4128"/>
                  </a:cubicBezTo>
                  <a:cubicBezTo>
                    <a:pt x="1783" y="4173"/>
                    <a:pt x="2521" y="4173"/>
                    <a:pt x="3302" y="4173"/>
                  </a:cubicBezTo>
                  <a:cubicBezTo>
                    <a:pt x="3985" y="3809"/>
                    <a:pt x="4447" y="3072"/>
                    <a:pt x="4447" y="2246"/>
                  </a:cubicBezTo>
                  <a:cubicBezTo>
                    <a:pt x="4447" y="1003"/>
                    <a:pt x="3435" y="1"/>
                    <a:pt x="2246" y="1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3466574" y="2465325"/>
              <a:ext cx="155836" cy="156221"/>
            </a:xfrm>
            <a:custGeom>
              <a:rect b="b" l="l" r="r" t="t"/>
              <a:pathLst>
                <a:path extrusionOk="0" h="4459" w="4448">
                  <a:moveTo>
                    <a:pt x="2202" y="1"/>
                  </a:moveTo>
                  <a:cubicBezTo>
                    <a:pt x="959" y="1"/>
                    <a:pt x="1" y="1014"/>
                    <a:pt x="1" y="2257"/>
                  </a:cubicBezTo>
                  <a:cubicBezTo>
                    <a:pt x="1" y="3490"/>
                    <a:pt x="959" y="4459"/>
                    <a:pt x="2202" y="4459"/>
                  </a:cubicBezTo>
                  <a:cubicBezTo>
                    <a:pt x="3435" y="4459"/>
                    <a:pt x="4448" y="3490"/>
                    <a:pt x="4448" y="2257"/>
                  </a:cubicBezTo>
                  <a:cubicBezTo>
                    <a:pt x="4448" y="1014"/>
                    <a:pt x="3435" y="1"/>
                    <a:pt x="2202" y="1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3598095" y="2316111"/>
              <a:ext cx="144624" cy="152753"/>
            </a:xfrm>
            <a:custGeom>
              <a:rect b="b" l="l" r="r" t="t"/>
              <a:pathLst>
                <a:path extrusionOk="0" h="4360" w="4128">
                  <a:moveTo>
                    <a:pt x="2345" y="0"/>
                  </a:moveTo>
                  <a:cubicBezTo>
                    <a:pt x="1794" y="132"/>
                    <a:pt x="1200" y="319"/>
                    <a:pt x="650" y="595"/>
                  </a:cubicBezTo>
                  <a:cubicBezTo>
                    <a:pt x="231" y="1013"/>
                    <a:pt x="0" y="1563"/>
                    <a:pt x="0" y="2158"/>
                  </a:cubicBezTo>
                  <a:cubicBezTo>
                    <a:pt x="0" y="3390"/>
                    <a:pt x="1013" y="4359"/>
                    <a:pt x="2202" y="4359"/>
                  </a:cubicBezTo>
                  <a:cubicBezTo>
                    <a:pt x="3027" y="4359"/>
                    <a:pt x="3765" y="3941"/>
                    <a:pt x="4128" y="3258"/>
                  </a:cubicBezTo>
                  <a:cubicBezTo>
                    <a:pt x="3357" y="1971"/>
                    <a:pt x="2752" y="826"/>
                    <a:pt x="2345" y="0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3400638" y="2606866"/>
              <a:ext cx="88358" cy="48243"/>
            </a:xfrm>
            <a:custGeom>
              <a:rect b="b" l="l" r="r" t="t"/>
              <a:pathLst>
                <a:path extrusionOk="0" h="1377" w="2522">
                  <a:moveTo>
                    <a:pt x="507" y="0"/>
                  </a:moveTo>
                  <a:cubicBezTo>
                    <a:pt x="133" y="870"/>
                    <a:pt x="1" y="1244"/>
                    <a:pt x="1" y="1244"/>
                  </a:cubicBezTo>
                  <a:cubicBezTo>
                    <a:pt x="1" y="1244"/>
                    <a:pt x="958" y="1288"/>
                    <a:pt x="2521" y="1376"/>
                  </a:cubicBezTo>
                  <a:cubicBezTo>
                    <a:pt x="2158" y="595"/>
                    <a:pt x="1421" y="45"/>
                    <a:pt x="507" y="0"/>
                  </a:cubicBezTo>
                  <a:close/>
                </a:path>
              </a:pathLst>
            </a:custGeom>
            <a:solidFill>
              <a:srgbClr val="32A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3561449" y="2050791"/>
              <a:ext cx="131521" cy="128438"/>
            </a:xfrm>
            <a:custGeom>
              <a:rect b="b" l="l" r="r" t="t"/>
              <a:pathLst>
                <a:path extrusionOk="0" h="3666" w="3754">
                  <a:moveTo>
                    <a:pt x="1101" y="0"/>
                  </a:moveTo>
                  <a:cubicBezTo>
                    <a:pt x="1101" y="0"/>
                    <a:pt x="1046" y="0"/>
                    <a:pt x="1002" y="56"/>
                  </a:cubicBezTo>
                  <a:cubicBezTo>
                    <a:pt x="958" y="56"/>
                    <a:pt x="870" y="100"/>
                    <a:pt x="771" y="188"/>
                  </a:cubicBezTo>
                  <a:cubicBezTo>
                    <a:pt x="595" y="276"/>
                    <a:pt x="364" y="507"/>
                    <a:pt x="177" y="881"/>
                  </a:cubicBezTo>
                  <a:cubicBezTo>
                    <a:pt x="133" y="1013"/>
                    <a:pt x="45" y="1244"/>
                    <a:pt x="45" y="1475"/>
                  </a:cubicBezTo>
                  <a:cubicBezTo>
                    <a:pt x="1" y="1652"/>
                    <a:pt x="1" y="1883"/>
                    <a:pt x="45" y="2158"/>
                  </a:cubicBezTo>
                  <a:cubicBezTo>
                    <a:pt x="133" y="2620"/>
                    <a:pt x="452" y="3082"/>
                    <a:pt x="870" y="3358"/>
                  </a:cubicBezTo>
                  <a:cubicBezTo>
                    <a:pt x="1101" y="3490"/>
                    <a:pt x="1321" y="3578"/>
                    <a:pt x="1597" y="3633"/>
                  </a:cubicBezTo>
                  <a:cubicBezTo>
                    <a:pt x="1734" y="3655"/>
                    <a:pt x="1861" y="3666"/>
                    <a:pt x="1987" y="3666"/>
                  </a:cubicBezTo>
                  <a:cubicBezTo>
                    <a:pt x="2114" y="3666"/>
                    <a:pt x="2241" y="3655"/>
                    <a:pt x="2378" y="3633"/>
                  </a:cubicBezTo>
                  <a:cubicBezTo>
                    <a:pt x="2609" y="3534"/>
                    <a:pt x="2796" y="3446"/>
                    <a:pt x="2972" y="3303"/>
                  </a:cubicBezTo>
                  <a:cubicBezTo>
                    <a:pt x="3160" y="3170"/>
                    <a:pt x="3303" y="3027"/>
                    <a:pt x="3435" y="2851"/>
                  </a:cubicBezTo>
                  <a:cubicBezTo>
                    <a:pt x="3666" y="2576"/>
                    <a:pt x="3710" y="2257"/>
                    <a:pt x="3754" y="2026"/>
                  </a:cubicBezTo>
                  <a:lnTo>
                    <a:pt x="3754" y="1883"/>
                  </a:lnTo>
                  <a:lnTo>
                    <a:pt x="3754" y="1751"/>
                  </a:lnTo>
                  <a:lnTo>
                    <a:pt x="3754" y="1707"/>
                  </a:lnTo>
                  <a:lnTo>
                    <a:pt x="3578" y="1652"/>
                  </a:lnTo>
                  <a:cubicBezTo>
                    <a:pt x="3578" y="1652"/>
                    <a:pt x="3523" y="1707"/>
                    <a:pt x="3523" y="1751"/>
                  </a:cubicBezTo>
                  <a:lnTo>
                    <a:pt x="3523" y="1839"/>
                  </a:lnTo>
                  <a:cubicBezTo>
                    <a:pt x="3523" y="1883"/>
                    <a:pt x="3523" y="1927"/>
                    <a:pt x="3479" y="1982"/>
                  </a:cubicBezTo>
                  <a:cubicBezTo>
                    <a:pt x="3479" y="2070"/>
                    <a:pt x="3435" y="2158"/>
                    <a:pt x="3391" y="2301"/>
                  </a:cubicBezTo>
                  <a:cubicBezTo>
                    <a:pt x="3347" y="2433"/>
                    <a:pt x="3248" y="2532"/>
                    <a:pt x="3160" y="2664"/>
                  </a:cubicBezTo>
                  <a:cubicBezTo>
                    <a:pt x="2928" y="2895"/>
                    <a:pt x="2653" y="3126"/>
                    <a:pt x="2246" y="3215"/>
                  </a:cubicBezTo>
                  <a:cubicBezTo>
                    <a:pt x="2152" y="3237"/>
                    <a:pt x="2059" y="3248"/>
                    <a:pt x="1967" y="3248"/>
                  </a:cubicBezTo>
                  <a:cubicBezTo>
                    <a:pt x="1875" y="3248"/>
                    <a:pt x="1784" y="3237"/>
                    <a:pt x="1696" y="3215"/>
                  </a:cubicBezTo>
                  <a:cubicBezTo>
                    <a:pt x="1465" y="3215"/>
                    <a:pt x="1277" y="3126"/>
                    <a:pt x="1101" y="3027"/>
                  </a:cubicBezTo>
                  <a:cubicBezTo>
                    <a:pt x="958" y="2895"/>
                    <a:pt x="771" y="2752"/>
                    <a:pt x="683" y="2576"/>
                  </a:cubicBezTo>
                  <a:cubicBezTo>
                    <a:pt x="551" y="2433"/>
                    <a:pt x="452" y="2257"/>
                    <a:pt x="408" y="2070"/>
                  </a:cubicBezTo>
                  <a:cubicBezTo>
                    <a:pt x="364" y="1839"/>
                    <a:pt x="364" y="1652"/>
                    <a:pt x="364" y="1475"/>
                  </a:cubicBezTo>
                  <a:cubicBezTo>
                    <a:pt x="364" y="1288"/>
                    <a:pt x="408" y="1156"/>
                    <a:pt x="496" y="969"/>
                  </a:cubicBezTo>
                  <a:cubicBezTo>
                    <a:pt x="595" y="694"/>
                    <a:pt x="771" y="463"/>
                    <a:pt x="914" y="375"/>
                  </a:cubicBezTo>
                  <a:cubicBezTo>
                    <a:pt x="1002" y="276"/>
                    <a:pt x="1046" y="232"/>
                    <a:pt x="1101" y="232"/>
                  </a:cubicBezTo>
                  <a:cubicBezTo>
                    <a:pt x="1145" y="188"/>
                    <a:pt x="1189" y="188"/>
                    <a:pt x="1189" y="188"/>
                  </a:cubicBezTo>
                  <a:lnTo>
                    <a:pt x="1101" y="0"/>
                  </a:lnTo>
                  <a:close/>
                </a:path>
              </a:pathLst>
            </a:custGeom>
            <a:solidFill>
              <a:srgbClr val="F7A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3974056" y="1838654"/>
              <a:ext cx="181692" cy="188313"/>
            </a:xfrm>
            <a:custGeom>
              <a:rect b="b" l="l" r="r" t="t"/>
              <a:pathLst>
                <a:path extrusionOk="0" h="5375" w="5186">
                  <a:moveTo>
                    <a:pt x="2554" y="0"/>
                  </a:moveTo>
                  <a:cubicBezTo>
                    <a:pt x="2529" y="0"/>
                    <a:pt x="2503" y="1"/>
                    <a:pt x="2478" y="2"/>
                  </a:cubicBezTo>
                  <a:cubicBezTo>
                    <a:pt x="1058" y="101"/>
                    <a:pt x="1" y="1334"/>
                    <a:pt x="56" y="2808"/>
                  </a:cubicBezTo>
                  <a:cubicBezTo>
                    <a:pt x="142" y="4287"/>
                    <a:pt x="1287" y="5374"/>
                    <a:pt x="2629" y="5374"/>
                  </a:cubicBezTo>
                  <a:cubicBezTo>
                    <a:pt x="2656" y="5374"/>
                    <a:pt x="2682" y="5374"/>
                    <a:pt x="2709" y="5373"/>
                  </a:cubicBezTo>
                  <a:cubicBezTo>
                    <a:pt x="4129" y="5329"/>
                    <a:pt x="5185" y="4041"/>
                    <a:pt x="5141" y="2577"/>
                  </a:cubicBezTo>
                  <a:cubicBezTo>
                    <a:pt x="5055" y="1130"/>
                    <a:pt x="3898" y="0"/>
                    <a:pt x="2554" y="0"/>
                  </a:cubicBezTo>
                  <a:close/>
                </a:path>
              </a:pathLst>
            </a:custGeom>
            <a:solidFill>
              <a:srgbClr val="F5A8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4030392" y="1996416"/>
              <a:ext cx="130365" cy="131521"/>
            </a:xfrm>
            <a:custGeom>
              <a:rect b="b" l="l" r="r" t="t"/>
              <a:pathLst>
                <a:path extrusionOk="0" h="3754" w="3721">
                  <a:moveTo>
                    <a:pt x="1882" y="1"/>
                  </a:moveTo>
                  <a:cubicBezTo>
                    <a:pt x="1838" y="45"/>
                    <a:pt x="1794" y="45"/>
                    <a:pt x="1794" y="45"/>
                  </a:cubicBezTo>
                  <a:lnTo>
                    <a:pt x="1695" y="45"/>
                  </a:lnTo>
                  <a:lnTo>
                    <a:pt x="1695" y="232"/>
                  </a:lnTo>
                  <a:lnTo>
                    <a:pt x="1882" y="232"/>
                  </a:lnTo>
                  <a:cubicBezTo>
                    <a:pt x="1882" y="276"/>
                    <a:pt x="1926" y="276"/>
                    <a:pt x="1970" y="276"/>
                  </a:cubicBezTo>
                  <a:cubicBezTo>
                    <a:pt x="2069" y="320"/>
                    <a:pt x="2201" y="320"/>
                    <a:pt x="2300" y="408"/>
                  </a:cubicBezTo>
                  <a:cubicBezTo>
                    <a:pt x="2433" y="452"/>
                    <a:pt x="2576" y="507"/>
                    <a:pt x="2664" y="639"/>
                  </a:cubicBezTo>
                  <a:cubicBezTo>
                    <a:pt x="2939" y="826"/>
                    <a:pt x="3170" y="1145"/>
                    <a:pt x="3214" y="1508"/>
                  </a:cubicBezTo>
                  <a:cubicBezTo>
                    <a:pt x="3258" y="1696"/>
                    <a:pt x="3258" y="1883"/>
                    <a:pt x="3258" y="2103"/>
                  </a:cubicBezTo>
                  <a:cubicBezTo>
                    <a:pt x="3214" y="2290"/>
                    <a:pt x="3126" y="2477"/>
                    <a:pt x="3027" y="2653"/>
                  </a:cubicBezTo>
                  <a:cubicBezTo>
                    <a:pt x="2939" y="2840"/>
                    <a:pt x="2752" y="2983"/>
                    <a:pt x="2620" y="3115"/>
                  </a:cubicBezTo>
                  <a:cubicBezTo>
                    <a:pt x="2433" y="3204"/>
                    <a:pt x="2245" y="3303"/>
                    <a:pt x="2069" y="3347"/>
                  </a:cubicBezTo>
                  <a:cubicBezTo>
                    <a:pt x="1937" y="3378"/>
                    <a:pt x="1805" y="3409"/>
                    <a:pt x="1676" y="3409"/>
                  </a:cubicBezTo>
                  <a:cubicBezTo>
                    <a:pt x="1623" y="3409"/>
                    <a:pt x="1571" y="3404"/>
                    <a:pt x="1519" y="3391"/>
                  </a:cubicBezTo>
                  <a:cubicBezTo>
                    <a:pt x="1332" y="3391"/>
                    <a:pt x="1145" y="3347"/>
                    <a:pt x="1013" y="3303"/>
                  </a:cubicBezTo>
                  <a:cubicBezTo>
                    <a:pt x="693" y="3160"/>
                    <a:pt x="506" y="2983"/>
                    <a:pt x="374" y="2840"/>
                  </a:cubicBezTo>
                  <a:cubicBezTo>
                    <a:pt x="319" y="2752"/>
                    <a:pt x="275" y="2708"/>
                    <a:pt x="231" y="2653"/>
                  </a:cubicBezTo>
                  <a:lnTo>
                    <a:pt x="187" y="2609"/>
                  </a:lnTo>
                  <a:lnTo>
                    <a:pt x="0" y="2708"/>
                  </a:lnTo>
                  <a:cubicBezTo>
                    <a:pt x="0" y="2708"/>
                    <a:pt x="44" y="2708"/>
                    <a:pt x="44" y="2752"/>
                  </a:cubicBezTo>
                  <a:cubicBezTo>
                    <a:pt x="99" y="2840"/>
                    <a:pt x="143" y="2884"/>
                    <a:pt x="187" y="2983"/>
                  </a:cubicBezTo>
                  <a:cubicBezTo>
                    <a:pt x="319" y="3160"/>
                    <a:pt x="550" y="3391"/>
                    <a:pt x="870" y="3578"/>
                  </a:cubicBezTo>
                  <a:cubicBezTo>
                    <a:pt x="1057" y="3666"/>
                    <a:pt x="1244" y="3710"/>
                    <a:pt x="1475" y="3754"/>
                  </a:cubicBezTo>
                  <a:cubicBezTo>
                    <a:pt x="1651" y="3754"/>
                    <a:pt x="1926" y="3754"/>
                    <a:pt x="2157" y="3710"/>
                  </a:cubicBezTo>
                  <a:cubicBezTo>
                    <a:pt x="2620" y="3622"/>
                    <a:pt x="3071" y="3347"/>
                    <a:pt x="3401" y="2884"/>
                  </a:cubicBezTo>
                  <a:cubicBezTo>
                    <a:pt x="3533" y="2653"/>
                    <a:pt x="3621" y="2433"/>
                    <a:pt x="3676" y="2158"/>
                  </a:cubicBezTo>
                  <a:cubicBezTo>
                    <a:pt x="3720" y="1927"/>
                    <a:pt x="3676" y="1652"/>
                    <a:pt x="3621" y="1420"/>
                  </a:cubicBezTo>
                  <a:cubicBezTo>
                    <a:pt x="3577" y="1189"/>
                    <a:pt x="3445" y="958"/>
                    <a:pt x="3346" y="782"/>
                  </a:cubicBezTo>
                  <a:cubicBezTo>
                    <a:pt x="3214" y="595"/>
                    <a:pt x="3027" y="452"/>
                    <a:pt x="2895" y="364"/>
                  </a:cubicBezTo>
                  <a:cubicBezTo>
                    <a:pt x="2576" y="133"/>
                    <a:pt x="2245" y="45"/>
                    <a:pt x="2025" y="45"/>
                  </a:cubicBezTo>
                  <a:cubicBezTo>
                    <a:pt x="1970" y="45"/>
                    <a:pt x="1926" y="45"/>
                    <a:pt x="1882" y="1"/>
                  </a:cubicBezTo>
                  <a:close/>
                </a:path>
              </a:pathLst>
            </a:custGeom>
            <a:solidFill>
              <a:srgbClr val="F7A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4019181" y="1911176"/>
              <a:ext cx="117262" cy="62537"/>
            </a:xfrm>
            <a:custGeom>
              <a:rect b="b" l="l" r="r" t="t"/>
              <a:pathLst>
                <a:path extrusionOk="0" h="1785" w="3347">
                  <a:moveTo>
                    <a:pt x="2290" y="1"/>
                  </a:moveTo>
                  <a:cubicBezTo>
                    <a:pt x="1927" y="1"/>
                    <a:pt x="1564" y="1"/>
                    <a:pt x="1245" y="133"/>
                  </a:cubicBezTo>
                  <a:cubicBezTo>
                    <a:pt x="1146" y="188"/>
                    <a:pt x="1057" y="188"/>
                    <a:pt x="1013" y="232"/>
                  </a:cubicBezTo>
                  <a:lnTo>
                    <a:pt x="782" y="364"/>
                  </a:lnTo>
                  <a:cubicBezTo>
                    <a:pt x="639" y="507"/>
                    <a:pt x="507" y="639"/>
                    <a:pt x="419" y="782"/>
                  </a:cubicBezTo>
                  <a:cubicBezTo>
                    <a:pt x="276" y="915"/>
                    <a:pt x="232" y="1102"/>
                    <a:pt x="144" y="1234"/>
                  </a:cubicBezTo>
                  <a:cubicBezTo>
                    <a:pt x="45" y="1421"/>
                    <a:pt x="45" y="1564"/>
                    <a:pt x="1" y="1740"/>
                  </a:cubicBezTo>
                  <a:lnTo>
                    <a:pt x="1" y="1784"/>
                  </a:lnTo>
                  <a:lnTo>
                    <a:pt x="89" y="1784"/>
                  </a:lnTo>
                  <a:cubicBezTo>
                    <a:pt x="144" y="1608"/>
                    <a:pt x="188" y="1465"/>
                    <a:pt x="276" y="1289"/>
                  </a:cubicBezTo>
                  <a:cubicBezTo>
                    <a:pt x="320" y="1146"/>
                    <a:pt x="419" y="1014"/>
                    <a:pt x="507" y="871"/>
                  </a:cubicBezTo>
                  <a:cubicBezTo>
                    <a:pt x="595" y="738"/>
                    <a:pt x="738" y="639"/>
                    <a:pt x="870" y="507"/>
                  </a:cubicBezTo>
                  <a:lnTo>
                    <a:pt x="1057" y="408"/>
                  </a:lnTo>
                  <a:cubicBezTo>
                    <a:pt x="1146" y="364"/>
                    <a:pt x="1245" y="320"/>
                    <a:pt x="1289" y="320"/>
                  </a:cubicBezTo>
                  <a:cubicBezTo>
                    <a:pt x="1525" y="222"/>
                    <a:pt x="1785" y="167"/>
                    <a:pt x="2034" y="167"/>
                  </a:cubicBezTo>
                  <a:cubicBezTo>
                    <a:pt x="2121" y="167"/>
                    <a:pt x="2207" y="174"/>
                    <a:pt x="2290" y="188"/>
                  </a:cubicBezTo>
                  <a:cubicBezTo>
                    <a:pt x="2620" y="188"/>
                    <a:pt x="2940" y="276"/>
                    <a:pt x="3303" y="364"/>
                  </a:cubicBezTo>
                  <a:cubicBezTo>
                    <a:pt x="3303" y="364"/>
                    <a:pt x="3347" y="364"/>
                    <a:pt x="3347" y="320"/>
                  </a:cubicBezTo>
                  <a:cubicBezTo>
                    <a:pt x="3347" y="320"/>
                    <a:pt x="3347" y="276"/>
                    <a:pt x="3303" y="276"/>
                  </a:cubicBezTo>
                  <a:cubicBezTo>
                    <a:pt x="2984" y="133"/>
                    <a:pt x="2664" y="45"/>
                    <a:pt x="2290" y="1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3988736" y="1937032"/>
              <a:ext cx="126897" cy="39765"/>
            </a:xfrm>
            <a:custGeom>
              <a:rect b="b" l="l" r="r" t="t"/>
              <a:pathLst>
                <a:path extrusionOk="0" h="1135" w="3622">
                  <a:moveTo>
                    <a:pt x="1464" y="0"/>
                  </a:moveTo>
                  <a:lnTo>
                    <a:pt x="1189" y="44"/>
                  </a:lnTo>
                  <a:cubicBezTo>
                    <a:pt x="1057" y="133"/>
                    <a:pt x="870" y="177"/>
                    <a:pt x="738" y="320"/>
                  </a:cubicBezTo>
                  <a:cubicBezTo>
                    <a:pt x="551" y="364"/>
                    <a:pt x="463" y="496"/>
                    <a:pt x="319" y="639"/>
                  </a:cubicBezTo>
                  <a:cubicBezTo>
                    <a:pt x="187" y="771"/>
                    <a:pt x="88" y="914"/>
                    <a:pt x="0" y="1046"/>
                  </a:cubicBezTo>
                  <a:lnTo>
                    <a:pt x="0" y="1101"/>
                  </a:lnTo>
                  <a:cubicBezTo>
                    <a:pt x="0" y="1123"/>
                    <a:pt x="11" y="1134"/>
                    <a:pt x="22" y="1134"/>
                  </a:cubicBezTo>
                  <a:cubicBezTo>
                    <a:pt x="33" y="1134"/>
                    <a:pt x="44" y="1123"/>
                    <a:pt x="44" y="1101"/>
                  </a:cubicBezTo>
                  <a:cubicBezTo>
                    <a:pt x="187" y="1002"/>
                    <a:pt x="275" y="826"/>
                    <a:pt x="408" y="727"/>
                  </a:cubicBezTo>
                  <a:cubicBezTo>
                    <a:pt x="551" y="639"/>
                    <a:pt x="639" y="496"/>
                    <a:pt x="782" y="408"/>
                  </a:cubicBezTo>
                  <a:cubicBezTo>
                    <a:pt x="914" y="320"/>
                    <a:pt x="1101" y="276"/>
                    <a:pt x="1233" y="221"/>
                  </a:cubicBezTo>
                  <a:lnTo>
                    <a:pt x="1508" y="177"/>
                  </a:lnTo>
                  <a:lnTo>
                    <a:pt x="1739" y="177"/>
                  </a:lnTo>
                  <a:cubicBezTo>
                    <a:pt x="2059" y="177"/>
                    <a:pt x="2389" y="276"/>
                    <a:pt x="2708" y="408"/>
                  </a:cubicBezTo>
                  <a:cubicBezTo>
                    <a:pt x="3027" y="551"/>
                    <a:pt x="3302" y="727"/>
                    <a:pt x="3578" y="914"/>
                  </a:cubicBezTo>
                  <a:cubicBezTo>
                    <a:pt x="3578" y="936"/>
                    <a:pt x="3589" y="947"/>
                    <a:pt x="3600" y="947"/>
                  </a:cubicBezTo>
                  <a:cubicBezTo>
                    <a:pt x="3611" y="947"/>
                    <a:pt x="3622" y="936"/>
                    <a:pt x="3622" y="914"/>
                  </a:cubicBezTo>
                  <a:lnTo>
                    <a:pt x="3622" y="870"/>
                  </a:lnTo>
                  <a:cubicBezTo>
                    <a:pt x="3390" y="595"/>
                    <a:pt x="3071" y="408"/>
                    <a:pt x="2752" y="276"/>
                  </a:cubicBezTo>
                  <a:cubicBezTo>
                    <a:pt x="2477" y="89"/>
                    <a:pt x="2114" y="0"/>
                    <a:pt x="1739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3562990" y="1647328"/>
              <a:ext cx="530290" cy="588168"/>
            </a:xfrm>
            <a:custGeom>
              <a:rect b="b" l="l" r="r" t="t"/>
              <a:pathLst>
                <a:path extrusionOk="0" h="16788" w="15136">
                  <a:moveTo>
                    <a:pt x="8650" y="0"/>
                  </a:moveTo>
                  <a:cubicBezTo>
                    <a:pt x="7718" y="0"/>
                    <a:pt x="6629" y="137"/>
                    <a:pt x="5361" y="466"/>
                  </a:cubicBezTo>
                  <a:cubicBezTo>
                    <a:pt x="1" y="1841"/>
                    <a:pt x="276" y="5287"/>
                    <a:pt x="320" y="5925"/>
                  </a:cubicBezTo>
                  <a:cubicBezTo>
                    <a:pt x="364" y="6563"/>
                    <a:pt x="826" y="9315"/>
                    <a:pt x="914" y="9821"/>
                  </a:cubicBezTo>
                  <a:cubicBezTo>
                    <a:pt x="1057" y="10284"/>
                    <a:pt x="1332" y="12991"/>
                    <a:pt x="2653" y="14411"/>
                  </a:cubicBezTo>
                  <a:cubicBezTo>
                    <a:pt x="3496" y="15334"/>
                    <a:pt x="5701" y="16788"/>
                    <a:pt x="8486" y="16788"/>
                  </a:cubicBezTo>
                  <a:cubicBezTo>
                    <a:pt x="8756" y="16788"/>
                    <a:pt x="9032" y="16774"/>
                    <a:pt x="9312" y="16745"/>
                  </a:cubicBezTo>
                  <a:cubicBezTo>
                    <a:pt x="11965" y="16470"/>
                    <a:pt x="14266" y="13355"/>
                    <a:pt x="14717" y="12122"/>
                  </a:cubicBezTo>
                  <a:cubicBezTo>
                    <a:pt x="15135" y="10922"/>
                    <a:pt x="14860" y="8721"/>
                    <a:pt x="14354" y="7301"/>
                  </a:cubicBezTo>
                  <a:cubicBezTo>
                    <a:pt x="13803" y="5925"/>
                    <a:pt x="14034" y="3217"/>
                    <a:pt x="14034" y="3217"/>
                  </a:cubicBezTo>
                  <a:cubicBezTo>
                    <a:pt x="14034" y="3217"/>
                    <a:pt x="13179" y="0"/>
                    <a:pt x="8650" y="0"/>
                  </a:cubicBezTo>
                  <a:close/>
                </a:path>
              </a:pathLst>
            </a:custGeom>
            <a:solidFill>
              <a:srgbClr val="F5A8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7"/>
            <p:cNvSpPr/>
            <p:nvPr/>
          </p:nvSpPr>
          <p:spPr>
            <a:xfrm>
              <a:off x="3492045" y="1898458"/>
              <a:ext cx="177032" cy="187858"/>
            </a:xfrm>
            <a:custGeom>
              <a:rect b="b" l="l" r="r" t="t"/>
              <a:pathLst>
                <a:path extrusionOk="0" h="5362" w="5053">
                  <a:moveTo>
                    <a:pt x="2532" y="1"/>
                  </a:moveTo>
                  <a:cubicBezTo>
                    <a:pt x="1101" y="1"/>
                    <a:pt x="0" y="1190"/>
                    <a:pt x="0" y="2653"/>
                  </a:cubicBezTo>
                  <a:cubicBezTo>
                    <a:pt x="0" y="4128"/>
                    <a:pt x="1101" y="5361"/>
                    <a:pt x="2532" y="5361"/>
                  </a:cubicBezTo>
                  <a:cubicBezTo>
                    <a:pt x="3908" y="5361"/>
                    <a:pt x="5053" y="4128"/>
                    <a:pt x="5053" y="2653"/>
                  </a:cubicBezTo>
                  <a:cubicBezTo>
                    <a:pt x="5053" y="1190"/>
                    <a:pt x="3908" y="1"/>
                    <a:pt x="2532" y="1"/>
                  </a:cubicBezTo>
                  <a:close/>
                </a:path>
              </a:pathLst>
            </a:custGeom>
            <a:solidFill>
              <a:srgbClr val="F5A8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7"/>
            <p:cNvSpPr/>
            <p:nvPr/>
          </p:nvSpPr>
          <p:spPr>
            <a:xfrm>
              <a:off x="3509772" y="1960260"/>
              <a:ext cx="126897" cy="40816"/>
            </a:xfrm>
            <a:custGeom>
              <a:rect b="b" l="l" r="r" t="t"/>
              <a:pathLst>
                <a:path extrusionOk="0" h="1165" w="3622">
                  <a:moveTo>
                    <a:pt x="1974" y="0"/>
                  </a:moveTo>
                  <a:cubicBezTo>
                    <a:pt x="1912" y="0"/>
                    <a:pt x="1854" y="20"/>
                    <a:pt x="1795" y="20"/>
                  </a:cubicBezTo>
                  <a:cubicBezTo>
                    <a:pt x="1421" y="64"/>
                    <a:pt x="1057" y="207"/>
                    <a:pt x="782" y="383"/>
                  </a:cubicBezTo>
                  <a:cubicBezTo>
                    <a:pt x="463" y="570"/>
                    <a:pt x="232" y="801"/>
                    <a:pt x="1" y="1077"/>
                  </a:cubicBezTo>
                  <a:lnTo>
                    <a:pt x="1" y="1165"/>
                  </a:lnTo>
                  <a:lnTo>
                    <a:pt x="45" y="1165"/>
                  </a:lnTo>
                  <a:cubicBezTo>
                    <a:pt x="320" y="889"/>
                    <a:pt x="595" y="713"/>
                    <a:pt x="870" y="526"/>
                  </a:cubicBezTo>
                  <a:cubicBezTo>
                    <a:pt x="1145" y="383"/>
                    <a:pt x="1476" y="251"/>
                    <a:pt x="1795" y="207"/>
                  </a:cubicBezTo>
                  <a:cubicBezTo>
                    <a:pt x="1854" y="207"/>
                    <a:pt x="1912" y="187"/>
                    <a:pt x="1974" y="187"/>
                  </a:cubicBezTo>
                  <a:cubicBezTo>
                    <a:pt x="2005" y="187"/>
                    <a:pt x="2037" y="192"/>
                    <a:pt x="2070" y="207"/>
                  </a:cubicBezTo>
                  <a:lnTo>
                    <a:pt x="2301" y="207"/>
                  </a:lnTo>
                  <a:cubicBezTo>
                    <a:pt x="2433" y="251"/>
                    <a:pt x="2620" y="251"/>
                    <a:pt x="2752" y="339"/>
                  </a:cubicBezTo>
                  <a:cubicBezTo>
                    <a:pt x="2896" y="383"/>
                    <a:pt x="3028" y="526"/>
                    <a:pt x="3171" y="614"/>
                  </a:cubicBezTo>
                  <a:cubicBezTo>
                    <a:pt x="3303" y="713"/>
                    <a:pt x="3446" y="845"/>
                    <a:pt x="3578" y="933"/>
                  </a:cubicBezTo>
                  <a:cubicBezTo>
                    <a:pt x="3578" y="961"/>
                    <a:pt x="3589" y="975"/>
                    <a:pt x="3600" y="975"/>
                  </a:cubicBezTo>
                  <a:cubicBezTo>
                    <a:pt x="3611" y="975"/>
                    <a:pt x="3622" y="961"/>
                    <a:pt x="3622" y="933"/>
                  </a:cubicBezTo>
                  <a:lnTo>
                    <a:pt x="3622" y="889"/>
                  </a:lnTo>
                  <a:cubicBezTo>
                    <a:pt x="3534" y="757"/>
                    <a:pt x="3402" y="614"/>
                    <a:pt x="3259" y="526"/>
                  </a:cubicBezTo>
                  <a:cubicBezTo>
                    <a:pt x="3127" y="383"/>
                    <a:pt x="2984" y="295"/>
                    <a:pt x="2851" y="207"/>
                  </a:cubicBezTo>
                  <a:cubicBezTo>
                    <a:pt x="2664" y="108"/>
                    <a:pt x="2477" y="64"/>
                    <a:pt x="2301" y="20"/>
                  </a:cubicBezTo>
                  <a:lnTo>
                    <a:pt x="2070" y="20"/>
                  </a:lnTo>
                  <a:cubicBezTo>
                    <a:pt x="2037" y="5"/>
                    <a:pt x="2005" y="0"/>
                    <a:pt x="1974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7"/>
            <p:cNvSpPr/>
            <p:nvPr/>
          </p:nvSpPr>
          <p:spPr>
            <a:xfrm>
              <a:off x="3548346" y="1966321"/>
              <a:ext cx="117262" cy="67162"/>
            </a:xfrm>
            <a:custGeom>
              <a:rect b="b" l="l" r="r" t="t"/>
              <a:pathLst>
                <a:path extrusionOk="0" h="1917" w="3347">
                  <a:moveTo>
                    <a:pt x="2066" y="1"/>
                  </a:moveTo>
                  <a:cubicBezTo>
                    <a:pt x="1973" y="1"/>
                    <a:pt x="1883" y="12"/>
                    <a:pt x="1795" y="34"/>
                  </a:cubicBezTo>
                  <a:lnTo>
                    <a:pt x="1519" y="78"/>
                  </a:lnTo>
                  <a:cubicBezTo>
                    <a:pt x="1420" y="122"/>
                    <a:pt x="1376" y="166"/>
                    <a:pt x="1288" y="210"/>
                  </a:cubicBezTo>
                  <a:cubicBezTo>
                    <a:pt x="969" y="397"/>
                    <a:pt x="694" y="628"/>
                    <a:pt x="463" y="904"/>
                  </a:cubicBezTo>
                  <a:cubicBezTo>
                    <a:pt x="276" y="1179"/>
                    <a:pt x="99" y="1498"/>
                    <a:pt x="0" y="1861"/>
                  </a:cubicBezTo>
                  <a:lnTo>
                    <a:pt x="0" y="1916"/>
                  </a:lnTo>
                  <a:cubicBezTo>
                    <a:pt x="44" y="1916"/>
                    <a:pt x="44" y="1916"/>
                    <a:pt x="99" y="1861"/>
                  </a:cubicBezTo>
                  <a:cubicBezTo>
                    <a:pt x="232" y="1586"/>
                    <a:pt x="419" y="1267"/>
                    <a:pt x="595" y="1036"/>
                  </a:cubicBezTo>
                  <a:cubicBezTo>
                    <a:pt x="826" y="760"/>
                    <a:pt x="1057" y="540"/>
                    <a:pt x="1376" y="353"/>
                  </a:cubicBezTo>
                  <a:cubicBezTo>
                    <a:pt x="1420" y="353"/>
                    <a:pt x="1519" y="309"/>
                    <a:pt x="1607" y="265"/>
                  </a:cubicBezTo>
                  <a:lnTo>
                    <a:pt x="1839" y="210"/>
                  </a:lnTo>
                  <a:cubicBezTo>
                    <a:pt x="1971" y="166"/>
                    <a:pt x="2158" y="166"/>
                    <a:pt x="2301" y="166"/>
                  </a:cubicBezTo>
                  <a:cubicBezTo>
                    <a:pt x="2477" y="166"/>
                    <a:pt x="2620" y="210"/>
                    <a:pt x="2796" y="265"/>
                  </a:cubicBezTo>
                  <a:cubicBezTo>
                    <a:pt x="2983" y="309"/>
                    <a:pt x="3126" y="397"/>
                    <a:pt x="3258" y="441"/>
                  </a:cubicBezTo>
                  <a:lnTo>
                    <a:pt x="3346" y="441"/>
                  </a:lnTo>
                  <a:cubicBezTo>
                    <a:pt x="3346" y="397"/>
                    <a:pt x="3346" y="397"/>
                    <a:pt x="3302" y="353"/>
                  </a:cubicBezTo>
                  <a:cubicBezTo>
                    <a:pt x="3170" y="309"/>
                    <a:pt x="3027" y="210"/>
                    <a:pt x="2851" y="122"/>
                  </a:cubicBezTo>
                  <a:cubicBezTo>
                    <a:pt x="2664" y="78"/>
                    <a:pt x="2521" y="34"/>
                    <a:pt x="2345" y="34"/>
                  </a:cubicBezTo>
                  <a:cubicBezTo>
                    <a:pt x="2251" y="12"/>
                    <a:pt x="2158" y="1"/>
                    <a:pt x="2066" y="1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7"/>
            <p:cNvSpPr/>
            <p:nvPr/>
          </p:nvSpPr>
          <p:spPr>
            <a:xfrm>
              <a:off x="3765458" y="2373953"/>
              <a:ext cx="67512" cy="43233"/>
            </a:xfrm>
            <a:custGeom>
              <a:rect b="b" l="l" r="r" t="t"/>
              <a:pathLst>
                <a:path extrusionOk="0" h="1234" w="1927">
                  <a:moveTo>
                    <a:pt x="0" y="0"/>
                  </a:moveTo>
                  <a:lnTo>
                    <a:pt x="1926" y="1233"/>
                  </a:ln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7"/>
            <p:cNvSpPr/>
            <p:nvPr/>
          </p:nvSpPr>
          <p:spPr>
            <a:xfrm>
              <a:off x="3763916" y="2373953"/>
              <a:ext cx="69054" cy="45160"/>
            </a:xfrm>
            <a:custGeom>
              <a:rect b="b" l="l" r="r" t="t"/>
              <a:pathLst>
                <a:path extrusionOk="0" h="1289" w="1971">
                  <a:moveTo>
                    <a:pt x="0" y="0"/>
                  </a:moveTo>
                  <a:cubicBezTo>
                    <a:pt x="319" y="231"/>
                    <a:pt x="639" y="463"/>
                    <a:pt x="958" y="683"/>
                  </a:cubicBezTo>
                  <a:cubicBezTo>
                    <a:pt x="1277" y="870"/>
                    <a:pt x="1596" y="1057"/>
                    <a:pt x="1926" y="1288"/>
                  </a:cubicBezTo>
                  <a:lnTo>
                    <a:pt x="1970" y="1233"/>
                  </a:lnTo>
                  <a:cubicBezTo>
                    <a:pt x="1651" y="1013"/>
                    <a:pt x="1321" y="782"/>
                    <a:pt x="1002" y="595"/>
                  </a:cubicBezTo>
                  <a:cubicBezTo>
                    <a:pt x="683" y="364"/>
                    <a:pt x="363" y="187"/>
                    <a:pt x="44" y="0"/>
                  </a:cubicBez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3906579" y="2365860"/>
              <a:ext cx="51712" cy="45125"/>
            </a:xfrm>
            <a:custGeom>
              <a:rect b="b" l="l" r="r" t="t"/>
              <a:pathLst>
                <a:path extrusionOk="0" h="1288" w="1476">
                  <a:moveTo>
                    <a:pt x="1" y="1288"/>
                  </a:moveTo>
                  <a:lnTo>
                    <a:pt x="1476" y="0"/>
                  </a:ln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3905037" y="2364319"/>
              <a:ext cx="53253" cy="48208"/>
            </a:xfrm>
            <a:custGeom>
              <a:rect b="b" l="l" r="r" t="t"/>
              <a:pathLst>
                <a:path extrusionOk="0" h="1376" w="1520">
                  <a:moveTo>
                    <a:pt x="1520" y="0"/>
                  </a:moveTo>
                  <a:cubicBezTo>
                    <a:pt x="1245" y="231"/>
                    <a:pt x="1013" y="462"/>
                    <a:pt x="738" y="639"/>
                  </a:cubicBezTo>
                  <a:cubicBezTo>
                    <a:pt x="507" y="870"/>
                    <a:pt x="232" y="1101"/>
                    <a:pt x="1" y="1332"/>
                  </a:cubicBezTo>
                  <a:lnTo>
                    <a:pt x="45" y="1376"/>
                  </a:lnTo>
                  <a:cubicBezTo>
                    <a:pt x="320" y="1189"/>
                    <a:pt x="551" y="958"/>
                    <a:pt x="826" y="738"/>
                  </a:cubicBezTo>
                  <a:cubicBezTo>
                    <a:pt x="1057" y="506"/>
                    <a:pt x="1289" y="275"/>
                    <a:pt x="1520" y="44"/>
                  </a:cubicBezTo>
                  <a:lnTo>
                    <a:pt x="1520" y="0"/>
                  </a:lnTo>
                  <a:close/>
                </a:path>
              </a:pathLst>
            </a:custGeom>
            <a:solidFill>
              <a:srgbClr val="ED8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3580718" y="2372412"/>
              <a:ext cx="64079" cy="268438"/>
            </a:xfrm>
            <a:custGeom>
              <a:rect b="b" l="l" r="r" t="t"/>
              <a:pathLst>
                <a:path extrusionOk="0" h="7662" w="1829">
                  <a:moveTo>
                    <a:pt x="1" y="0"/>
                  </a:moveTo>
                  <a:lnTo>
                    <a:pt x="1" y="44"/>
                  </a:lnTo>
                  <a:cubicBezTo>
                    <a:pt x="1" y="44"/>
                    <a:pt x="89" y="231"/>
                    <a:pt x="221" y="551"/>
                  </a:cubicBezTo>
                  <a:cubicBezTo>
                    <a:pt x="683" y="1464"/>
                    <a:pt x="1553" y="3346"/>
                    <a:pt x="1740" y="4172"/>
                  </a:cubicBezTo>
                  <a:cubicBezTo>
                    <a:pt x="1784" y="4447"/>
                    <a:pt x="1784" y="4810"/>
                    <a:pt x="1784" y="5185"/>
                  </a:cubicBezTo>
                  <a:cubicBezTo>
                    <a:pt x="1784" y="5735"/>
                    <a:pt x="1740" y="6373"/>
                    <a:pt x="1696" y="6836"/>
                  </a:cubicBezTo>
                  <a:cubicBezTo>
                    <a:pt x="1652" y="7287"/>
                    <a:pt x="1652" y="7606"/>
                    <a:pt x="1652" y="7606"/>
                  </a:cubicBezTo>
                  <a:lnTo>
                    <a:pt x="1652" y="7661"/>
                  </a:lnTo>
                  <a:lnTo>
                    <a:pt x="1696" y="7606"/>
                  </a:lnTo>
                  <a:cubicBezTo>
                    <a:pt x="1696" y="7606"/>
                    <a:pt x="1828" y="6329"/>
                    <a:pt x="1828" y="5185"/>
                  </a:cubicBezTo>
                  <a:cubicBezTo>
                    <a:pt x="1828" y="4810"/>
                    <a:pt x="1828" y="4447"/>
                    <a:pt x="1784" y="4172"/>
                  </a:cubicBezTo>
                  <a:cubicBezTo>
                    <a:pt x="1553" y="3071"/>
                    <a:pt x="45" y="44"/>
                    <a:pt x="45" y="4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4134867" y="2351566"/>
              <a:ext cx="24349" cy="292367"/>
            </a:xfrm>
            <a:custGeom>
              <a:rect b="b" l="l" r="r" t="t"/>
              <a:pathLst>
                <a:path extrusionOk="0" h="8345" w="695">
                  <a:moveTo>
                    <a:pt x="639" y="1"/>
                  </a:moveTo>
                  <a:lnTo>
                    <a:pt x="639" y="45"/>
                  </a:lnTo>
                  <a:cubicBezTo>
                    <a:pt x="639" y="45"/>
                    <a:pt x="1" y="3160"/>
                    <a:pt x="1" y="4811"/>
                  </a:cubicBezTo>
                  <a:lnTo>
                    <a:pt x="1" y="4899"/>
                  </a:lnTo>
                  <a:cubicBezTo>
                    <a:pt x="1" y="6506"/>
                    <a:pt x="639" y="8344"/>
                    <a:pt x="639" y="8344"/>
                  </a:cubicBezTo>
                  <a:lnTo>
                    <a:pt x="694" y="8300"/>
                  </a:lnTo>
                  <a:cubicBezTo>
                    <a:pt x="694" y="8300"/>
                    <a:pt x="639" y="8201"/>
                    <a:pt x="595" y="8025"/>
                  </a:cubicBezTo>
                  <a:cubicBezTo>
                    <a:pt x="419" y="7431"/>
                    <a:pt x="45" y="6099"/>
                    <a:pt x="45" y="4899"/>
                  </a:cubicBezTo>
                  <a:lnTo>
                    <a:pt x="45" y="4811"/>
                  </a:lnTo>
                  <a:cubicBezTo>
                    <a:pt x="45" y="3985"/>
                    <a:pt x="188" y="2797"/>
                    <a:pt x="364" y="1828"/>
                  </a:cubicBezTo>
                  <a:cubicBezTo>
                    <a:pt x="463" y="1322"/>
                    <a:pt x="507" y="870"/>
                    <a:pt x="595" y="551"/>
                  </a:cubicBezTo>
                  <a:cubicBezTo>
                    <a:pt x="639" y="221"/>
                    <a:pt x="694" y="45"/>
                    <a:pt x="694" y="45"/>
                  </a:cubicBezTo>
                  <a:lnTo>
                    <a:pt x="639" y="1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3664031" y="2322662"/>
              <a:ext cx="223313" cy="337457"/>
            </a:xfrm>
            <a:custGeom>
              <a:rect b="b" l="l" r="r" t="t"/>
              <a:pathLst>
                <a:path extrusionOk="0" h="9632" w="6374">
                  <a:moveTo>
                    <a:pt x="0" y="0"/>
                  </a:moveTo>
                  <a:lnTo>
                    <a:pt x="0" y="44"/>
                  </a:lnTo>
                  <a:cubicBezTo>
                    <a:pt x="0" y="44"/>
                    <a:pt x="2114" y="5911"/>
                    <a:pt x="6329" y="9631"/>
                  </a:cubicBezTo>
                  <a:lnTo>
                    <a:pt x="6373" y="9631"/>
                  </a:lnTo>
                  <a:lnTo>
                    <a:pt x="6373" y="9576"/>
                  </a:lnTo>
                  <a:cubicBezTo>
                    <a:pt x="4271" y="7705"/>
                    <a:pt x="2708" y="5317"/>
                    <a:pt x="1607" y="3391"/>
                  </a:cubicBezTo>
                  <a:cubicBezTo>
                    <a:pt x="1101" y="2422"/>
                    <a:pt x="694" y="1596"/>
                    <a:pt x="419" y="958"/>
                  </a:cubicBezTo>
                  <a:cubicBezTo>
                    <a:pt x="320" y="683"/>
                    <a:pt x="188" y="452"/>
                    <a:pt x="144" y="276"/>
                  </a:cubicBezTo>
                  <a:cubicBezTo>
                    <a:pt x="100" y="88"/>
                    <a:pt x="44" y="0"/>
                    <a:pt x="44" y="0"/>
                  </a:cubicBez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3893861" y="2313028"/>
              <a:ext cx="157377" cy="327822"/>
            </a:xfrm>
            <a:custGeom>
              <a:rect b="b" l="l" r="r" t="t"/>
              <a:pathLst>
                <a:path extrusionOk="0" h="9357" w="4492">
                  <a:moveTo>
                    <a:pt x="4447" y="0"/>
                  </a:moveTo>
                  <a:cubicBezTo>
                    <a:pt x="3490" y="3159"/>
                    <a:pt x="2389" y="5449"/>
                    <a:pt x="1520" y="7012"/>
                  </a:cubicBezTo>
                  <a:cubicBezTo>
                    <a:pt x="1057" y="7793"/>
                    <a:pt x="694" y="8343"/>
                    <a:pt x="419" y="8707"/>
                  </a:cubicBezTo>
                  <a:cubicBezTo>
                    <a:pt x="276" y="8938"/>
                    <a:pt x="188" y="9081"/>
                    <a:pt x="89" y="9169"/>
                  </a:cubicBezTo>
                  <a:cubicBezTo>
                    <a:pt x="45" y="9257"/>
                    <a:pt x="1" y="9301"/>
                    <a:pt x="1" y="9301"/>
                  </a:cubicBezTo>
                  <a:lnTo>
                    <a:pt x="1" y="9356"/>
                  </a:lnTo>
                  <a:lnTo>
                    <a:pt x="45" y="9356"/>
                  </a:lnTo>
                  <a:cubicBezTo>
                    <a:pt x="45" y="9356"/>
                    <a:pt x="2620" y="6274"/>
                    <a:pt x="4491" y="44"/>
                  </a:cubicBezTo>
                  <a:lnTo>
                    <a:pt x="4491" y="0"/>
                  </a:lnTo>
                  <a:close/>
                </a:path>
              </a:pathLst>
            </a:custGeom>
            <a:solidFill>
              <a:srgbClr val="F1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3537170" y="1598664"/>
              <a:ext cx="560735" cy="331852"/>
            </a:xfrm>
            <a:custGeom>
              <a:rect b="b" l="l" r="r" t="t"/>
              <a:pathLst>
                <a:path extrusionOk="0" h="9472" w="16005">
                  <a:moveTo>
                    <a:pt x="9457" y="0"/>
                  </a:moveTo>
                  <a:cubicBezTo>
                    <a:pt x="9255" y="0"/>
                    <a:pt x="9053" y="9"/>
                    <a:pt x="8850" y="27"/>
                  </a:cubicBezTo>
                  <a:cubicBezTo>
                    <a:pt x="8850" y="27"/>
                    <a:pt x="2752" y="115"/>
                    <a:pt x="1376" y="4056"/>
                  </a:cubicBezTo>
                  <a:cubicBezTo>
                    <a:pt x="0" y="7952"/>
                    <a:pt x="1420" y="9471"/>
                    <a:pt x="1420" y="9471"/>
                  </a:cubicBezTo>
                  <a:cubicBezTo>
                    <a:pt x="1420" y="9471"/>
                    <a:pt x="1288" y="7952"/>
                    <a:pt x="2939" y="7083"/>
                  </a:cubicBezTo>
                  <a:cubicBezTo>
                    <a:pt x="4315" y="6400"/>
                    <a:pt x="8255" y="4331"/>
                    <a:pt x="9037" y="2042"/>
                  </a:cubicBezTo>
                  <a:cubicBezTo>
                    <a:pt x="9037" y="2042"/>
                    <a:pt x="9444" y="4243"/>
                    <a:pt x="12383" y="5300"/>
                  </a:cubicBezTo>
                  <a:cubicBezTo>
                    <a:pt x="14309" y="5982"/>
                    <a:pt x="14815" y="7314"/>
                    <a:pt x="14815" y="7314"/>
                  </a:cubicBezTo>
                  <a:cubicBezTo>
                    <a:pt x="14815" y="7314"/>
                    <a:pt x="16004" y="5806"/>
                    <a:pt x="15454" y="3693"/>
                  </a:cubicBezTo>
                  <a:cubicBezTo>
                    <a:pt x="14981" y="1760"/>
                    <a:pt x="12310" y="0"/>
                    <a:pt x="9457" y="0"/>
                  </a:cubicBezTo>
                  <a:close/>
                </a:path>
              </a:pathLst>
            </a:custGeom>
            <a:solidFill>
              <a:srgbClr val="F499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3366724" y="1567203"/>
              <a:ext cx="493608" cy="736225"/>
            </a:xfrm>
            <a:custGeom>
              <a:rect b="b" l="l" r="r" t="t"/>
              <a:pathLst>
                <a:path extrusionOk="0" h="21014" w="14089">
                  <a:moveTo>
                    <a:pt x="11469" y="1"/>
                  </a:moveTo>
                  <a:cubicBezTo>
                    <a:pt x="8442" y="1"/>
                    <a:pt x="5922" y="1377"/>
                    <a:pt x="4128" y="3259"/>
                  </a:cubicBezTo>
                  <a:cubicBezTo>
                    <a:pt x="3302" y="4084"/>
                    <a:pt x="2664" y="5097"/>
                    <a:pt x="2477" y="6242"/>
                  </a:cubicBezTo>
                  <a:cubicBezTo>
                    <a:pt x="2477" y="6517"/>
                    <a:pt x="2433" y="6748"/>
                    <a:pt x="2433" y="6979"/>
                  </a:cubicBezTo>
                  <a:cubicBezTo>
                    <a:pt x="2433" y="7937"/>
                    <a:pt x="2708" y="8905"/>
                    <a:pt x="2807" y="9863"/>
                  </a:cubicBezTo>
                  <a:cubicBezTo>
                    <a:pt x="2851" y="10138"/>
                    <a:pt x="2851" y="10369"/>
                    <a:pt x="2851" y="10645"/>
                  </a:cubicBezTo>
                  <a:cubicBezTo>
                    <a:pt x="2851" y="11602"/>
                    <a:pt x="2620" y="12571"/>
                    <a:pt x="1926" y="13165"/>
                  </a:cubicBezTo>
                  <a:cubicBezTo>
                    <a:pt x="1607" y="13484"/>
                    <a:pt x="1200" y="13671"/>
                    <a:pt x="925" y="14035"/>
                  </a:cubicBezTo>
                  <a:cubicBezTo>
                    <a:pt x="738" y="14310"/>
                    <a:pt x="650" y="14629"/>
                    <a:pt x="650" y="14959"/>
                  </a:cubicBezTo>
                  <a:cubicBezTo>
                    <a:pt x="650" y="15554"/>
                    <a:pt x="881" y="16148"/>
                    <a:pt x="1101" y="16654"/>
                  </a:cubicBezTo>
                  <a:cubicBezTo>
                    <a:pt x="1376" y="17205"/>
                    <a:pt x="1651" y="17799"/>
                    <a:pt x="1651" y="18393"/>
                  </a:cubicBezTo>
                  <a:cubicBezTo>
                    <a:pt x="1651" y="18669"/>
                    <a:pt x="1563" y="18900"/>
                    <a:pt x="1431" y="19131"/>
                  </a:cubicBezTo>
                  <a:cubicBezTo>
                    <a:pt x="1244" y="19494"/>
                    <a:pt x="925" y="19725"/>
                    <a:pt x="606" y="20000"/>
                  </a:cubicBezTo>
                  <a:cubicBezTo>
                    <a:pt x="330" y="20276"/>
                    <a:pt x="55" y="20595"/>
                    <a:pt x="0" y="21013"/>
                  </a:cubicBezTo>
                  <a:lnTo>
                    <a:pt x="99" y="21013"/>
                  </a:lnTo>
                  <a:cubicBezTo>
                    <a:pt x="143" y="20639"/>
                    <a:pt x="374" y="20364"/>
                    <a:pt x="694" y="20088"/>
                  </a:cubicBezTo>
                  <a:cubicBezTo>
                    <a:pt x="969" y="19813"/>
                    <a:pt x="1332" y="19538"/>
                    <a:pt x="1519" y="19219"/>
                  </a:cubicBezTo>
                  <a:cubicBezTo>
                    <a:pt x="1706" y="18944"/>
                    <a:pt x="1750" y="18669"/>
                    <a:pt x="1750" y="18393"/>
                  </a:cubicBezTo>
                  <a:cubicBezTo>
                    <a:pt x="1750" y="17799"/>
                    <a:pt x="1475" y="17161"/>
                    <a:pt x="1244" y="16610"/>
                  </a:cubicBezTo>
                  <a:cubicBezTo>
                    <a:pt x="969" y="16104"/>
                    <a:pt x="782" y="15510"/>
                    <a:pt x="782" y="14959"/>
                  </a:cubicBezTo>
                  <a:cubicBezTo>
                    <a:pt x="782" y="14684"/>
                    <a:pt x="826" y="14354"/>
                    <a:pt x="1013" y="14134"/>
                  </a:cubicBezTo>
                  <a:cubicBezTo>
                    <a:pt x="1244" y="13759"/>
                    <a:pt x="1706" y="13583"/>
                    <a:pt x="2025" y="13253"/>
                  </a:cubicBezTo>
                  <a:cubicBezTo>
                    <a:pt x="2708" y="12615"/>
                    <a:pt x="2939" y="11602"/>
                    <a:pt x="2939" y="10645"/>
                  </a:cubicBezTo>
                  <a:cubicBezTo>
                    <a:pt x="2939" y="10369"/>
                    <a:pt x="2939" y="10094"/>
                    <a:pt x="2895" y="9863"/>
                  </a:cubicBezTo>
                  <a:cubicBezTo>
                    <a:pt x="2807" y="8905"/>
                    <a:pt x="2576" y="7937"/>
                    <a:pt x="2576" y="6979"/>
                  </a:cubicBezTo>
                  <a:cubicBezTo>
                    <a:pt x="2576" y="6748"/>
                    <a:pt x="2576" y="6517"/>
                    <a:pt x="2620" y="6286"/>
                  </a:cubicBezTo>
                  <a:cubicBezTo>
                    <a:pt x="2752" y="5141"/>
                    <a:pt x="3401" y="4128"/>
                    <a:pt x="4227" y="3303"/>
                  </a:cubicBezTo>
                  <a:cubicBezTo>
                    <a:pt x="6010" y="1476"/>
                    <a:pt x="8486" y="144"/>
                    <a:pt x="11469" y="144"/>
                  </a:cubicBezTo>
                  <a:cubicBezTo>
                    <a:pt x="12295" y="144"/>
                    <a:pt x="13164" y="232"/>
                    <a:pt x="14089" y="463"/>
                  </a:cubicBezTo>
                  <a:lnTo>
                    <a:pt x="14089" y="320"/>
                  </a:lnTo>
                  <a:cubicBezTo>
                    <a:pt x="13164" y="144"/>
                    <a:pt x="12295" y="1"/>
                    <a:pt x="11469" y="1"/>
                  </a:cubicBezTo>
                  <a:close/>
                </a:path>
              </a:pathLst>
            </a:custGeom>
            <a:solidFill>
              <a:srgbClr val="D75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3493971" y="1609245"/>
              <a:ext cx="354799" cy="318188"/>
            </a:xfrm>
            <a:custGeom>
              <a:rect b="b" l="l" r="r" t="t"/>
              <a:pathLst>
                <a:path extrusionOk="0" h="9082" w="10127">
                  <a:moveTo>
                    <a:pt x="7562" y="1"/>
                  </a:moveTo>
                  <a:cubicBezTo>
                    <a:pt x="5779" y="1"/>
                    <a:pt x="3941" y="639"/>
                    <a:pt x="2609" y="1828"/>
                  </a:cubicBezTo>
                  <a:cubicBezTo>
                    <a:pt x="958" y="3204"/>
                    <a:pt x="0" y="5405"/>
                    <a:pt x="0" y="7562"/>
                  </a:cubicBezTo>
                  <a:cubicBezTo>
                    <a:pt x="0" y="8069"/>
                    <a:pt x="88" y="8575"/>
                    <a:pt x="177" y="9081"/>
                  </a:cubicBezTo>
                  <a:lnTo>
                    <a:pt x="276" y="9081"/>
                  </a:lnTo>
                  <a:cubicBezTo>
                    <a:pt x="177" y="8575"/>
                    <a:pt x="132" y="8069"/>
                    <a:pt x="132" y="7562"/>
                  </a:cubicBezTo>
                  <a:cubicBezTo>
                    <a:pt x="132" y="5405"/>
                    <a:pt x="1046" y="3303"/>
                    <a:pt x="2653" y="1872"/>
                  </a:cubicBezTo>
                  <a:cubicBezTo>
                    <a:pt x="3985" y="727"/>
                    <a:pt x="5779" y="89"/>
                    <a:pt x="7562" y="89"/>
                  </a:cubicBezTo>
                  <a:cubicBezTo>
                    <a:pt x="8432" y="89"/>
                    <a:pt x="9301" y="276"/>
                    <a:pt x="10083" y="551"/>
                  </a:cubicBezTo>
                  <a:lnTo>
                    <a:pt x="10127" y="452"/>
                  </a:lnTo>
                  <a:cubicBezTo>
                    <a:pt x="9301" y="133"/>
                    <a:pt x="8432" y="1"/>
                    <a:pt x="7562" y="1"/>
                  </a:cubicBezTo>
                  <a:close/>
                </a:path>
              </a:pathLst>
            </a:custGeom>
            <a:solidFill>
              <a:srgbClr val="D75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3426494" y="2058884"/>
              <a:ext cx="78689" cy="258804"/>
            </a:xfrm>
            <a:custGeom>
              <a:rect b="b" l="l" r="r" t="t"/>
              <a:pathLst>
                <a:path extrusionOk="0" h="7387" w="2246">
                  <a:moveTo>
                    <a:pt x="2202" y="1"/>
                  </a:moveTo>
                  <a:cubicBezTo>
                    <a:pt x="2147" y="45"/>
                    <a:pt x="2103" y="100"/>
                    <a:pt x="2103" y="100"/>
                  </a:cubicBezTo>
                  <a:cubicBezTo>
                    <a:pt x="1926" y="320"/>
                    <a:pt x="1695" y="463"/>
                    <a:pt x="1508" y="595"/>
                  </a:cubicBezTo>
                  <a:cubicBezTo>
                    <a:pt x="1277" y="782"/>
                    <a:pt x="1046" y="925"/>
                    <a:pt x="914" y="1200"/>
                  </a:cubicBezTo>
                  <a:cubicBezTo>
                    <a:pt x="771" y="1421"/>
                    <a:pt x="727" y="1652"/>
                    <a:pt x="727" y="1927"/>
                  </a:cubicBezTo>
                  <a:cubicBezTo>
                    <a:pt x="727" y="2158"/>
                    <a:pt x="771" y="2345"/>
                    <a:pt x="826" y="2576"/>
                  </a:cubicBezTo>
                  <a:cubicBezTo>
                    <a:pt x="958" y="3028"/>
                    <a:pt x="1189" y="3402"/>
                    <a:pt x="1376" y="3853"/>
                  </a:cubicBezTo>
                  <a:cubicBezTo>
                    <a:pt x="1552" y="4271"/>
                    <a:pt x="1651" y="4778"/>
                    <a:pt x="1651" y="5229"/>
                  </a:cubicBezTo>
                  <a:cubicBezTo>
                    <a:pt x="1651" y="5504"/>
                    <a:pt x="1596" y="5735"/>
                    <a:pt x="1552" y="5966"/>
                  </a:cubicBezTo>
                  <a:cubicBezTo>
                    <a:pt x="1321" y="6704"/>
                    <a:pt x="683" y="7254"/>
                    <a:pt x="0" y="7298"/>
                  </a:cubicBezTo>
                  <a:lnTo>
                    <a:pt x="0" y="7386"/>
                  </a:lnTo>
                  <a:cubicBezTo>
                    <a:pt x="771" y="7386"/>
                    <a:pt x="1420" y="6748"/>
                    <a:pt x="1651" y="6010"/>
                  </a:cubicBezTo>
                  <a:cubicBezTo>
                    <a:pt x="1739" y="5779"/>
                    <a:pt x="1739" y="5504"/>
                    <a:pt x="1739" y="5229"/>
                  </a:cubicBezTo>
                  <a:cubicBezTo>
                    <a:pt x="1739" y="4723"/>
                    <a:pt x="1651" y="4271"/>
                    <a:pt x="1464" y="3809"/>
                  </a:cubicBezTo>
                  <a:cubicBezTo>
                    <a:pt x="1277" y="3347"/>
                    <a:pt x="1046" y="2984"/>
                    <a:pt x="914" y="2521"/>
                  </a:cubicBezTo>
                  <a:cubicBezTo>
                    <a:pt x="870" y="2345"/>
                    <a:pt x="826" y="2114"/>
                    <a:pt x="826" y="1927"/>
                  </a:cubicBezTo>
                  <a:cubicBezTo>
                    <a:pt x="826" y="1696"/>
                    <a:pt x="914" y="1421"/>
                    <a:pt x="1002" y="1244"/>
                  </a:cubicBezTo>
                  <a:cubicBezTo>
                    <a:pt x="1145" y="1013"/>
                    <a:pt x="1321" y="870"/>
                    <a:pt x="1552" y="694"/>
                  </a:cubicBezTo>
                  <a:cubicBezTo>
                    <a:pt x="1783" y="551"/>
                    <a:pt x="2014" y="375"/>
                    <a:pt x="2202" y="188"/>
                  </a:cubicBezTo>
                  <a:cubicBezTo>
                    <a:pt x="2202" y="144"/>
                    <a:pt x="2246" y="100"/>
                    <a:pt x="2246" y="100"/>
                  </a:cubicBezTo>
                  <a:lnTo>
                    <a:pt x="2202" y="1"/>
                  </a:lnTo>
                  <a:close/>
                </a:path>
              </a:pathLst>
            </a:custGeom>
            <a:solidFill>
              <a:srgbClr val="D75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3482410" y="2079730"/>
              <a:ext cx="51712" cy="266862"/>
            </a:xfrm>
            <a:custGeom>
              <a:rect b="b" l="l" r="r" t="t"/>
              <a:pathLst>
                <a:path extrusionOk="0" h="7617" w="1476">
                  <a:moveTo>
                    <a:pt x="1376" y="0"/>
                  </a:moveTo>
                  <a:cubicBezTo>
                    <a:pt x="1013" y="374"/>
                    <a:pt x="694" y="782"/>
                    <a:pt x="551" y="1332"/>
                  </a:cubicBezTo>
                  <a:cubicBezTo>
                    <a:pt x="507" y="1475"/>
                    <a:pt x="507" y="1651"/>
                    <a:pt x="507" y="1794"/>
                  </a:cubicBezTo>
                  <a:cubicBezTo>
                    <a:pt x="507" y="2576"/>
                    <a:pt x="881" y="3302"/>
                    <a:pt x="1057" y="4084"/>
                  </a:cubicBezTo>
                  <a:cubicBezTo>
                    <a:pt x="1101" y="4315"/>
                    <a:pt x="1101" y="4590"/>
                    <a:pt x="1101" y="4821"/>
                  </a:cubicBezTo>
                  <a:cubicBezTo>
                    <a:pt x="1101" y="5834"/>
                    <a:pt x="738" y="6835"/>
                    <a:pt x="0" y="7573"/>
                  </a:cubicBezTo>
                  <a:lnTo>
                    <a:pt x="99" y="7617"/>
                  </a:lnTo>
                  <a:cubicBezTo>
                    <a:pt x="826" y="6879"/>
                    <a:pt x="1244" y="5878"/>
                    <a:pt x="1244" y="4821"/>
                  </a:cubicBezTo>
                  <a:cubicBezTo>
                    <a:pt x="1244" y="4590"/>
                    <a:pt x="1200" y="4315"/>
                    <a:pt x="1156" y="4040"/>
                  </a:cubicBezTo>
                  <a:cubicBezTo>
                    <a:pt x="969" y="3258"/>
                    <a:pt x="606" y="2532"/>
                    <a:pt x="606" y="1794"/>
                  </a:cubicBezTo>
                  <a:cubicBezTo>
                    <a:pt x="606" y="1651"/>
                    <a:pt x="606" y="1519"/>
                    <a:pt x="650" y="1376"/>
                  </a:cubicBezTo>
                  <a:cubicBezTo>
                    <a:pt x="782" y="881"/>
                    <a:pt x="1101" y="462"/>
                    <a:pt x="1475" y="55"/>
                  </a:cubicBezTo>
                  <a:lnTo>
                    <a:pt x="1376" y="0"/>
                  </a:lnTo>
                  <a:close/>
                </a:path>
              </a:pathLst>
            </a:custGeom>
            <a:solidFill>
              <a:srgbClr val="D75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3557980" y="1645891"/>
              <a:ext cx="284624" cy="246051"/>
            </a:xfrm>
            <a:custGeom>
              <a:rect b="b" l="l" r="r" t="t"/>
              <a:pathLst>
                <a:path extrusionOk="0" h="7023" w="8124">
                  <a:moveTo>
                    <a:pt x="8025" y="0"/>
                  </a:moveTo>
                  <a:cubicBezTo>
                    <a:pt x="7749" y="1563"/>
                    <a:pt x="6374" y="2664"/>
                    <a:pt x="4998" y="3401"/>
                  </a:cubicBezTo>
                  <a:cubicBezTo>
                    <a:pt x="3578" y="4128"/>
                    <a:pt x="2026" y="4634"/>
                    <a:pt x="826" y="5735"/>
                  </a:cubicBezTo>
                  <a:cubicBezTo>
                    <a:pt x="463" y="6109"/>
                    <a:pt x="144" y="6516"/>
                    <a:pt x="1" y="7023"/>
                  </a:cubicBezTo>
                  <a:lnTo>
                    <a:pt x="100" y="7023"/>
                  </a:lnTo>
                  <a:cubicBezTo>
                    <a:pt x="232" y="6560"/>
                    <a:pt x="551" y="6153"/>
                    <a:pt x="925" y="5834"/>
                  </a:cubicBezTo>
                  <a:cubicBezTo>
                    <a:pt x="2070" y="4733"/>
                    <a:pt x="3622" y="4227"/>
                    <a:pt x="5053" y="3489"/>
                  </a:cubicBezTo>
                  <a:cubicBezTo>
                    <a:pt x="6473" y="2752"/>
                    <a:pt x="7848" y="1607"/>
                    <a:pt x="8124" y="0"/>
                  </a:cubicBezTo>
                  <a:close/>
                </a:path>
              </a:pathLst>
            </a:custGeom>
            <a:solidFill>
              <a:srgbClr val="D75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3534087" y="1645891"/>
              <a:ext cx="274604" cy="258769"/>
            </a:xfrm>
            <a:custGeom>
              <a:rect b="b" l="l" r="r" t="t"/>
              <a:pathLst>
                <a:path extrusionOk="0" h="7386" w="7838">
                  <a:moveTo>
                    <a:pt x="7243" y="0"/>
                  </a:moveTo>
                  <a:cubicBezTo>
                    <a:pt x="6461" y="0"/>
                    <a:pt x="5680" y="374"/>
                    <a:pt x="4997" y="738"/>
                  </a:cubicBezTo>
                  <a:cubicBezTo>
                    <a:pt x="3203" y="1750"/>
                    <a:pt x="1607" y="3126"/>
                    <a:pt x="683" y="4953"/>
                  </a:cubicBezTo>
                  <a:cubicBezTo>
                    <a:pt x="319" y="5691"/>
                    <a:pt x="88" y="6516"/>
                    <a:pt x="0" y="7386"/>
                  </a:cubicBezTo>
                  <a:lnTo>
                    <a:pt x="132" y="7386"/>
                  </a:lnTo>
                  <a:cubicBezTo>
                    <a:pt x="176" y="6560"/>
                    <a:pt x="407" y="5735"/>
                    <a:pt x="782" y="5008"/>
                  </a:cubicBezTo>
                  <a:cubicBezTo>
                    <a:pt x="1695" y="3214"/>
                    <a:pt x="3302" y="1838"/>
                    <a:pt x="5041" y="826"/>
                  </a:cubicBezTo>
                  <a:cubicBezTo>
                    <a:pt x="5735" y="463"/>
                    <a:pt x="6505" y="99"/>
                    <a:pt x="7243" y="99"/>
                  </a:cubicBezTo>
                  <a:cubicBezTo>
                    <a:pt x="7430" y="99"/>
                    <a:pt x="7606" y="143"/>
                    <a:pt x="7793" y="187"/>
                  </a:cubicBezTo>
                  <a:lnTo>
                    <a:pt x="7837" y="55"/>
                  </a:lnTo>
                  <a:cubicBezTo>
                    <a:pt x="7661" y="0"/>
                    <a:pt x="7430" y="0"/>
                    <a:pt x="7243" y="0"/>
                  </a:cubicBezTo>
                  <a:close/>
                </a:path>
              </a:pathLst>
            </a:custGeom>
            <a:solidFill>
              <a:srgbClr val="D75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4136408" y="1999499"/>
              <a:ext cx="97993" cy="305470"/>
            </a:xfrm>
            <a:custGeom>
              <a:rect b="b" l="l" r="r" t="t"/>
              <a:pathLst>
                <a:path extrusionOk="0" h="8719" w="2797">
                  <a:moveTo>
                    <a:pt x="45" y="1"/>
                  </a:moveTo>
                  <a:lnTo>
                    <a:pt x="1" y="45"/>
                  </a:lnTo>
                  <a:cubicBezTo>
                    <a:pt x="551" y="551"/>
                    <a:pt x="1201" y="914"/>
                    <a:pt x="1476" y="1520"/>
                  </a:cubicBezTo>
                  <a:cubicBezTo>
                    <a:pt x="1608" y="1795"/>
                    <a:pt x="1652" y="2070"/>
                    <a:pt x="1652" y="2345"/>
                  </a:cubicBezTo>
                  <a:cubicBezTo>
                    <a:pt x="1652" y="3259"/>
                    <a:pt x="1146" y="4271"/>
                    <a:pt x="1146" y="5229"/>
                  </a:cubicBezTo>
                  <a:cubicBezTo>
                    <a:pt x="1146" y="5504"/>
                    <a:pt x="1201" y="5779"/>
                    <a:pt x="1333" y="6010"/>
                  </a:cubicBezTo>
                  <a:cubicBezTo>
                    <a:pt x="1520" y="6517"/>
                    <a:pt x="1927" y="6880"/>
                    <a:pt x="2246" y="7298"/>
                  </a:cubicBezTo>
                  <a:cubicBezTo>
                    <a:pt x="2477" y="7617"/>
                    <a:pt x="2709" y="8025"/>
                    <a:pt x="2709" y="8399"/>
                  </a:cubicBezTo>
                  <a:cubicBezTo>
                    <a:pt x="2709" y="8487"/>
                    <a:pt x="2665" y="8575"/>
                    <a:pt x="2665" y="8718"/>
                  </a:cubicBezTo>
                  <a:lnTo>
                    <a:pt x="2753" y="8718"/>
                  </a:lnTo>
                  <a:cubicBezTo>
                    <a:pt x="2797" y="8619"/>
                    <a:pt x="2797" y="8487"/>
                    <a:pt x="2797" y="8399"/>
                  </a:cubicBezTo>
                  <a:cubicBezTo>
                    <a:pt x="2797" y="7981"/>
                    <a:pt x="2577" y="7573"/>
                    <a:pt x="2301" y="7243"/>
                  </a:cubicBezTo>
                  <a:cubicBezTo>
                    <a:pt x="1971" y="6836"/>
                    <a:pt x="1608" y="6473"/>
                    <a:pt x="1421" y="5966"/>
                  </a:cubicBezTo>
                  <a:cubicBezTo>
                    <a:pt x="1333" y="5735"/>
                    <a:pt x="1289" y="5460"/>
                    <a:pt x="1289" y="5229"/>
                  </a:cubicBezTo>
                  <a:cubicBezTo>
                    <a:pt x="1289" y="4315"/>
                    <a:pt x="1751" y="3303"/>
                    <a:pt x="1751" y="2345"/>
                  </a:cubicBezTo>
                  <a:cubicBezTo>
                    <a:pt x="1751" y="2070"/>
                    <a:pt x="1696" y="1795"/>
                    <a:pt x="1564" y="1464"/>
                  </a:cubicBezTo>
                  <a:cubicBezTo>
                    <a:pt x="1289" y="826"/>
                    <a:pt x="595" y="463"/>
                    <a:pt x="45" y="1"/>
                  </a:cubicBezTo>
                  <a:close/>
                </a:path>
              </a:pathLst>
            </a:custGeom>
            <a:solidFill>
              <a:srgbClr val="D75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3874592" y="1639725"/>
              <a:ext cx="220230" cy="198999"/>
            </a:xfrm>
            <a:custGeom>
              <a:rect b="b" l="l" r="r" t="t"/>
              <a:pathLst>
                <a:path extrusionOk="0" h="5680" w="6286">
                  <a:moveTo>
                    <a:pt x="0" y="0"/>
                  </a:moveTo>
                  <a:lnTo>
                    <a:pt x="0" y="275"/>
                  </a:lnTo>
                  <a:cubicBezTo>
                    <a:pt x="0" y="727"/>
                    <a:pt x="187" y="1145"/>
                    <a:pt x="463" y="1508"/>
                  </a:cubicBezTo>
                  <a:cubicBezTo>
                    <a:pt x="782" y="1882"/>
                    <a:pt x="1145" y="2157"/>
                    <a:pt x="1563" y="2334"/>
                  </a:cubicBezTo>
                  <a:cubicBezTo>
                    <a:pt x="2477" y="2796"/>
                    <a:pt x="3489" y="2928"/>
                    <a:pt x="4315" y="3390"/>
                  </a:cubicBezTo>
                  <a:cubicBezTo>
                    <a:pt x="5184" y="3897"/>
                    <a:pt x="5867" y="4722"/>
                    <a:pt x="6197" y="5680"/>
                  </a:cubicBezTo>
                  <a:lnTo>
                    <a:pt x="6285" y="5680"/>
                  </a:lnTo>
                  <a:cubicBezTo>
                    <a:pt x="5966" y="4678"/>
                    <a:pt x="5273" y="3809"/>
                    <a:pt x="4359" y="3302"/>
                  </a:cubicBezTo>
                  <a:cubicBezTo>
                    <a:pt x="3489" y="2796"/>
                    <a:pt x="2477" y="2653"/>
                    <a:pt x="1607" y="2246"/>
                  </a:cubicBezTo>
                  <a:cubicBezTo>
                    <a:pt x="1189" y="2058"/>
                    <a:pt x="826" y="1783"/>
                    <a:pt x="551" y="1420"/>
                  </a:cubicBezTo>
                  <a:cubicBezTo>
                    <a:pt x="275" y="1101"/>
                    <a:pt x="88" y="683"/>
                    <a:pt x="88" y="275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rgbClr val="D75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4157254" y="1952833"/>
              <a:ext cx="127282" cy="319729"/>
            </a:xfrm>
            <a:custGeom>
              <a:rect b="b" l="l" r="r" t="t"/>
              <a:pathLst>
                <a:path extrusionOk="0" h="9126" w="3633">
                  <a:moveTo>
                    <a:pt x="55" y="1"/>
                  </a:moveTo>
                  <a:lnTo>
                    <a:pt x="0" y="100"/>
                  </a:lnTo>
                  <a:cubicBezTo>
                    <a:pt x="551" y="551"/>
                    <a:pt x="1244" y="826"/>
                    <a:pt x="1607" y="1421"/>
                  </a:cubicBezTo>
                  <a:cubicBezTo>
                    <a:pt x="1838" y="1795"/>
                    <a:pt x="1882" y="2158"/>
                    <a:pt x="1882" y="2620"/>
                  </a:cubicBezTo>
                  <a:cubicBezTo>
                    <a:pt x="1882" y="3259"/>
                    <a:pt x="1750" y="3952"/>
                    <a:pt x="1750" y="4591"/>
                  </a:cubicBezTo>
                  <a:cubicBezTo>
                    <a:pt x="1750" y="4998"/>
                    <a:pt x="1794" y="5416"/>
                    <a:pt x="2026" y="5823"/>
                  </a:cubicBezTo>
                  <a:cubicBezTo>
                    <a:pt x="2257" y="6198"/>
                    <a:pt x="2620" y="6517"/>
                    <a:pt x="2895" y="6836"/>
                  </a:cubicBezTo>
                  <a:cubicBezTo>
                    <a:pt x="3302" y="7298"/>
                    <a:pt x="3489" y="7937"/>
                    <a:pt x="3489" y="8531"/>
                  </a:cubicBezTo>
                  <a:cubicBezTo>
                    <a:pt x="3489" y="8718"/>
                    <a:pt x="3489" y="8905"/>
                    <a:pt x="3445" y="9081"/>
                  </a:cubicBezTo>
                  <a:lnTo>
                    <a:pt x="3533" y="9125"/>
                  </a:lnTo>
                  <a:cubicBezTo>
                    <a:pt x="3578" y="8949"/>
                    <a:pt x="3633" y="8718"/>
                    <a:pt x="3633" y="8531"/>
                  </a:cubicBezTo>
                  <a:cubicBezTo>
                    <a:pt x="3578" y="7893"/>
                    <a:pt x="3401" y="7254"/>
                    <a:pt x="2983" y="6792"/>
                  </a:cubicBezTo>
                  <a:cubicBezTo>
                    <a:pt x="2708" y="6429"/>
                    <a:pt x="2345" y="6154"/>
                    <a:pt x="2114" y="5735"/>
                  </a:cubicBezTo>
                  <a:cubicBezTo>
                    <a:pt x="1926" y="5416"/>
                    <a:pt x="1838" y="4998"/>
                    <a:pt x="1838" y="4591"/>
                  </a:cubicBezTo>
                  <a:cubicBezTo>
                    <a:pt x="1838" y="3952"/>
                    <a:pt x="2026" y="3259"/>
                    <a:pt x="2026" y="2620"/>
                  </a:cubicBezTo>
                  <a:cubicBezTo>
                    <a:pt x="2026" y="2158"/>
                    <a:pt x="1926" y="1751"/>
                    <a:pt x="1706" y="1377"/>
                  </a:cubicBezTo>
                  <a:cubicBezTo>
                    <a:pt x="1332" y="738"/>
                    <a:pt x="606" y="463"/>
                    <a:pt x="55" y="1"/>
                  </a:cubicBezTo>
                  <a:close/>
                </a:path>
              </a:pathLst>
            </a:custGeom>
            <a:solidFill>
              <a:srgbClr val="D75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3881143" y="1602693"/>
              <a:ext cx="253759" cy="249134"/>
            </a:xfrm>
            <a:custGeom>
              <a:rect b="b" l="l" r="r" t="t"/>
              <a:pathLst>
                <a:path extrusionOk="0" h="7111" w="7243">
                  <a:moveTo>
                    <a:pt x="0" y="0"/>
                  </a:moveTo>
                  <a:cubicBezTo>
                    <a:pt x="0" y="551"/>
                    <a:pt x="176" y="1013"/>
                    <a:pt x="551" y="1420"/>
                  </a:cubicBezTo>
                  <a:cubicBezTo>
                    <a:pt x="870" y="1839"/>
                    <a:pt x="1332" y="2158"/>
                    <a:pt x="1783" y="2389"/>
                  </a:cubicBezTo>
                  <a:cubicBezTo>
                    <a:pt x="2708" y="2796"/>
                    <a:pt x="3754" y="2983"/>
                    <a:pt x="4722" y="3303"/>
                  </a:cubicBezTo>
                  <a:cubicBezTo>
                    <a:pt x="5680" y="3622"/>
                    <a:pt x="6649" y="4216"/>
                    <a:pt x="6968" y="5185"/>
                  </a:cubicBezTo>
                  <a:cubicBezTo>
                    <a:pt x="7111" y="5504"/>
                    <a:pt x="7155" y="5823"/>
                    <a:pt x="7155" y="6142"/>
                  </a:cubicBezTo>
                  <a:cubicBezTo>
                    <a:pt x="7155" y="6462"/>
                    <a:pt x="7111" y="6792"/>
                    <a:pt x="7056" y="7111"/>
                  </a:cubicBezTo>
                  <a:lnTo>
                    <a:pt x="7199" y="7111"/>
                  </a:lnTo>
                  <a:cubicBezTo>
                    <a:pt x="7199" y="6792"/>
                    <a:pt x="7243" y="6462"/>
                    <a:pt x="7243" y="6142"/>
                  </a:cubicBezTo>
                  <a:cubicBezTo>
                    <a:pt x="7243" y="5823"/>
                    <a:pt x="7199" y="5460"/>
                    <a:pt x="7111" y="5141"/>
                  </a:cubicBezTo>
                  <a:cubicBezTo>
                    <a:pt x="6737" y="4128"/>
                    <a:pt x="5735" y="3534"/>
                    <a:pt x="4766" y="3214"/>
                  </a:cubicBezTo>
                  <a:cubicBezTo>
                    <a:pt x="3809" y="2840"/>
                    <a:pt x="2752" y="2708"/>
                    <a:pt x="1827" y="2290"/>
                  </a:cubicBezTo>
                  <a:cubicBezTo>
                    <a:pt x="1376" y="2059"/>
                    <a:pt x="958" y="1740"/>
                    <a:pt x="595" y="1376"/>
                  </a:cubicBezTo>
                  <a:cubicBezTo>
                    <a:pt x="276" y="958"/>
                    <a:pt x="88" y="507"/>
                    <a:pt x="88" y="0"/>
                  </a:cubicBezTo>
                  <a:close/>
                </a:path>
              </a:pathLst>
            </a:custGeom>
            <a:solidFill>
              <a:srgbClr val="D75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3903496" y="1581882"/>
              <a:ext cx="436957" cy="690680"/>
            </a:xfrm>
            <a:custGeom>
              <a:rect b="b" l="l" r="r" t="t"/>
              <a:pathLst>
                <a:path extrusionOk="0" h="19714" w="12472">
                  <a:moveTo>
                    <a:pt x="1" y="0"/>
                  </a:moveTo>
                  <a:cubicBezTo>
                    <a:pt x="144" y="506"/>
                    <a:pt x="551" y="826"/>
                    <a:pt x="1013" y="958"/>
                  </a:cubicBezTo>
                  <a:cubicBezTo>
                    <a:pt x="1465" y="1145"/>
                    <a:pt x="1927" y="1145"/>
                    <a:pt x="2389" y="1189"/>
                  </a:cubicBezTo>
                  <a:cubicBezTo>
                    <a:pt x="3171" y="1233"/>
                    <a:pt x="3941" y="1277"/>
                    <a:pt x="4679" y="1552"/>
                  </a:cubicBezTo>
                  <a:cubicBezTo>
                    <a:pt x="5416" y="1783"/>
                    <a:pt x="6099" y="2201"/>
                    <a:pt x="6561" y="2840"/>
                  </a:cubicBezTo>
                  <a:cubicBezTo>
                    <a:pt x="7111" y="3621"/>
                    <a:pt x="7155" y="4579"/>
                    <a:pt x="7199" y="5592"/>
                  </a:cubicBezTo>
                  <a:cubicBezTo>
                    <a:pt x="7199" y="6560"/>
                    <a:pt x="7199" y="7606"/>
                    <a:pt x="7518" y="8530"/>
                  </a:cubicBezTo>
                  <a:cubicBezTo>
                    <a:pt x="7849" y="9356"/>
                    <a:pt x="8443" y="10038"/>
                    <a:pt x="9037" y="10732"/>
                  </a:cubicBezTo>
                  <a:cubicBezTo>
                    <a:pt x="9588" y="11414"/>
                    <a:pt x="10094" y="12152"/>
                    <a:pt x="10270" y="12977"/>
                  </a:cubicBezTo>
                  <a:cubicBezTo>
                    <a:pt x="10325" y="13208"/>
                    <a:pt x="10325" y="13440"/>
                    <a:pt x="10325" y="13660"/>
                  </a:cubicBezTo>
                  <a:cubicBezTo>
                    <a:pt x="10325" y="14122"/>
                    <a:pt x="10270" y="14540"/>
                    <a:pt x="10270" y="14992"/>
                  </a:cubicBezTo>
                  <a:cubicBezTo>
                    <a:pt x="10270" y="15366"/>
                    <a:pt x="10325" y="15729"/>
                    <a:pt x="10457" y="16092"/>
                  </a:cubicBezTo>
                  <a:cubicBezTo>
                    <a:pt x="10688" y="16786"/>
                    <a:pt x="11239" y="17292"/>
                    <a:pt x="11646" y="17842"/>
                  </a:cubicBezTo>
                  <a:cubicBezTo>
                    <a:pt x="12064" y="18250"/>
                    <a:pt x="12383" y="18844"/>
                    <a:pt x="12383" y="19394"/>
                  </a:cubicBezTo>
                  <a:cubicBezTo>
                    <a:pt x="12383" y="19493"/>
                    <a:pt x="12383" y="19581"/>
                    <a:pt x="12339" y="19669"/>
                  </a:cubicBezTo>
                  <a:lnTo>
                    <a:pt x="12428" y="19713"/>
                  </a:lnTo>
                  <a:cubicBezTo>
                    <a:pt x="12472" y="19581"/>
                    <a:pt x="12472" y="19493"/>
                    <a:pt x="12472" y="19394"/>
                  </a:cubicBezTo>
                  <a:cubicBezTo>
                    <a:pt x="12472" y="18800"/>
                    <a:pt x="12152" y="18206"/>
                    <a:pt x="11745" y="17743"/>
                  </a:cubicBezTo>
                  <a:cubicBezTo>
                    <a:pt x="11283" y="17193"/>
                    <a:pt x="10776" y="16742"/>
                    <a:pt x="10545" y="16092"/>
                  </a:cubicBezTo>
                  <a:cubicBezTo>
                    <a:pt x="10413" y="15729"/>
                    <a:pt x="10369" y="15366"/>
                    <a:pt x="10369" y="14992"/>
                  </a:cubicBezTo>
                  <a:cubicBezTo>
                    <a:pt x="10369" y="14584"/>
                    <a:pt x="10413" y="14122"/>
                    <a:pt x="10413" y="13660"/>
                  </a:cubicBezTo>
                  <a:cubicBezTo>
                    <a:pt x="10413" y="13440"/>
                    <a:pt x="10413" y="13208"/>
                    <a:pt x="10369" y="12977"/>
                  </a:cubicBezTo>
                  <a:cubicBezTo>
                    <a:pt x="10182" y="12064"/>
                    <a:pt x="9676" y="11370"/>
                    <a:pt x="9081" y="10688"/>
                  </a:cubicBezTo>
                  <a:cubicBezTo>
                    <a:pt x="8531" y="9950"/>
                    <a:pt x="7937" y="9312"/>
                    <a:pt x="7618" y="8486"/>
                  </a:cubicBezTo>
                  <a:cubicBezTo>
                    <a:pt x="7298" y="7562"/>
                    <a:pt x="7342" y="6560"/>
                    <a:pt x="7298" y="5592"/>
                  </a:cubicBezTo>
                  <a:cubicBezTo>
                    <a:pt x="7298" y="4579"/>
                    <a:pt x="7199" y="3577"/>
                    <a:pt x="6649" y="2796"/>
                  </a:cubicBezTo>
                  <a:cubicBezTo>
                    <a:pt x="6198" y="2102"/>
                    <a:pt x="5460" y="1695"/>
                    <a:pt x="4723" y="1420"/>
                  </a:cubicBezTo>
                  <a:cubicBezTo>
                    <a:pt x="3996" y="1189"/>
                    <a:pt x="3171" y="1101"/>
                    <a:pt x="2389" y="1057"/>
                  </a:cubicBezTo>
                  <a:cubicBezTo>
                    <a:pt x="1927" y="1057"/>
                    <a:pt x="1465" y="1002"/>
                    <a:pt x="1057" y="870"/>
                  </a:cubicBezTo>
                  <a:cubicBezTo>
                    <a:pt x="595" y="727"/>
                    <a:pt x="232" y="407"/>
                    <a:pt x="89" y="0"/>
                  </a:cubicBezTo>
                  <a:close/>
                </a:path>
              </a:pathLst>
            </a:custGeom>
            <a:solidFill>
              <a:srgbClr val="D75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3645183" y="1848499"/>
              <a:ext cx="149214" cy="90390"/>
            </a:xfrm>
            <a:custGeom>
              <a:rect b="b" l="l" r="r" t="t"/>
              <a:pathLst>
                <a:path extrusionOk="0" h="2580" w="4259">
                  <a:moveTo>
                    <a:pt x="3734" y="0"/>
                  </a:moveTo>
                  <a:cubicBezTo>
                    <a:pt x="3187" y="0"/>
                    <a:pt x="2142" y="464"/>
                    <a:pt x="1364" y="920"/>
                  </a:cubicBezTo>
                  <a:cubicBezTo>
                    <a:pt x="726" y="1284"/>
                    <a:pt x="263" y="1977"/>
                    <a:pt x="87" y="2384"/>
                  </a:cubicBezTo>
                  <a:cubicBezTo>
                    <a:pt x="1" y="2461"/>
                    <a:pt x="98" y="2580"/>
                    <a:pt x="212" y="2580"/>
                  </a:cubicBezTo>
                  <a:cubicBezTo>
                    <a:pt x="229" y="2580"/>
                    <a:pt x="246" y="2577"/>
                    <a:pt x="263" y="2571"/>
                  </a:cubicBezTo>
                  <a:cubicBezTo>
                    <a:pt x="582" y="2384"/>
                    <a:pt x="1133" y="2109"/>
                    <a:pt x="1408" y="1922"/>
                  </a:cubicBezTo>
                  <a:cubicBezTo>
                    <a:pt x="1826" y="1702"/>
                    <a:pt x="3433" y="1328"/>
                    <a:pt x="3796" y="1097"/>
                  </a:cubicBezTo>
                  <a:cubicBezTo>
                    <a:pt x="4160" y="876"/>
                    <a:pt x="4259" y="601"/>
                    <a:pt x="4072" y="139"/>
                  </a:cubicBezTo>
                  <a:cubicBezTo>
                    <a:pt x="4018" y="42"/>
                    <a:pt x="3899" y="0"/>
                    <a:pt x="3734" y="0"/>
                  </a:cubicBezTo>
                  <a:close/>
                </a:path>
              </a:pathLst>
            </a:custGeom>
            <a:solidFill>
              <a:srgbClr val="F499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3901954" y="1825866"/>
              <a:ext cx="148969" cy="47017"/>
            </a:xfrm>
            <a:custGeom>
              <a:rect b="b" l="l" r="r" t="t"/>
              <a:pathLst>
                <a:path extrusionOk="0" h="1342" w="4252">
                  <a:moveTo>
                    <a:pt x="958" y="0"/>
                  </a:moveTo>
                  <a:cubicBezTo>
                    <a:pt x="435" y="0"/>
                    <a:pt x="45" y="90"/>
                    <a:pt x="45" y="323"/>
                  </a:cubicBezTo>
                  <a:cubicBezTo>
                    <a:pt x="1" y="785"/>
                    <a:pt x="188" y="1016"/>
                    <a:pt x="551" y="1104"/>
                  </a:cubicBezTo>
                  <a:cubicBezTo>
                    <a:pt x="695" y="1155"/>
                    <a:pt x="972" y="1170"/>
                    <a:pt x="1290" y="1170"/>
                  </a:cubicBezTo>
                  <a:cubicBezTo>
                    <a:pt x="1743" y="1170"/>
                    <a:pt x="2279" y="1139"/>
                    <a:pt x="2633" y="1139"/>
                  </a:cubicBezTo>
                  <a:cubicBezTo>
                    <a:pt x="2734" y="1139"/>
                    <a:pt x="2820" y="1142"/>
                    <a:pt x="2885" y="1148"/>
                  </a:cubicBezTo>
                  <a:cubicBezTo>
                    <a:pt x="3160" y="1192"/>
                    <a:pt x="3710" y="1291"/>
                    <a:pt x="4084" y="1335"/>
                  </a:cubicBezTo>
                  <a:cubicBezTo>
                    <a:pt x="4093" y="1340"/>
                    <a:pt x="4103" y="1342"/>
                    <a:pt x="4112" y="1342"/>
                  </a:cubicBezTo>
                  <a:cubicBezTo>
                    <a:pt x="4189" y="1342"/>
                    <a:pt x="4251" y="1188"/>
                    <a:pt x="4172" y="1148"/>
                  </a:cubicBezTo>
                  <a:cubicBezTo>
                    <a:pt x="3853" y="829"/>
                    <a:pt x="3259" y="323"/>
                    <a:pt x="2565" y="191"/>
                  </a:cubicBezTo>
                  <a:cubicBezTo>
                    <a:pt x="2054" y="79"/>
                    <a:pt x="1448" y="0"/>
                    <a:pt x="958" y="0"/>
                  </a:cubicBezTo>
                  <a:close/>
                </a:path>
              </a:pathLst>
            </a:custGeom>
            <a:solidFill>
              <a:srgbClr val="F499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3325068" y="1547933"/>
              <a:ext cx="525630" cy="732722"/>
            </a:xfrm>
            <a:custGeom>
              <a:rect b="b" l="l" r="r" t="t"/>
              <a:pathLst>
                <a:path extrusionOk="0" h="20914" w="15003">
                  <a:moveTo>
                    <a:pt x="14496" y="0"/>
                  </a:moveTo>
                  <a:cubicBezTo>
                    <a:pt x="13528" y="0"/>
                    <a:pt x="11282" y="100"/>
                    <a:pt x="9037" y="782"/>
                  </a:cubicBezTo>
                  <a:cubicBezTo>
                    <a:pt x="7892" y="1101"/>
                    <a:pt x="6748" y="1563"/>
                    <a:pt x="5735" y="2246"/>
                  </a:cubicBezTo>
                  <a:cubicBezTo>
                    <a:pt x="4774" y="2934"/>
                    <a:pt x="3911" y="3795"/>
                    <a:pt x="3317" y="4969"/>
                  </a:cubicBezTo>
                  <a:lnTo>
                    <a:pt x="3317" y="4969"/>
                  </a:lnTo>
                  <a:lnTo>
                    <a:pt x="3302" y="4954"/>
                  </a:lnTo>
                  <a:cubicBezTo>
                    <a:pt x="3302" y="4998"/>
                    <a:pt x="2246" y="6561"/>
                    <a:pt x="2246" y="9543"/>
                  </a:cubicBezTo>
                  <a:cubicBezTo>
                    <a:pt x="2246" y="9731"/>
                    <a:pt x="2246" y="9863"/>
                    <a:pt x="2290" y="10050"/>
                  </a:cubicBezTo>
                  <a:lnTo>
                    <a:pt x="2290" y="10501"/>
                  </a:lnTo>
                  <a:cubicBezTo>
                    <a:pt x="2290" y="11195"/>
                    <a:pt x="2202" y="11657"/>
                    <a:pt x="2070" y="12020"/>
                  </a:cubicBezTo>
                  <a:cubicBezTo>
                    <a:pt x="1927" y="12570"/>
                    <a:pt x="1651" y="12802"/>
                    <a:pt x="1332" y="13077"/>
                  </a:cubicBezTo>
                  <a:cubicBezTo>
                    <a:pt x="1057" y="13308"/>
                    <a:pt x="738" y="13583"/>
                    <a:pt x="551" y="14078"/>
                  </a:cubicBezTo>
                  <a:cubicBezTo>
                    <a:pt x="320" y="14541"/>
                    <a:pt x="232" y="14959"/>
                    <a:pt x="232" y="15322"/>
                  </a:cubicBezTo>
                  <a:cubicBezTo>
                    <a:pt x="232" y="15641"/>
                    <a:pt x="320" y="15961"/>
                    <a:pt x="419" y="16280"/>
                  </a:cubicBezTo>
                  <a:cubicBezTo>
                    <a:pt x="551" y="16610"/>
                    <a:pt x="694" y="16973"/>
                    <a:pt x="870" y="17435"/>
                  </a:cubicBezTo>
                  <a:cubicBezTo>
                    <a:pt x="1013" y="17656"/>
                    <a:pt x="1057" y="17887"/>
                    <a:pt x="1057" y="18118"/>
                  </a:cubicBezTo>
                  <a:cubicBezTo>
                    <a:pt x="1057" y="18624"/>
                    <a:pt x="826" y="19131"/>
                    <a:pt x="551" y="19538"/>
                  </a:cubicBezTo>
                  <a:cubicBezTo>
                    <a:pt x="320" y="20000"/>
                    <a:pt x="44" y="20407"/>
                    <a:pt x="0" y="20870"/>
                  </a:cubicBezTo>
                  <a:lnTo>
                    <a:pt x="188" y="20914"/>
                  </a:lnTo>
                  <a:cubicBezTo>
                    <a:pt x="232" y="20550"/>
                    <a:pt x="507" y="20088"/>
                    <a:pt x="738" y="19681"/>
                  </a:cubicBezTo>
                  <a:cubicBezTo>
                    <a:pt x="1013" y="19219"/>
                    <a:pt x="1244" y="18712"/>
                    <a:pt x="1244" y="18118"/>
                  </a:cubicBezTo>
                  <a:cubicBezTo>
                    <a:pt x="1244" y="17887"/>
                    <a:pt x="1189" y="17612"/>
                    <a:pt x="1101" y="17336"/>
                  </a:cubicBezTo>
                  <a:cubicBezTo>
                    <a:pt x="870" y="16885"/>
                    <a:pt x="738" y="16511"/>
                    <a:pt x="595" y="16192"/>
                  </a:cubicBezTo>
                  <a:cubicBezTo>
                    <a:pt x="507" y="15872"/>
                    <a:pt x="463" y="15597"/>
                    <a:pt x="463" y="15322"/>
                  </a:cubicBezTo>
                  <a:cubicBezTo>
                    <a:pt x="463" y="15003"/>
                    <a:pt x="551" y="14629"/>
                    <a:pt x="738" y="14133"/>
                  </a:cubicBezTo>
                  <a:cubicBezTo>
                    <a:pt x="870" y="13858"/>
                    <a:pt x="1013" y="13671"/>
                    <a:pt x="1189" y="13484"/>
                  </a:cubicBezTo>
                  <a:cubicBezTo>
                    <a:pt x="1464" y="13209"/>
                    <a:pt x="1795" y="13033"/>
                    <a:pt x="2070" y="12614"/>
                  </a:cubicBezTo>
                  <a:cubicBezTo>
                    <a:pt x="2345" y="12152"/>
                    <a:pt x="2477" y="11558"/>
                    <a:pt x="2477" y="10501"/>
                  </a:cubicBezTo>
                  <a:lnTo>
                    <a:pt x="2477" y="10050"/>
                  </a:lnTo>
                  <a:lnTo>
                    <a:pt x="2477" y="9543"/>
                  </a:lnTo>
                  <a:cubicBezTo>
                    <a:pt x="2477" y="8080"/>
                    <a:pt x="2752" y="6979"/>
                    <a:pt x="2983" y="6197"/>
                  </a:cubicBezTo>
                  <a:cubicBezTo>
                    <a:pt x="3115" y="5823"/>
                    <a:pt x="3258" y="5548"/>
                    <a:pt x="3346" y="5372"/>
                  </a:cubicBezTo>
                  <a:cubicBezTo>
                    <a:pt x="3391" y="5273"/>
                    <a:pt x="3446" y="5185"/>
                    <a:pt x="3446" y="5141"/>
                  </a:cubicBezTo>
                  <a:cubicBezTo>
                    <a:pt x="3490" y="5141"/>
                    <a:pt x="3490" y="5141"/>
                    <a:pt x="3490" y="5097"/>
                  </a:cubicBezTo>
                  <a:lnTo>
                    <a:pt x="3534" y="5097"/>
                  </a:lnTo>
                  <a:cubicBezTo>
                    <a:pt x="4040" y="3952"/>
                    <a:pt x="4909" y="3071"/>
                    <a:pt x="5867" y="2433"/>
                  </a:cubicBezTo>
                  <a:cubicBezTo>
                    <a:pt x="8806" y="419"/>
                    <a:pt x="13022" y="232"/>
                    <a:pt x="14496" y="232"/>
                  </a:cubicBezTo>
                  <a:lnTo>
                    <a:pt x="15003" y="232"/>
                  </a:lnTo>
                  <a:lnTo>
                    <a:pt x="15003" y="44"/>
                  </a:lnTo>
                  <a:cubicBezTo>
                    <a:pt x="15003" y="44"/>
                    <a:pt x="14816" y="0"/>
                    <a:pt x="14496" y="0"/>
                  </a:cubicBezTo>
                  <a:close/>
                </a:path>
              </a:pathLst>
            </a:custGeom>
            <a:solidFill>
              <a:srgbClr val="EE73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3842570" y="1657453"/>
              <a:ext cx="218303" cy="204044"/>
            </a:xfrm>
            <a:custGeom>
              <a:rect b="b" l="l" r="r" t="t"/>
              <a:pathLst>
                <a:path extrusionOk="0" h="5824" w="6231">
                  <a:moveTo>
                    <a:pt x="1" y="0"/>
                  </a:moveTo>
                  <a:cubicBezTo>
                    <a:pt x="1" y="1189"/>
                    <a:pt x="639" y="2334"/>
                    <a:pt x="1652" y="3027"/>
                  </a:cubicBezTo>
                  <a:cubicBezTo>
                    <a:pt x="2202" y="3391"/>
                    <a:pt x="2840" y="3622"/>
                    <a:pt x="3435" y="3853"/>
                  </a:cubicBezTo>
                  <a:cubicBezTo>
                    <a:pt x="4084" y="4073"/>
                    <a:pt x="4635" y="4304"/>
                    <a:pt x="5130" y="4722"/>
                  </a:cubicBezTo>
                  <a:cubicBezTo>
                    <a:pt x="5460" y="5042"/>
                    <a:pt x="5735" y="5449"/>
                    <a:pt x="6054" y="5823"/>
                  </a:cubicBezTo>
                  <a:lnTo>
                    <a:pt x="6231" y="5724"/>
                  </a:lnTo>
                  <a:cubicBezTo>
                    <a:pt x="5911" y="5317"/>
                    <a:pt x="5636" y="4899"/>
                    <a:pt x="5273" y="4579"/>
                  </a:cubicBezTo>
                  <a:cubicBezTo>
                    <a:pt x="4767" y="4128"/>
                    <a:pt x="4128" y="3897"/>
                    <a:pt x="3534" y="3666"/>
                  </a:cubicBezTo>
                  <a:cubicBezTo>
                    <a:pt x="2884" y="3435"/>
                    <a:pt x="2290" y="3203"/>
                    <a:pt x="1740" y="2840"/>
                  </a:cubicBezTo>
                  <a:cubicBezTo>
                    <a:pt x="826" y="2246"/>
                    <a:pt x="232" y="1101"/>
                    <a:pt x="232" y="0"/>
                  </a:cubicBezTo>
                  <a:close/>
                </a:path>
              </a:pathLst>
            </a:custGeom>
            <a:solidFill>
              <a:srgbClr val="EE73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3847194" y="1544850"/>
              <a:ext cx="527207" cy="711911"/>
            </a:xfrm>
            <a:custGeom>
              <a:rect b="b" l="l" r="r" t="t"/>
              <a:pathLst>
                <a:path extrusionOk="0" h="20320" w="15048">
                  <a:moveTo>
                    <a:pt x="2202" y="0"/>
                  </a:moveTo>
                  <a:cubicBezTo>
                    <a:pt x="1476" y="0"/>
                    <a:pt x="738" y="44"/>
                    <a:pt x="1" y="88"/>
                  </a:cubicBezTo>
                  <a:lnTo>
                    <a:pt x="1" y="320"/>
                  </a:lnTo>
                  <a:cubicBezTo>
                    <a:pt x="738" y="232"/>
                    <a:pt x="1476" y="188"/>
                    <a:pt x="2202" y="188"/>
                  </a:cubicBezTo>
                  <a:cubicBezTo>
                    <a:pt x="3402" y="188"/>
                    <a:pt x="4547" y="320"/>
                    <a:pt x="5647" y="738"/>
                  </a:cubicBezTo>
                  <a:cubicBezTo>
                    <a:pt x="6517" y="1013"/>
                    <a:pt x="7386" y="1563"/>
                    <a:pt x="8025" y="2202"/>
                  </a:cubicBezTo>
                  <a:cubicBezTo>
                    <a:pt x="8718" y="2840"/>
                    <a:pt x="9180" y="3666"/>
                    <a:pt x="9401" y="4590"/>
                  </a:cubicBezTo>
                  <a:cubicBezTo>
                    <a:pt x="9500" y="5042"/>
                    <a:pt x="9500" y="5504"/>
                    <a:pt x="9500" y="6010"/>
                  </a:cubicBezTo>
                  <a:lnTo>
                    <a:pt x="9500" y="7243"/>
                  </a:lnTo>
                  <a:cubicBezTo>
                    <a:pt x="9500" y="8113"/>
                    <a:pt x="9544" y="8938"/>
                    <a:pt x="10006" y="9720"/>
                  </a:cubicBezTo>
                  <a:cubicBezTo>
                    <a:pt x="10325" y="10226"/>
                    <a:pt x="10776" y="10644"/>
                    <a:pt x="11195" y="11007"/>
                  </a:cubicBezTo>
                  <a:cubicBezTo>
                    <a:pt x="11657" y="11415"/>
                    <a:pt x="12064" y="11833"/>
                    <a:pt x="12339" y="12295"/>
                  </a:cubicBezTo>
                  <a:cubicBezTo>
                    <a:pt x="12571" y="12790"/>
                    <a:pt x="12659" y="13396"/>
                    <a:pt x="12659" y="13946"/>
                  </a:cubicBezTo>
                  <a:cubicBezTo>
                    <a:pt x="12659" y="14441"/>
                    <a:pt x="12615" y="14948"/>
                    <a:pt x="12571" y="15454"/>
                  </a:cubicBezTo>
                  <a:cubicBezTo>
                    <a:pt x="12571" y="15641"/>
                    <a:pt x="12527" y="15872"/>
                    <a:pt x="12527" y="16049"/>
                  </a:cubicBezTo>
                  <a:cubicBezTo>
                    <a:pt x="12527" y="16511"/>
                    <a:pt x="12571" y="16973"/>
                    <a:pt x="12703" y="17424"/>
                  </a:cubicBezTo>
                  <a:cubicBezTo>
                    <a:pt x="12846" y="17843"/>
                    <a:pt x="13033" y="18250"/>
                    <a:pt x="13396" y="18525"/>
                  </a:cubicBezTo>
                  <a:cubicBezTo>
                    <a:pt x="13715" y="18844"/>
                    <a:pt x="14079" y="19031"/>
                    <a:pt x="14409" y="19263"/>
                  </a:cubicBezTo>
                  <a:cubicBezTo>
                    <a:pt x="14629" y="19494"/>
                    <a:pt x="14816" y="19813"/>
                    <a:pt x="14816" y="20088"/>
                  </a:cubicBezTo>
                  <a:cubicBezTo>
                    <a:pt x="14816" y="20132"/>
                    <a:pt x="14816" y="20176"/>
                    <a:pt x="14772" y="20275"/>
                  </a:cubicBezTo>
                  <a:lnTo>
                    <a:pt x="15003" y="20319"/>
                  </a:lnTo>
                  <a:cubicBezTo>
                    <a:pt x="15003" y="20220"/>
                    <a:pt x="15047" y="20132"/>
                    <a:pt x="15047" y="20088"/>
                  </a:cubicBezTo>
                  <a:cubicBezTo>
                    <a:pt x="15047" y="19670"/>
                    <a:pt x="14816" y="19351"/>
                    <a:pt x="14541" y="19119"/>
                  </a:cubicBezTo>
                  <a:cubicBezTo>
                    <a:pt x="14222" y="18844"/>
                    <a:pt x="13803" y="18668"/>
                    <a:pt x="13528" y="18393"/>
                  </a:cubicBezTo>
                  <a:cubicBezTo>
                    <a:pt x="13209" y="18118"/>
                    <a:pt x="13033" y="17744"/>
                    <a:pt x="12934" y="17336"/>
                  </a:cubicBezTo>
                  <a:cubicBezTo>
                    <a:pt x="12802" y="16973"/>
                    <a:pt x="12758" y="16511"/>
                    <a:pt x="12758" y="16049"/>
                  </a:cubicBezTo>
                  <a:cubicBezTo>
                    <a:pt x="12758" y="15872"/>
                    <a:pt x="12758" y="15641"/>
                    <a:pt x="12802" y="15454"/>
                  </a:cubicBezTo>
                  <a:cubicBezTo>
                    <a:pt x="12802" y="14948"/>
                    <a:pt x="12846" y="14441"/>
                    <a:pt x="12846" y="13946"/>
                  </a:cubicBezTo>
                  <a:cubicBezTo>
                    <a:pt x="12846" y="13341"/>
                    <a:pt x="12802" y="12746"/>
                    <a:pt x="12527" y="12196"/>
                  </a:cubicBezTo>
                  <a:cubicBezTo>
                    <a:pt x="12251" y="11690"/>
                    <a:pt x="11789" y="11283"/>
                    <a:pt x="11327" y="10864"/>
                  </a:cubicBezTo>
                  <a:cubicBezTo>
                    <a:pt x="10920" y="10457"/>
                    <a:pt x="10501" y="10094"/>
                    <a:pt x="10182" y="9631"/>
                  </a:cubicBezTo>
                  <a:cubicBezTo>
                    <a:pt x="9775" y="8894"/>
                    <a:pt x="9731" y="8113"/>
                    <a:pt x="9731" y="7243"/>
                  </a:cubicBezTo>
                  <a:lnTo>
                    <a:pt x="9731" y="6010"/>
                  </a:lnTo>
                  <a:cubicBezTo>
                    <a:pt x="9731" y="5504"/>
                    <a:pt x="9676" y="4998"/>
                    <a:pt x="9588" y="4535"/>
                  </a:cubicBezTo>
                  <a:cubicBezTo>
                    <a:pt x="9401" y="3578"/>
                    <a:pt x="8905" y="2752"/>
                    <a:pt x="8168" y="2059"/>
                  </a:cubicBezTo>
                  <a:cubicBezTo>
                    <a:pt x="7474" y="1376"/>
                    <a:pt x="6605" y="826"/>
                    <a:pt x="5691" y="507"/>
                  </a:cubicBezTo>
                  <a:cubicBezTo>
                    <a:pt x="4591" y="132"/>
                    <a:pt x="3402" y="0"/>
                    <a:pt x="2202" y="0"/>
                  </a:cubicBezTo>
                  <a:close/>
                </a:path>
              </a:pathLst>
            </a:custGeom>
            <a:solidFill>
              <a:srgbClr val="EE73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4327699" y="2327392"/>
              <a:ext cx="134990" cy="145711"/>
            </a:xfrm>
            <a:custGeom>
              <a:rect b="b" l="l" r="r" t="t"/>
              <a:pathLst>
                <a:path extrusionOk="0" h="4159" w="3853">
                  <a:moveTo>
                    <a:pt x="1925" y="0"/>
                  </a:moveTo>
                  <a:cubicBezTo>
                    <a:pt x="1849" y="0"/>
                    <a:pt x="1767" y="47"/>
                    <a:pt x="1739" y="141"/>
                  </a:cubicBezTo>
                  <a:lnTo>
                    <a:pt x="1563" y="1054"/>
                  </a:lnTo>
                  <a:cubicBezTo>
                    <a:pt x="1519" y="1373"/>
                    <a:pt x="1332" y="1604"/>
                    <a:pt x="1057" y="1693"/>
                  </a:cubicBezTo>
                  <a:lnTo>
                    <a:pt x="187" y="1924"/>
                  </a:lnTo>
                  <a:cubicBezTo>
                    <a:pt x="0" y="1968"/>
                    <a:pt x="0" y="2243"/>
                    <a:pt x="187" y="2287"/>
                  </a:cubicBezTo>
                  <a:lnTo>
                    <a:pt x="1057" y="2474"/>
                  </a:lnTo>
                  <a:cubicBezTo>
                    <a:pt x="1332" y="2562"/>
                    <a:pt x="1519" y="2793"/>
                    <a:pt x="1607" y="3112"/>
                  </a:cubicBezTo>
                  <a:lnTo>
                    <a:pt x="1794" y="3993"/>
                  </a:lnTo>
                  <a:cubicBezTo>
                    <a:pt x="1794" y="4103"/>
                    <a:pt x="1863" y="4158"/>
                    <a:pt x="1938" y="4158"/>
                  </a:cubicBezTo>
                  <a:cubicBezTo>
                    <a:pt x="2012" y="4158"/>
                    <a:pt x="2092" y="4103"/>
                    <a:pt x="2114" y="3993"/>
                  </a:cubicBezTo>
                  <a:lnTo>
                    <a:pt x="2290" y="3024"/>
                  </a:lnTo>
                  <a:cubicBezTo>
                    <a:pt x="2345" y="2749"/>
                    <a:pt x="2521" y="2562"/>
                    <a:pt x="2752" y="2474"/>
                  </a:cubicBezTo>
                  <a:lnTo>
                    <a:pt x="3666" y="2243"/>
                  </a:lnTo>
                  <a:cubicBezTo>
                    <a:pt x="3853" y="2199"/>
                    <a:pt x="3853" y="1924"/>
                    <a:pt x="3666" y="1880"/>
                  </a:cubicBezTo>
                  <a:lnTo>
                    <a:pt x="2752" y="1649"/>
                  </a:lnTo>
                  <a:cubicBezTo>
                    <a:pt x="2521" y="1604"/>
                    <a:pt x="2345" y="1373"/>
                    <a:pt x="2290" y="1142"/>
                  </a:cubicBezTo>
                  <a:lnTo>
                    <a:pt x="2070" y="141"/>
                  </a:lnTo>
                  <a:cubicBezTo>
                    <a:pt x="2070" y="47"/>
                    <a:pt x="2001" y="0"/>
                    <a:pt x="1925" y="0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4298760" y="1799450"/>
              <a:ext cx="86817" cy="91722"/>
            </a:xfrm>
            <a:custGeom>
              <a:rect b="b" l="l" r="r" t="t"/>
              <a:pathLst>
                <a:path extrusionOk="0" h="2618" w="2478">
                  <a:moveTo>
                    <a:pt x="1234" y="1"/>
                  </a:moveTo>
                  <a:cubicBezTo>
                    <a:pt x="1181" y="1"/>
                    <a:pt x="1124" y="25"/>
                    <a:pt x="1101" y="75"/>
                  </a:cubicBezTo>
                  <a:lnTo>
                    <a:pt x="1013" y="669"/>
                  </a:lnTo>
                  <a:cubicBezTo>
                    <a:pt x="969" y="846"/>
                    <a:pt x="826" y="1033"/>
                    <a:pt x="694" y="1077"/>
                  </a:cubicBezTo>
                  <a:lnTo>
                    <a:pt x="144" y="1220"/>
                  </a:lnTo>
                  <a:cubicBezTo>
                    <a:pt x="1" y="1220"/>
                    <a:pt x="1" y="1396"/>
                    <a:pt x="144" y="1451"/>
                  </a:cubicBezTo>
                  <a:lnTo>
                    <a:pt x="694" y="1583"/>
                  </a:lnTo>
                  <a:cubicBezTo>
                    <a:pt x="870" y="1627"/>
                    <a:pt x="1013" y="1770"/>
                    <a:pt x="1013" y="1946"/>
                  </a:cubicBezTo>
                  <a:lnTo>
                    <a:pt x="1146" y="2552"/>
                  </a:lnTo>
                  <a:cubicBezTo>
                    <a:pt x="1146" y="2596"/>
                    <a:pt x="1192" y="2618"/>
                    <a:pt x="1245" y="2618"/>
                  </a:cubicBezTo>
                  <a:cubicBezTo>
                    <a:pt x="1297" y="2618"/>
                    <a:pt x="1355" y="2596"/>
                    <a:pt x="1377" y="2552"/>
                  </a:cubicBezTo>
                  <a:lnTo>
                    <a:pt x="1465" y="1902"/>
                  </a:lnTo>
                  <a:cubicBezTo>
                    <a:pt x="1520" y="1726"/>
                    <a:pt x="1608" y="1627"/>
                    <a:pt x="1740" y="1583"/>
                  </a:cubicBezTo>
                  <a:lnTo>
                    <a:pt x="2345" y="1396"/>
                  </a:lnTo>
                  <a:cubicBezTo>
                    <a:pt x="2477" y="1396"/>
                    <a:pt x="2477" y="1220"/>
                    <a:pt x="2345" y="1176"/>
                  </a:cubicBezTo>
                  <a:lnTo>
                    <a:pt x="1740" y="1033"/>
                  </a:lnTo>
                  <a:cubicBezTo>
                    <a:pt x="1608" y="989"/>
                    <a:pt x="1520" y="901"/>
                    <a:pt x="1465" y="713"/>
                  </a:cubicBezTo>
                  <a:lnTo>
                    <a:pt x="1333" y="75"/>
                  </a:lnTo>
                  <a:cubicBezTo>
                    <a:pt x="1333" y="25"/>
                    <a:pt x="1286" y="1"/>
                    <a:pt x="1234" y="1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3251039" y="2363933"/>
              <a:ext cx="120731" cy="128824"/>
            </a:xfrm>
            <a:custGeom>
              <a:rect b="b" l="l" r="r" t="t"/>
              <a:pathLst>
                <a:path extrusionOk="0" h="3677" w="3446">
                  <a:moveTo>
                    <a:pt x="1723" y="0"/>
                  </a:moveTo>
                  <a:cubicBezTo>
                    <a:pt x="1654" y="0"/>
                    <a:pt x="1585" y="33"/>
                    <a:pt x="1563" y="99"/>
                  </a:cubicBezTo>
                  <a:lnTo>
                    <a:pt x="1431" y="925"/>
                  </a:lnTo>
                  <a:cubicBezTo>
                    <a:pt x="1376" y="1200"/>
                    <a:pt x="1200" y="1431"/>
                    <a:pt x="925" y="1475"/>
                  </a:cubicBezTo>
                  <a:lnTo>
                    <a:pt x="187" y="1662"/>
                  </a:lnTo>
                  <a:cubicBezTo>
                    <a:pt x="0" y="1706"/>
                    <a:pt x="0" y="1937"/>
                    <a:pt x="187" y="1981"/>
                  </a:cubicBezTo>
                  <a:lnTo>
                    <a:pt x="925" y="2168"/>
                  </a:lnTo>
                  <a:cubicBezTo>
                    <a:pt x="1200" y="2257"/>
                    <a:pt x="1376" y="2444"/>
                    <a:pt x="1431" y="2719"/>
                  </a:cubicBezTo>
                  <a:lnTo>
                    <a:pt x="1563" y="3544"/>
                  </a:lnTo>
                  <a:cubicBezTo>
                    <a:pt x="1585" y="3632"/>
                    <a:pt x="1654" y="3676"/>
                    <a:pt x="1723" y="3676"/>
                  </a:cubicBezTo>
                  <a:cubicBezTo>
                    <a:pt x="1791" y="3676"/>
                    <a:pt x="1860" y="3632"/>
                    <a:pt x="1882" y="3544"/>
                  </a:cubicBezTo>
                  <a:lnTo>
                    <a:pt x="2069" y="2675"/>
                  </a:lnTo>
                  <a:cubicBezTo>
                    <a:pt x="2113" y="2444"/>
                    <a:pt x="2256" y="2257"/>
                    <a:pt x="2433" y="2213"/>
                  </a:cubicBezTo>
                  <a:lnTo>
                    <a:pt x="3258" y="1981"/>
                  </a:lnTo>
                  <a:cubicBezTo>
                    <a:pt x="3445" y="1937"/>
                    <a:pt x="3445" y="1706"/>
                    <a:pt x="3258" y="1662"/>
                  </a:cubicBezTo>
                  <a:lnTo>
                    <a:pt x="2433" y="1431"/>
                  </a:lnTo>
                  <a:cubicBezTo>
                    <a:pt x="2256" y="1387"/>
                    <a:pt x="2069" y="1200"/>
                    <a:pt x="2025" y="969"/>
                  </a:cubicBezTo>
                  <a:lnTo>
                    <a:pt x="1882" y="99"/>
                  </a:lnTo>
                  <a:cubicBezTo>
                    <a:pt x="1860" y="33"/>
                    <a:pt x="1791" y="0"/>
                    <a:pt x="1723" y="0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3162716" y="2257497"/>
              <a:ext cx="78689" cy="85135"/>
            </a:xfrm>
            <a:custGeom>
              <a:rect b="b" l="l" r="r" t="t"/>
              <a:pathLst>
                <a:path extrusionOk="0" h="2430" w="2246">
                  <a:moveTo>
                    <a:pt x="1129" y="0"/>
                  </a:moveTo>
                  <a:cubicBezTo>
                    <a:pt x="1082" y="0"/>
                    <a:pt x="1035" y="22"/>
                    <a:pt x="1013" y="66"/>
                  </a:cubicBezTo>
                  <a:lnTo>
                    <a:pt x="925" y="617"/>
                  </a:lnTo>
                  <a:cubicBezTo>
                    <a:pt x="870" y="804"/>
                    <a:pt x="782" y="936"/>
                    <a:pt x="595" y="980"/>
                  </a:cubicBezTo>
                  <a:lnTo>
                    <a:pt x="100" y="1123"/>
                  </a:lnTo>
                  <a:cubicBezTo>
                    <a:pt x="0" y="1123"/>
                    <a:pt x="0" y="1310"/>
                    <a:pt x="100" y="1310"/>
                  </a:cubicBezTo>
                  <a:lnTo>
                    <a:pt x="595" y="1442"/>
                  </a:lnTo>
                  <a:cubicBezTo>
                    <a:pt x="782" y="1486"/>
                    <a:pt x="925" y="1629"/>
                    <a:pt x="925" y="1805"/>
                  </a:cubicBezTo>
                  <a:lnTo>
                    <a:pt x="1057" y="2356"/>
                  </a:lnTo>
                  <a:cubicBezTo>
                    <a:pt x="1057" y="2405"/>
                    <a:pt x="1104" y="2430"/>
                    <a:pt x="1151" y="2430"/>
                  </a:cubicBezTo>
                  <a:cubicBezTo>
                    <a:pt x="1197" y="2430"/>
                    <a:pt x="1244" y="2405"/>
                    <a:pt x="1244" y="2356"/>
                  </a:cubicBezTo>
                  <a:lnTo>
                    <a:pt x="1332" y="1761"/>
                  </a:lnTo>
                  <a:cubicBezTo>
                    <a:pt x="1376" y="1629"/>
                    <a:pt x="1475" y="1486"/>
                    <a:pt x="1607" y="1442"/>
                  </a:cubicBezTo>
                  <a:lnTo>
                    <a:pt x="2158" y="1310"/>
                  </a:lnTo>
                  <a:cubicBezTo>
                    <a:pt x="2246" y="1255"/>
                    <a:pt x="2246" y="1123"/>
                    <a:pt x="2158" y="1079"/>
                  </a:cubicBezTo>
                  <a:lnTo>
                    <a:pt x="1607" y="980"/>
                  </a:lnTo>
                  <a:cubicBezTo>
                    <a:pt x="1475" y="936"/>
                    <a:pt x="1376" y="804"/>
                    <a:pt x="1332" y="661"/>
                  </a:cubicBezTo>
                  <a:lnTo>
                    <a:pt x="1244" y="66"/>
                  </a:lnTo>
                  <a:cubicBezTo>
                    <a:pt x="1222" y="22"/>
                    <a:pt x="1175" y="0"/>
                    <a:pt x="1129" y="0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4436833" y="2134069"/>
              <a:ext cx="79074" cy="86431"/>
            </a:xfrm>
            <a:custGeom>
              <a:rect b="b" l="l" r="r" t="t"/>
              <a:pathLst>
                <a:path extrusionOk="0" h="2467" w="2257">
                  <a:moveTo>
                    <a:pt x="1128" y="1"/>
                  </a:moveTo>
                  <a:cubicBezTo>
                    <a:pt x="1082" y="1"/>
                    <a:pt x="1035" y="34"/>
                    <a:pt x="1013" y="100"/>
                  </a:cubicBezTo>
                  <a:lnTo>
                    <a:pt x="925" y="650"/>
                  </a:lnTo>
                  <a:cubicBezTo>
                    <a:pt x="881" y="838"/>
                    <a:pt x="782" y="981"/>
                    <a:pt x="606" y="1025"/>
                  </a:cubicBezTo>
                  <a:lnTo>
                    <a:pt x="99" y="1157"/>
                  </a:lnTo>
                  <a:cubicBezTo>
                    <a:pt x="0" y="1157"/>
                    <a:pt x="0" y="1344"/>
                    <a:pt x="99" y="1344"/>
                  </a:cubicBezTo>
                  <a:lnTo>
                    <a:pt x="606" y="1476"/>
                  </a:lnTo>
                  <a:cubicBezTo>
                    <a:pt x="782" y="1531"/>
                    <a:pt x="881" y="1663"/>
                    <a:pt x="925" y="1850"/>
                  </a:cubicBezTo>
                  <a:lnTo>
                    <a:pt x="1013" y="2401"/>
                  </a:lnTo>
                  <a:cubicBezTo>
                    <a:pt x="1035" y="2445"/>
                    <a:pt x="1082" y="2467"/>
                    <a:pt x="1128" y="2467"/>
                  </a:cubicBezTo>
                  <a:cubicBezTo>
                    <a:pt x="1175" y="2467"/>
                    <a:pt x="1222" y="2445"/>
                    <a:pt x="1244" y="2401"/>
                  </a:cubicBezTo>
                  <a:lnTo>
                    <a:pt x="1332" y="1806"/>
                  </a:lnTo>
                  <a:cubicBezTo>
                    <a:pt x="1376" y="1619"/>
                    <a:pt x="1475" y="1531"/>
                    <a:pt x="1607" y="1476"/>
                  </a:cubicBezTo>
                  <a:lnTo>
                    <a:pt x="2158" y="1344"/>
                  </a:lnTo>
                  <a:cubicBezTo>
                    <a:pt x="2257" y="1300"/>
                    <a:pt x="2257" y="1157"/>
                    <a:pt x="2158" y="1113"/>
                  </a:cubicBezTo>
                  <a:lnTo>
                    <a:pt x="1607" y="981"/>
                  </a:lnTo>
                  <a:cubicBezTo>
                    <a:pt x="1475" y="981"/>
                    <a:pt x="1376" y="838"/>
                    <a:pt x="1332" y="650"/>
                  </a:cubicBezTo>
                  <a:lnTo>
                    <a:pt x="1244" y="100"/>
                  </a:lnTo>
                  <a:cubicBezTo>
                    <a:pt x="1222" y="34"/>
                    <a:pt x="1175" y="1"/>
                    <a:pt x="1128" y="1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7"/>
            <p:cNvSpPr/>
            <p:nvPr/>
          </p:nvSpPr>
          <p:spPr>
            <a:xfrm>
              <a:off x="3217475" y="1868854"/>
              <a:ext cx="115721" cy="124795"/>
            </a:xfrm>
            <a:custGeom>
              <a:rect b="b" l="l" r="r" t="t"/>
              <a:pathLst>
                <a:path extrusionOk="0" h="3562" w="3303">
                  <a:moveTo>
                    <a:pt x="1624" y="1"/>
                  </a:moveTo>
                  <a:cubicBezTo>
                    <a:pt x="1555" y="1"/>
                    <a:pt x="1486" y="37"/>
                    <a:pt x="1464" y="108"/>
                  </a:cubicBezTo>
                  <a:lnTo>
                    <a:pt x="1332" y="890"/>
                  </a:lnTo>
                  <a:cubicBezTo>
                    <a:pt x="1288" y="1165"/>
                    <a:pt x="1101" y="1396"/>
                    <a:pt x="870" y="1440"/>
                  </a:cubicBezTo>
                  <a:lnTo>
                    <a:pt x="133" y="1616"/>
                  </a:lnTo>
                  <a:cubicBezTo>
                    <a:pt x="0" y="1671"/>
                    <a:pt x="0" y="1891"/>
                    <a:pt x="133" y="1946"/>
                  </a:cubicBezTo>
                  <a:lnTo>
                    <a:pt x="870" y="2123"/>
                  </a:lnTo>
                  <a:cubicBezTo>
                    <a:pt x="1101" y="2167"/>
                    <a:pt x="1288" y="2398"/>
                    <a:pt x="1332" y="2673"/>
                  </a:cubicBezTo>
                  <a:lnTo>
                    <a:pt x="1508" y="3454"/>
                  </a:lnTo>
                  <a:cubicBezTo>
                    <a:pt x="1508" y="3526"/>
                    <a:pt x="1566" y="3562"/>
                    <a:pt x="1629" y="3562"/>
                  </a:cubicBezTo>
                  <a:cubicBezTo>
                    <a:pt x="1693" y="3562"/>
                    <a:pt x="1762" y="3526"/>
                    <a:pt x="1784" y="3454"/>
                  </a:cubicBezTo>
                  <a:lnTo>
                    <a:pt x="1927" y="2585"/>
                  </a:lnTo>
                  <a:cubicBezTo>
                    <a:pt x="1971" y="2354"/>
                    <a:pt x="2158" y="2167"/>
                    <a:pt x="2334" y="2123"/>
                  </a:cubicBezTo>
                  <a:lnTo>
                    <a:pt x="3115" y="1946"/>
                  </a:lnTo>
                  <a:cubicBezTo>
                    <a:pt x="3303" y="1891"/>
                    <a:pt x="3303" y="1671"/>
                    <a:pt x="3115" y="1616"/>
                  </a:cubicBezTo>
                  <a:lnTo>
                    <a:pt x="2334" y="1440"/>
                  </a:lnTo>
                  <a:cubicBezTo>
                    <a:pt x="2158" y="1396"/>
                    <a:pt x="1971" y="1209"/>
                    <a:pt x="1927" y="978"/>
                  </a:cubicBezTo>
                  <a:lnTo>
                    <a:pt x="1784" y="108"/>
                  </a:lnTo>
                  <a:cubicBezTo>
                    <a:pt x="1762" y="37"/>
                    <a:pt x="1693" y="1"/>
                    <a:pt x="1624" y="1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7"/>
            <p:cNvSpPr/>
            <p:nvPr/>
          </p:nvSpPr>
          <p:spPr>
            <a:xfrm>
              <a:off x="4856377" y="1789780"/>
              <a:ext cx="1009218" cy="812497"/>
            </a:xfrm>
            <a:custGeom>
              <a:rect b="b" l="l" r="r" t="t"/>
              <a:pathLst>
                <a:path extrusionOk="0" h="23191" w="28806">
                  <a:moveTo>
                    <a:pt x="5750" y="0"/>
                  </a:moveTo>
                  <a:cubicBezTo>
                    <a:pt x="4591" y="0"/>
                    <a:pt x="3880" y="193"/>
                    <a:pt x="3897" y="670"/>
                  </a:cubicBezTo>
                  <a:cubicBezTo>
                    <a:pt x="4040" y="3147"/>
                    <a:pt x="3072" y="6493"/>
                    <a:pt x="1696" y="8276"/>
                  </a:cubicBezTo>
                  <a:cubicBezTo>
                    <a:pt x="1" y="10532"/>
                    <a:pt x="188" y="13460"/>
                    <a:pt x="870" y="15761"/>
                  </a:cubicBezTo>
                  <a:cubicBezTo>
                    <a:pt x="1509" y="18094"/>
                    <a:pt x="1057" y="23135"/>
                    <a:pt x="1057" y="23135"/>
                  </a:cubicBezTo>
                  <a:lnTo>
                    <a:pt x="24491" y="23190"/>
                  </a:lnTo>
                  <a:lnTo>
                    <a:pt x="25273" y="21264"/>
                  </a:lnTo>
                  <a:lnTo>
                    <a:pt x="25449" y="23135"/>
                  </a:lnTo>
                  <a:lnTo>
                    <a:pt x="27606" y="23190"/>
                  </a:lnTo>
                  <a:cubicBezTo>
                    <a:pt x="27606" y="23190"/>
                    <a:pt x="28806" y="21308"/>
                    <a:pt x="27980" y="16443"/>
                  </a:cubicBezTo>
                  <a:cubicBezTo>
                    <a:pt x="27100" y="11633"/>
                    <a:pt x="22972" y="9013"/>
                    <a:pt x="22752" y="7274"/>
                  </a:cubicBezTo>
                  <a:cubicBezTo>
                    <a:pt x="22477" y="5480"/>
                    <a:pt x="23302" y="3378"/>
                    <a:pt x="23302" y="3378"/>
                  </a:cubicBezTo>
                  <a:cubicBezTo>
                    <a:pt x="23302" y="3378"/>
                    <a:pt x="10601" y="0"/>
                    <a:pt x="5750" y="0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7"/>
            <p:cNvSpPr/>
            <p:nvPr/>
          </p:nvSpPr>
          <p:spPr>
            <a:xfrm>
              <a:off x="5484590" y="2043083"/>
              <a:ext cx="94875" cy="409559"/>
            </a:xfrm>
            <a:custGeom>
              <a:rect b="b" l="l" r="r" t="t"/>
              <a:pathLst>
                <a:path extrusionOk="0" h="11690" w="2708">
                  <a:moveTo>
                    <a:pt x="275" y="0"/>
                  </a:moveTo>
                  <a:cubicBezTo>
                    <a:pt x="88" y="496"/>
                    <a:pt x="0" y="958"/>
                    <a:pt x="0" y="1464"/>
                  </a:cubicBezTo>
                  <a:cubicBezTo>
                    <a:pt x="0" y="2246"/>
                    <a:pt x="187" y="3027"/>
                    <a:pt x="462" y="3710"/>
                  </a:cubicBezTo>
                  <a:cubicBezTo>
                    <a:pt x="969" y="4898"/>
                    <a:pt x="1651" y="5955"/>
                    <a:pt x="2113" y="7100"/>
                  </a:cubicBezTo>
                  <a:cubicBezTo>
                    <a:pt x="2433" y="7881"/>
                    <a:pt x="2620" y="8751"/>
                    <a:pt x="2620" y="9576"/>
                  </a:cubicBezTo>
                  <a:cubicBezTo>
                    <a:pt x="2620" y="10314"/>
                    <a:pt x="2477" y="11007"/>
                    <a:pt x="2157" y="11646"/>
                  </a:cubicBezTo>
                  <a:lnTo>
                    <a:pt x="2245" y="11690"/>
                  </a:lnTo>
                  <a:cubicBezTo>
                    <a:pt x="2565" y="11051"/>
                    <a:pt x="2708" y="10314"/>
                    <a:pt x="2708" y="9576"/>
                  </a:cubicBezTo>
                  <a:cubicBezTo>
                    <a:pt x="2708" y="8707"/>
                    <a:pt x="2521" y="7881"/>
                    <a:pt x="2201" y="7100"/>
                  </a:cubicBezTo>
                  <a:cubicBezTo>
                    <a:pt x="1739" y="5911"/>
                    <a:pt x="1057" y="4854"/>
                    <a:pt x="550" y="3666"/>
                  </a:cubicBezTo>
                  <a:cubicBezTo>
                    <a:pt x="275" y="2972"/>
                    <a:pt x="88" y="2246"/>
                    <a:pt x="88" y="1464"/>
                  </a:cubicBezTo>
                  <a:cubicBezTo>
                    <a:pt x="88" y="1002"/>
                    <a:pt x="187" y="496"/>
                    <a:pt x="363" y="44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AF73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5371988" y="2049249"/>
              <a:ext cx="120731" cy="377572"/>
            </a:xfrm>
            <a:custGeom>
              <a:rect b="b" l="l" r="r" t="t"/>
              <a:pathLst>
                <a:path extrusionOk="0" h="10777" w="3446">
                  <a:moveTo>
                    <a:pt x="99" y="0"/>
                  </a:moveTo>
                  <a:lnTo>
                    <a:pt x="0" y="100"/>
                  </a:lnTo>
                  <a:cubicBezTo>
                    <a:pt x="2157" y="2477"/>
                    <a:pt x="3357" y="5735"/>
                    <a:pt x="3357" y="8949"/>
                  </a:cubicBezTo>
                  <a:cubicBezTo>
                    <a:pt x="3357" y="9543"/>
                    <a:pt x="3302" y="10138"/>
                    <a:pt x="3214" y="10776"/>
                  </a:cubicBezTo>
                  <a:lnTo>
                    <a:pt x="3302" y="10776"/>
                  </a:lnTo>
                  <a:cubicBezTo>
                    <a:pt x="3401" y="10182"/>
                    <a:pt x="3445" y="9543"/>
                    <a:pt x="3445" y="8949"/>
                  </a:cubicBezTo>
                  <a:cubicBezTo>
                    <a:pt x="3445" y="5691"/>
                    <a:pt x="2256" y="2433"/>
                    <a:pt x="99" y="0"/>
                  </a:cubicBezTo>
                  <a:close/>
                </a:path>
              </a:pathLst>
            </a:custGeom>
            <a:solidFill>
              <a:srgbClr val="AF73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5079656" y="1900000"/>
              <a:ext cx="72557" cy="575029"/>
            </a:xfrm>
            <a:custGeom>
              <a:rect b="b" l="l" r="r" t="t"/>
              <a:pathLst>
                <a:path extrusionOk="0" h="16413" w="2071">
                  <a:moveTo>
                    <a:pt x="1145" y="1"/>
                  </a:moveTo>
                  <a:cubicBezTo>
                    <a:pt x="1245" y="639"/>
                    <a:pt x="1289" y="1234"/>
                    <a:pt x="1289" y="1828"/>
                  </a:cubicBezTo>
                  <a:cubicBezTo>
                    <a:pt x="1289" y="3116"/>
                    <a:pt x="1101" y="4404"/>
                    <a:pt x="826" y="5636"/>
                  </a:cubicBezTo>
                  <a:cubicBezTo>
                    <a:pt x="463" y="7474"/>
                    <a:pt x="1" y="9313"/>
                    <a:pt x="1" y="11140"/>
                  </a:cubicBezTo>
                  <a:lnTo>
                    <a:pt x="1" y="11239"/>
                  </a:lnTo>
                  <a:cubicBezTo>
                    <a:pt x="1" y="13165"/>
                    <a:pt x="595" y="15135"/>
                    <a:pt x="2015" y="16412"/>
                  </a:cubicBezTo>
                  <a:lnTo>
                    <a:pt x="2070" y="16368"/>
                  </a:lnTo>
                  <a:cubicBezTo>
                    <a:pt x="694" y="15091"/>
                    <a:pt x="89" y="13110"/>
                    <a:pt x="89" y="11239"/>
                  </a:cubicBezTo>
                  <a:lnTo>
                    <a:pt x="89" y="11140"/>
                  </a:lnTo>
                  <a:cubicBezTo>
                    <a:pt x="89" y="9313"/>
                    <a:pt x="551" y="7474"/>
                    <a:pt x="914" y="5636"/>
                  </a:cubicBezTo>
                  <a:cubicBezTo>
                    <a:pt x="1190" y="4404"/>
                    <a:pt x="1377" y="3116"/>
                    <a:pt x="1377" y="1828"/>
                  </a:cubicBezTo>
                  <a:cubicBezTo>
                    <a:pt x="1377" y="1234"/>
                    <a:pt x="1333" y="595"/>
                    <a:pt x="1245" y="1"/>
                  </a:cubicBezTo>
                  <a:close/>
                </a:path>
              </a:pathLst>
            </a:custGeom>
            <a:solidFill>
              <a:srgbClr val="AF73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>
              <a:off x="4997919" y="1951291"/>
              <a:ext cx="118804" cy="585049"/>
            </a:xfrm>
            <a:custGeom>
              <a:rect b="b" l="l" r="r" t="t"/>
              <a:pathLst>
                <a:path extrusionOk="0" h="16699" w="3391">
                  <a:moveTo>
                    <a:pt x="1508" y="1"/>
                  </a:moveTo>
                  <a:lnTo>
                    <a:pt x="1420" y="45"/>
                  </a:lnTo>
                  <a:cubicBezTo>
                    <a:pt x="1695" y="738"/>
                    <a:pt x="1827" y="1421"/>
                    <a:pt x="1827" y="2158"/>
                  </a:cubicBezTo>
                  <a:cubicBezTo>
                    <a:pt x="1827" y="3259"/>
                    <a:pt x="1552" y="4359"/>
                    <a:pt x="1233" y="5416"/>
                  </a:cubicBezTo>
                  <a:cubicBezTo>
                    <a:pt x="727" y="7155"/>
                    <a:pt x="0" y="8894"/>
                    <a:pt x="0" y="10732"/>
                  </a:cubicBezTo>
                  <a:lnTo>
                    <a:pt x="0" y="10776"/>
                  </a:lnTo>
                  <a:cubicBezTo>
                    <a:pt x="44" y="13121"/>
                    <a:pt x="1321" y="15454"/>
                    <a:pt x="3346" y="16698"/>
                  </a:cubicBezTo>
                  <a:lnTo>
                    <a:pt x="3390" y="16599"/>
                  </a:lnTo>
                  <a:cubicBezTo>
                    <a:pt x="1420" y="15410"/>
                    <a:pt x="132" y="13121"/>
                    <a:pt x="88" y="10776"/>
                  </a:cubicBezTo>
                  <a:lnTo>
                    <a:pt x="88" y="10732"/>
                  </a:lnTo>
                  <a:cubicBezTo>
                    <a:pt x="88" y="8949"/>
                    <a:pt x="826" y="7199"/>
                    <a:pt x="1321" y="5460"/>
                  </a:cubicBezTo>
                  <a:cubicBezTo>
                    <a:pt x="1651" y="4403"/>
                    <a:pt x="1927" y="3259"/>
                    <a:pt x="1927" y="2158"/>
                  </a:cubicBezTo>
                  <a:cubicBezTo>
                    <a:pt x="1927" y="1421"/>
                    <a:pt x="1827" y="694"/>
                    <a:pt x="1508" y="1"/>
                  </a:cubicBezTo>
                  <a:close/>
                </a:path>
              </a:pathLst>
            </a:custGeom>
            <a:solidFill>
              <a:srgbClr val="AF73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4926973" y="1850250"/>
              <a:ext cx="131907" cy="639424"/>
            </a:xfrm>
            <a:custGeom>
              <a:rect b="b" l="l" r="r" t="t"/>
              <a:pathLst>
                <a:path extrusionOk="0" h="18251" w="3765">
                  <a:moveTo>
                    <a:pt x="3676" y="1"/>
                  </a:moveTo>
                  <a:cubicBezTo>
                    <a:pt x="2939" y="2015"/>
                    <a:pt x="2025" y="3941"/>
                    <a:pt x="1244" y="5956"/>
                  </a:cubicBezTo>
                  <a:cubicBezTo>
                    <a:pt x="550" y="7926"/>
                    <a:pt x="0" y="9995"/>
                    <a:pt x="0" y="12109"/>
                  </a:cubicBezTo>
                  <a:lnTo>
                    <a:pt x="0" y="12285"/>
                  </a:lnTo>
                  <a:cubicBezTo>
                    <a:pt x="0" y="14442"/>
                    <a:pt x="693" y="16643"/>
                    <a:pt x="2201" y="18250"/>
                  </a:cubicBezTo>
                  <a:lnTo>
                    <a:pt x="2245" y="18162"/>
                  </a:lnTo>
                  <a:cubicBezTo>
                    <a:pt x="782" y="16599"/>
                    <a:pt x="99" y="14442"/>
                    <a:pt x="99" y="12285"/>
                  </a:cubicBezTo>
                  <a:lnTo>
                    <a:pt x="99" y="12109"/>
                  </a:lnTo>
                  <a:cubicBezTo>
                    <a:pt x="99" y="10039"/>
                    <a:pt x="649" y="7981"/>
                    <a:pt x="1332" y="6000"/>
                  </a:cubicBezTo>
                  <a:cubicBezTo>
                    <a:pt x="2113" y="3985"/>
                    <a:pt x="3027" y="2059"/>
                    <a:pt x="3764" y="1"/>
                  </a:cubicBezTo>
                  <a:close/>
                </a:path>
              </a:pathLst>
            </a:custGeom>
            <a:solidFill>
              <a:srgbClr val="AF73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7"/>
            <p:cNvSpPr/>
            <p:nvPr/>
          </p:nvSpPr>
          <p:spPr>
            <a:xfrm>
              <a:off x="5127864" y="2136031"/>
              <a:ext cx="244124" cy="150931"/>
            </a:xfrm>
            <a:custGeom>
              <a:rect b="b" l="l" r="r" t="t"/>
              <a:pathLst>
                <a:path extrusionOk="0" h="4308" w="6968">
                  <a:moveTo>
                    <a:pt x="6968" y="0"/>
                  </a:moveTo>
                  <a:lnTo>
                    <a:pt x="6968" y="0"/>
                  </a:lnTo>
                  <a:cubicBezTo>
                    <a:pt x="5734" y="261"/>
                    <a:pt x="3726" y="1879"/>
                    <a:pt x="1734" y="1879"/>
                  </a:cubicBezTo>
                  <a:cubicBezTo>
                    <a:pt x="1292" y="1879"/>
                    <a:pt x="851" y="1799"/>
                    <a:pt x="419" y="1607"/>
                  </a:cubicBezTo>
                  <a:cubicBezTo>
                    <a:pt x="419" y="2300"/>
                    <a:pt x="320" y="3027"/>
                    <a:pt x="188" y="3621"/>
                  </a:cubicBezTo>
                  <a:cubicBezTo>
                    <a:pt x="144" y="3676"/>
                    <a:pt x="144" y="3676"/>
                    <a:pt x="144" y="3720"/>
                  </a:cubicBezTo>
                  <a:cubicBezTo>
                    <a:pt x="89" y="3852"/>
                    <a:pt x="45" y="3952"/>
                    <a:pt x="1" y="4084"/>
                  </a:cubicBezTo>
                  <a:cubicBezTo>
                    <a:pt x="735" y="4235"/>
                    <a:pt x="1475" y="4307"/>
                    <a:pt x="2214" y="4307"/>
                  </a:cubicBezTo>
                  <a:cubicBezTo>
                    <a:pt x="3734" y="4307"/>
                    <a:pt x="5248" y="4001"/>
                    <a:pt x="6693" y="3445"/>
                  </a:cubicBezTo>
                  <a:cubicBezTo>
                    <a:pt x="6693" y="3170"/>
                    <a:pt x="6693" y="2851"/>
                    <a:pt x="6748" y="2477"/>
                  </a:cubicBezTo>
                  <a:cubicBezTo>
                    <a:pt x="6792" y="1519"/>
                    <a:pt x="6924" y="374"/>
                    <a:pt x="6968" y="0"/>
                  </a:cubicBezTo>
                  <a:close/>
                </a:path>
              </a:pathLst>
            </a:custGeom>
            <a:solidFill>
              <a:srgbClr val="F6AC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4766548" y="2256726"/>
              <a:ext cx="944824" cy="395300"/>
            </a:xfrm>
            <a:custGeom>
              <a:rect b="b" l="l" r="r" t="t"/>
              <a:pathLst>
                <a:path extrusionOk="0" h="11283" w="26968">
                  <a:moveTo>
                    <a:pt x="17006" y="0"/>
                  </a:moveTo>
                  <a:cubicBezTo>
                    <a:pt x="15561" y="556"/>
                    <a:pt x="14047" y="862"/>
                    <a:pt x="12527" y="862"/>
                  </a:cubicBezTo>
                  <a:cubicBezTo>
                    <a:pt x="11788" y="862"/>
                    <a:pt x="11048" y="790"/>
                    <a:pt x="10314" y="639"/>
                  </a:cubicBezTo>
                  <a:cubicBezTo>
                    <a:pt x="9994" y="1233"/>
                    <a:pt x="9488" y="1695"/>
                    <a:pt x="8751" y="1695"/>
                  </a:cubicBezTo>
                  <a:cubicBezTo>
                    <a:pt x="8751" y="1695"/>
                    <a:pt x="8745" y="1695"/>
                    <a:pt x="8734" y="1695"/>
                  </a:cubicBezTo>
                  <a:cubicBezTo>
                    <a:pt x="8421" y="1695"/>
                    <a:pt x="3848" y="1736"/>
                    <a:pt x="2477" y="4128"/>
                  </a:cubicBezTo>
                  <a:cubicBezTo>
                    <a:pt x="1552" y="5823"/>
                    <a:pt x="0" y="11282"/>
                    <a:pt x="0" y="11282"/>
                  </a:cubicBezTo>
                  <a:lnTo>
                    <a:pt x="26967" y="11282"/>
                  </a:lnTo>
                  <a:cubicBezTo>
                    <a:pt x="26967" y="11282"/>
                    <a:pt x="25767" y="5680"/>
                    <a:pt x="24579" y="3985"/>
                  </a:cubicBezTo>
                  <a:cubicBezTo>
                    <a:pt x="23709" y="2708"/>
                    <a:pt x="21684" y="2158"/>
                    <a:pt x="20132" y="1882"/>
                  </a:cubicBezTo>
                  <a:cubicBezTo>
                    <a:pt x="19438" y="1739"/>
                    <a:pt x="17006" y="1739"/>
                    <a:pt x="17006" y="0"/>
                  </a:cubicBezTo>
                  <a:close/>
                </a:path>
              </a:pathLst>
            </a:custGeom>
            <a:solidFill>
              <a:srgbClr val="F8B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7"/>
            <p:cNvSpPr/>
            <p:nvPr/>
          </p:nvSpPr>
          <p:spPr>
            <a:xfrm>
              <a:off x="4944701" y="2311101"/>
              <a:ext cx="589639" cy="342502"/>
            </a:xfrm>
            <a:custGeom>
              <a:rect b="b" l="l" r="r" t="t"/>
              <a:pathLst>
                <a:path extrusionOk="0" h="9776" w="16830">
                  <a:moveTo>
                    <a:pt x="13165" y="0"/>
                  </a:moveTo>
                  <a:cubicBezTo>
                    <a:pt x="13165" y="0"/>
                    <a:pt x="13627" y="6010"/>
                    <a:pt x="9719" y="7529"/>
                  </a:cubicBezTo>
                  <a:cubicBezTo>
                    <a:pt x="9407" y="7651"/>
                    <a:pt x="9082" y="7708"/>
                    <a:pt x="8764" y="7708"/>
                  </a:cubicBezTo>
                  <a:cubicBezTo>
                    <a:pt x="8477" y="7708"/>
                    <a:pt x="8197" y="7662"/>
                    <a:pt x="7936" y="7573"/>
                  </a:cubicBezTo>
                  <a:cubicBezTo>
                    <a:pt x="4491" y="6384"/>
                    <a:pt x="4821" y="2576"/>
                    <a:pt x="3622" y="143"/>
                  </a:cubicBezTo>
                  <a:cubicBezTo>
                    <a:pt x="3622" y="143"/>
                    <a:pt x="2114" y="143"/>
                    <a:pt x="1420" y="374"/>
                  </a:cubicBezTo>
                  <a:cubicBezTo>
                    <a:pt x="1420" y="374"/>
                    <a:pt x="1927" y="6747"/>
                    <a:pt x="0" y="9730"/>
                  </a:cubicBezTo>
                  <a:lnTo>
                    <a:pt x="10413" y="9730"/>
                  </a:lnTo>
                  <a:cubicBezTo>
                    <a:pt x="13159" y="9730"/>
                    <a:pt x="16702" y="9730"/>
                    <a:pt x="16827" y="9772"/>
                  </a:cubicBezTo>
                  <a:lnTo>
                    <a:pt x="16827" y="9772"/>
                  </a:lnTo>
                  <a:cubicBezTo>
                    <a:pt x="16748" y="9633"/>
                    <a:pt x="15332" y="5588"/>
                    <a:pt x="15685" y="418"/>
                  </a:cubicBezTo>
                  <a:cubicBezTo>
                    <a:pt x="15685" y="418"/>
                    <a:pt x="13902" y="0"/>
                    <a:pt x="13165" y="0"/>
                  </a:cubicBezTo>
                  <a:close/>
                  <a:moveTo>
                    <a:pt x="16827" y="9772"/>
                  </a:moveTo>
                  <a:lnTo>
                    <a:pt x="16827" y="9772"/>
                  </a:lnTo>
                  <a:cubicBezTo>
                    <a:pt x="16828" y="9774"/>
                    <a:pt x="16829" y="9776"/>
                    <a:pt x="16829" y="9776"/>
                  </a:cubicBezTo>
                  <a:cubicBezTo>
                    <a:pt x="16830" y="9776"/>
                    <a:pt x="16830" y="9775"/>
                    <a:pt x="16830" y="9774"/>
                  </a:cubicBezTo>
                  <a:cubicBezTo>
                    <a:pt x="16830" y="9774"/>
                    <a:pt x="16829" y="9773"/>
                    <a:pt x="16827" y="9772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5285206" y="2378578"/>
              <a:ext cx="72522" cy="48243"/>
            </a:xfrm>
            <a:custGeom>
              <a:rect b="b" l="l" r="r" t="t"/>
              <a:pathLst>
                <a:path extrusionOk="0" h="1377" w="2070">
                  <a:moveTo>
                    <a:pt x="2026" y="0"/>
                  </a:moveTo>
                  <a:cubicBezTo>
                    <a:pt x="1707" y="232"/>
                    <a:pt x="1332" y="419"/>
                    <a:pt x="1013" y="650"/>
                  </a:cubicBezTo>
                  <a:cubicBezTo>
                    <a:pt x="694" y="881"/>
                    <a:pt x="331" y="1101"/>
                    <a:pt x="0" y="1332"/>
                  </a:cubicBezTo>
                  <a:lnTo>
                    <a:pt x="55" y="1376"/>
                  </a:lnTo>
                  <a:cubicBezTo>
                    <a:pt x="375" y="1156"/>
                    <a:pt x="738" y="925"/>
                    <a:pt x="1057" y="738"/>
                  </a:cubicBezTo>
                  <a:cubicBezTo>
                    <a:pt x="1376" y="507"/>
                    <a:pt x="1751" y="276"/>
                    <a:pt x="2070" y="55"/>
                  </a:cubicBezTo>
                  <a:lnTo>
                    <a:pt x="2026" y="0"/>
                  </a:ln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5153720" y="2370870"/>
              <a:ext cx="56336" cy="49785"/>
            </a:xfrm>
            <a:custGeom>
              <a:rect b="b" l="l" r="r" t="t"/>
              <a:pathLst>
                <a:path extrusionOk="0" h="1421" w="1608">
                  <a:moveTo>
                    <a:pt x="0" y="0"/>
                  </a:moveTo>
                  <a:lnTo>
                    <a:pt x="0" y="44"/>
                  </a:lnTo>
                  <a:cubicBezTo>
                    <a:pt x="275" y="275"/>
                    <a:pt x="506" y="496"/>
                    <a:pt x="782" y="727"/>
                  </a:cubicBezTo>
                  <a:cubicBezTo>
                    <a:pt x="1002" y="958"/>
                    <a:pt x="1277" y="1189"/>
                    <a:pt x="1552" y="1420"/>
                  </a:cubicBezTo>
                  <a:lnTo>
                    <a:pt x="1607" y="1420"/>
                  </a:lnTo>
                  <a:lnTo>
                    <a:pt x="1607" y="1376"/>
                  </a:lnTo>
                  <a:cubicBezTo>
                    <a:pt x="1332" y="1145"/>
                    <a:pt x="1101" y="914"/>
                    <a:pt x="826" y="683"/>
                  </a:cubicBezTo>
                  <a:cubicBezTo>
                    <a:pt x="550" y="452"/>
                    <a:pt x="319" y="220"/>
                    <a:pt x="44" y="0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5061928" y="2317652"/>
              <a:ext cx="358268" cy="278073"/>
            </a:xfrm>
            <a:custGeom>
              <a:rect b="b" l="l" r="r" t="t"/>
              <a:pathLst>
                <a:path extrusionOk="0" h="7937" w="10226">
                  <a:moveTo>
                    <a:pt x="10182" y="0"/>
                  </a:moveTo>
                  <a:cubicBezTo>
                    <a:pt x="10138" y="0"/>
                    <a:pt x="10138" y="0"/>
                    <a:pt x="10138" y="44"/>
                  </a:cubicBezTo>
                  <a:lnTo>
                    <a:pt x="10138" y="187"/>
                  </a:lnTo>
                  <a:lnTo>
                    <a:pt x="10138" y="595"/>
                  </a:lnTo>
                  <a:cubicBezTo>
                    <a:pt x="10138" y="1145"/>
                    <a:pt x="10094" y="2158"/>
                    <a:pt x="9907" y="3390"/>
                  </a:cubicBezTo>
                  <a:cubicBezTo>
                    <a:pt x="9775" y="4359"/>
                    <a:pt x="9312" y="5460"/>
                    <a:pt x="8575" y="6329"/>
                  </a:cubicBezTo>
                  <a:cubicBezTo>
                    <a:pt x="7848" y="7199"/>
                    <a:pt x="6792" y="7848"/>
                    <a:pt x="5460" y="7848"/>
                  </a:cubicBezTo>
                  <a:cubicBezTo>
                    <a:pt x="5273" y="7848"/>
                    <a:pt x="5097" y="7848"/>
                    <a:pt x="4954" y="7793"/>
                  </a:cubicBezTo>
                  <a:cubicBezTo>
                    <a:pt x="3446" y="7661"/>
                    <a:pt x="2576" y="6924"/>
                    <a:pt x="2026" y="6142"/>
                  </a:cubicBezTo>
                  <a:cubicBezTo>
                    <a:pt x="1519" y="5317"/>
                    <a:pt x="1332" y="4403"/>
                    <a:pt x="1145" y="3809"/>
                  </a:cubicBezTo>
                  <a:cubicBezTo>
                    <a:pt x="969" y="3258"/>
                    <a:pt x="694" y="2345"/>
                    <a:pt x="463" y="1563"/>
                  </a:cubicBezTo>
                  <a:cubicBezTo>
                    <a:pt x="375" y="1145"/>
                    <a:pt x="276" y="826"/>
                    <a:pt x="232" y="551"/>
                  </a:cubicBezTo>
                  <a:cubicBezTo>
                    <a:pt x="144" y="319"/>
                    <a:pt x="100" y="143"/>
                    <a:pt x="100" y="143"/>
                  </a:cubicBezTo>
                  <a:lnTo>
                    <a:pt x="44" y="88"/>
                  </a:lnTo>
                  <a:cubicBezTo>
                    <a:pt x="0" y="143"/>
                    <a:pt x="0" y="143"/>
                    <a:pt x="0" y="187"/>
                  </a:cubicBezTo>
                  <a:cubicBezTo>
                    <a:pt x="0" y="187"/>
                    <a:pt x="694" y="2708"/>
                    <a:pt x="1057" y="3853"/>
                  </a:cubicBezTo>
                  <a:cubicBezTo>
                    <a:pt x="1244" y="4403"/>
                    <a:pt x="1420" y="5372"/>
                    <a:pt x="1971" y="6197"/>
                  </a:cubicBezTo>
                  <a:cubicBezTo>
                    <a:pt x="2477" y="7023"/>
                    <a:pt x="3402" y="7749"/>
                    <a:pt x="4954" y="7892"/>
                  </a:cubicBezTo>
                  <a:cubicBezTo>
                    <a:pt x="5097" y="7936"/>
                    <a:pt x="5273" y="7936"/>
                    <a:pt x="5460" y="7936"/>
                  </a:cubicBezTo>
                  <a:cubicBezTo>
                    <a:pt x="6836" y="7936"/>
                    <a:pt x="7892" y="7298"/>
                    <a:pt x="8674" y="6373"/>
                  </a:cubicBezTo>
                  <a:cubicBezTo>
                    <a:pt x="9400" y="5504"/>
                    <a:pt x="9863" y="4359"/>
                    <a:pt x="10006" y="3445"/>
                  </a:cubicBezTo>
                  <a:cubicBezTo>
                    <a:pt x="10182" y="2158"/>
                    <a:pt x="10226" y="1145"/>
                    <a:pt x="10226" y="595"/>
                  </a:cubicBezTo>
                  <a:lnTo>
                    <a:pt x="10226" y="44"/>
                  </a:lnTo>
                  <a:cubicBezTo>
                    <a:pt x="10226" y="0"/>
                    <a:pt x="10182" y="0"/>
                    <a:pt x="10182" y="0"/>
                  </a:cubicBezTo>
                  <a:close/>
                </a:path>
              </a:pathLst>
            </a:custGeom>
            <a:solidFill>
              <a:srgbClr val="DF8D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5478004" y="2325745"/>
              <a:ext cx="45160" cy="322812"/>
            </a:xfrm>
            <a:custGeom>
              <a:rect b="b" l="l" r="r" t="t"/>
              <a:pathLst>
                <a:path extrusionOk="0" h="9214" w="1289">
                  <a:moveTo>
                    <a:pt x="188" y="0"/>
                  </a:moveTo>
                  <a:cubicBezTo>
                    <a:pt x="144" y="0"/>
                    <a:pt x="144" y="0"/>
                    <a:pt x="144" y="44"/>
                  </a:cubicBezTo>
                  <a:cubicBezTo>
                    <a:pt x="144" y="44"/>
                    <a:pt x="1" y="738"/>
                    <a:pt x="1" y="1883"/>
                  </a:cubicBezTo>
                  <a:cubicBezTo>
                    <a:pt x="1" y="3490"/>
                    <a:pt x="232" y="6098"/>
                    <a:pt x="1201" y="9169"/>
                  </a:cubicBezTo>
                  <a:cubicBezTo>
                    <a:pt x="1201" y="9213"/>
                    <a:pt x="1201" y="9213"/>
                    <a:pt x="1245" y="9213"/>
                  </a:cubicBezTo>
                  <a:lnTo>
                    <a:pt x="1289" y="9169"/>
                  </a:lnTo>
                  <a:cubicBezTo>
                    <a:pt x="331" y="6054"/>
                    <a:pt x="100" y="3490"/>
                    <a:pt x="100" y="1883"/>
                  </a:cubicBezTo>
                  <a:cubicBezTo>
                    <a:pt x="100" y="1288"/>
                    <a:pt x="144" y="826"/>
                    <a:pt x="188" y="551"/>
                  </a:cubicBezTo>
                  <a:lnTo>
                    <a:pt x="188" y="188"/>
                  </a:lnTo>
                  <a:cubicBezTo>
                    <a:pt x="188" y="88"/>
                    <a:pt x="232" y="44"/>
                    <a:pt x="232" y="44"/>
                  </a:cubicBezTo>
                  <a:lnTo>
                    <a:pt x="188" y="0"/>
                  </a:lnTo>
                  <a:close/>
                </a:path>
              </a:pathLst>
            </a:custGeom>
            <a:solidFill>
              <a:srgbClr val="DF8D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4965512" y="2325745"/>
              <a:ext cx="45160" cy="322812"/>
            </a:xfrm>
            <a:custGeom>
              <a:rect b="b" l="l" r="r" t="t"/>
              <a:pathLst>
                <a:path extrusionOk="0" h="9214" w="1289">
                  <a:moveTo>
                    <a:pt x="1101" y="0"/>
                  </a:moveTo>
                  <a:cubicBezTo>
                    <a:pt x="1101" y="0"/>
                    <a:pt x="1057" y="44"/>
                    <a:pt x="1101" y="44"/>
                  </a:cubicBezTo>
                  <a:lnTo>
                    <a:pt x="1101" y="188"/>
                  </a:lnTo>
                  <a:cubicBezTo>
                    <a:pt x="1101" y="408"/>
                    <a:pt x="1200" y="1013"/>
                    <a:pt x="1200" y="1883"/>
                  </a:cubicBezTo>
                  <a:cubicBezTo>
                    <a:pt x="1200" y="3490"/>
                    <a:pt x="969" y="6054"/>
                    <a:pt x="45" y="9169"/>
                  </a:cubicBezTo>
                  <a:cubicBezTo>
                    <a:pt x="1" y="9169"/>
                    <a:pt x="45" y="9213"/>
                    <a:pt x="45" y="9213"/>
                  </a:cubicBezTo>
                  <a:cubicBezTo>
                    <a:pt x="100" y="9213"/>
                    <a:pt x="100" y="9213"/>
                    <a:pt x="144" y="9169"/>
                  </a:cubicBezTo>
                  <a:cubicBezTo>
                    <a:pt x="1057" y="6098"/>
                    <a:pt x="1289" y="3490"/>
                    <a:pt x="1289" y="1883"/>
                  </a:cubicBezTo>
                  <a:cubicBezTo>
                    <a:pt x="1289" y="738"/>
                    <a:pt x="1200" y="44"/>
                    <a:pt x="1200" y="44"/>
                  </a:cubicBezTo>
                  <a:cubicBezTo>
                    <a:pt x="1145" y="0"/>
                    <a:pt x="1145" y="0"/>
                    <a:pt x="1101" y="0"/>
                  </a:cubicBezTo>
                  <a:close/>
                </a:path>
              </a:pathLst>
            </a:custGeom>
            <a:solidFill>
              <a:srgbClr val="DF8D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4931983" y="1835255"/>
              <a:ext cx="184740" cy="186877"/>
            </a:xfrm>
            <a:custGeom>
              <a:rect b="b" l="l" r="r" t="t"/>
              <a:pathLst>
                <a:path extrusionOk="0" h="5334" w="5273">
                  <a:moveTo>
                    <a:pt x="2623" y="0"/>
                  </a:moveTo>
                  <a:cubicBezTo>
                    <a:pt x="1337" y="0"/>
                    <a:pt x="226" y="1101"/>
                    <a:pt x="132" y="2487"/>
                  </a:cubicBezTo>
                  <a:cubicBezTo>
                    <a:pt x="0" y="3951"/>
                    <a:pt x="1057" y="5239"/>
                    <a:pt x="2477" y="5327"/>
                  </a:cubicBezTo>
                  <a:cubicBezTo>
                    <a:pt x="2534" y="5331"/>
                    <a:pt x="2592" y="5333"/>
                    <a:pt x="2649" y="5333"/>
                  </a:cubicBezTo>
                  <a:cubicBezTo>
                    <a:pt x="3954" y="5333"/>
                    <a:pt x="5089" y="4264"/>
                    <a:pt x="5184" y="2850"/>
                  </a:cubicBezTo>
                  <a:cubicBezTo>
                    <a:pt x="5272" y="1386"/>
                    <a:pt x="4260" y="99"/>
                    <a:pt x="2840" y="11"/>
                  </a:cubicBezTo>
                  <a:cubicBezTo>
                    <a:pt x="2767" y="4"/>
                    <a:pt x="2695" y="0"/>
                    <a:pt x="2623" y="0"/>
                  </a:cubicBezTo>
                  <a:close/>
                </a:path>
              </a:pathLst>
            </a:custGeom>
            <a:solidFill>
              <a:srgbClr val="F8B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4954335" y="1905606"/>
              <a:ext cx="115721" cy="65025"/>
            </a:xfrm>
            <a:custGeom>
              <a:rect b="b" l="l" r="r" t="t"/>
              <a:pathLst>
                <a:path extrusionOk="0" h="1856" w="3303">
                  <a:moveTo>
                    <a:pt x="1300" y="1"/>
                  </a:moveTo>
                  <a:cubicBezTo>
                    <a:pt x="1217" y="1"/>
                    <a:pt x="1136" y="6"/>
                    <a:pt x="1057" y="17"/>
                  </a:cubicBezTo>
                  <a:cubicBezTo>
                    <a:pt x="694" y="17"/>
                    <a:pt x="320" y="116"/>
                    <a:pt x="1" y="248"/>
                  </a:cubicBezTo>
                  <a:lnTo>
                    <a:pt x="1" y="292"/>
                  </a:lnTo>
                  <a:cubicBezTo>
                    <a:pt x="1" y="347"/>
                    <a:pt x="1" y="347"/>
                    <a:pt x="45" y="347"/>
                  </a:cubicBezTo>
                  <a:cubicBezTo>
                    <a:pt x="364" y="248"/>
                    <a:pt x="694" y="204"/>
                    <a:pt x="1057" y="160"/>
                  </a:cubicBezTo>
                  <a:cubicBezTo>
                    <a:pt x="1376" y="160"/>
                    <a:pt x="1696" y="204"/>
                    <a:pt x="2015" y="347"/>
                  </a:cubicBezTo>
                  <a:cubicBezTo>
                    <a:pt x="2114" y="347"/>
                    <a:pt x="2158" y="391"/>
                    <a:pt x="2246" y="435"/>
                  </a:cubicBezTo>
                  <a:lnTo>
                    <a:pt x="2433" y="567"/>
                  </a:lnTo>
                  <a:cubicBezTo>
                    <a:pt x="2565" y="666"/>
                    <a:pt x="2708" y="754"/>
                    <a:pt x="2796" y="897"/>
                  </a:cubicBezTo>
                  <a:cubicBezTo>
                    <a:pt x="2895" y="1030"/>
                    <a:pt x="2983" y="1217"/>
                    <a:pt x="3027" y="1349"/>
                  </a:cubicBezTo>
                  <a:cubicBezTo>
                    <a:pt x="3115" y="1492"/>
                    <a:pt x="3171" y="1668"/>
                    <a:pt x="3215" y="1811"/>
                  </a:cubicBezTo>
                  <a:cubicBezTo>
                    <a:pt x="3215" y="1855"/>
                    <a:pt x="3259" y="1855"/>
                    <a:pt x="3259" y="1855"/>
                  </a:cubicBezTo>
                  <a:cubicBezTo>
                    <a:pt x="3303" y="1855"/>
                    <a:pt x="3303" y="1811"/>
                    <a:pt x="3303" y="1811"/>
                  </a:cubicBezTo>
                  <a:cubicBezTo>
                    <a:pt x="3259" y="1624"/>
                    <a:pt x="3215" y="1448"/>
                    <a:pt x="3171" y="1305"/>
                  </a:cubicBezTo>
                  <a:cubicBezTo>
                    <a:pt x="3071" y="1118"/>
                    <a:pt x="3027" y="986"/>
                    <a:pt x="2939" y="798"/>
                  </a:cubicBezTo>
                  <a:cubicBezTo>
                    <a:pt x="2840" y="666"/>
                    <a:pt x="2708" y="523"/>
                    <a:pt x="2565" y="435"/>
                  </a:cubicBezTo>
                  <a:lnTo>
                    <a:pt x="2345" y="248"/>
                  </a:lnTo>
                  <a:cubicBezTo>
                    <a:pt x="2246" y="204"/>
                    <a:pt x="2158" y="204"/>
                    <a:pt x="2114" y="160"/>
                  </a:cubicBezTo>
                  <a:cubicBezTo>
                    <a:pt x="1832" y="52"/>
                    <a:pt x="1556" y="1"/>
                    <a:pt x="1300" y="1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4972063" y="1932022"/>
              <a:ext cx="128473" cy="41692"/>
            </a:xfrm>
            <a:custGeom>
              <a:rect b="b" l="l" r="r" t="t"/>
              <a:pathLst>
                <a:path extrusionOk="0" h="1190" w="3667">
                  <a:moveTo>
                    <a:pt x="1927" y="0"/>
                  </a:moveTo>
                  <a:cubicBezTo>
                    <a:pt x="1564" y="0"/>
                    <a:pt x="1234" y="88"/>
                    <a:pt x="914" y="232"/>
                  </a:cubicBezTo>
                  <a:cubicBezTo>
                    <a:pt x="595" y="419"/>
                    <a:pt x="276" y="595"/>
                    <a:pt x="45" y="826"/>
                  </a:cubicBezTo>
                  <a:cubicBezTo>
                    <a:pt x="1" y="870"/>
                    <a:pt x="1" y="870"/>
                    <a:pt x="45" y="870"/>
                  </a:cubicBezTo>
                  <a:cubicBezTo>
                    <a:pt x="45" y="914"/>
                    <a:pt x="45" y="914"/>
                    <a:pt x="89" y="914"/>
                  </a:cubicBezTo>
                  <a:cubicBezTo>
                    <a:pt x="364" y="694"/>
                    <a:pt x="639" y="551"/>
                    <a:pt x="958" y="419"/>
                  </a:cubicBezTo>
                  <a:cubicBezTo>
                    <a:pt x="1289" y="276"/>
                    <a:pt x="1608" y="187"/>
                    <a:pt x="1927" y="187"/>
                  </a:cubicBezTo>
                  <a:lnTo>
                    <a:pt x="2202" y="187"/>
                  </a:lnTo>
                  <a:lnTo>
                    <a:pt x="2433" y="276"/>
                  </a:lnTo>
                  <a:cubicBezTo>
                    <a:pt x="2565" y="320"/>
                    <a:pt x="2753" y="364"/>
                    <a:pt x="2841" y="463"/>
                  </a:cubicBezTo>
                  <a:cubicBezTo>
                    <a:pt x="3028" y="551"/>
                    <a:pt x="3116" y="694"/>
                    <a:pt x="3259" y="782"/>
                  </a:cubicBezTo>
                  <a:cubicBezTo>
                    <a:pt x="3391" y="914"/>
                    <a:pt x="3490" y="1057"/>
                    <a:pt x="3578" y="1145"/>
                  </a:cubicBezTo>
                  <a:lnTo>
                    <a:pt x="3578" y="1189"/>
                  </a:lnTo>
                  <a:lnTo>
                    <a:pt x="3666" y="1189"/>
                  </a:lnTo>
                  <a:lnTo>
                    <a:pt x="3666" y="1101"/>
                  </a:lnTo>
                  <a:cubicBezTo>
                    <a:pt x="3578" y="969"/>
                    <a:pt x="3490" y="826"/>
                    <a:pt x="3347" y="694"/>
                  </a:cubicBezTo>
                  <a:cubicBezTo>
                    <a:pt x="3215" y="551"/>
                    <a:pt x="3116" y="419"/>
                    <a:pt x="2940" y="320"/>
                  </a:cubicBezTo>
                  <a:cubicBezTo>
                    <a:pt x="2797" y="232"/>
                    <a:pt x="2665" y="143"/>
                    <a:pt x="2477" y="88"/>
                  </a:cubicBezTo>
                  <a:lnTo>
                    <a:pt x="2202" y="44"/>
                  </a:lnTo>
                  <a:cubicBezTo>
                    <a:pt x="2114" y="0"/>
                    <a:pt x="2015" y="0"/>
                    <a:pt x="1927" y="0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4995992" y="1645996"/>
              <a:ext cx="532182" cy="571911"/>
            </a:xfrm>
            <a:custGeom>
              <a:rect b="b" l="l" r="r" t="t"/>
              <a:pathLst>
                <a:path extrusionOk="0" h="16324" w="15190">
                  <a:moveTo>
                    <a:pt x="6353" y="0"/>
                  </a:moveTo>
                  <a:cubicBezTo>
                    <a:pt x="2015" y="0"/>
                    <a:pt x="1101" y="3079"/>
                    <a:pt x="1101" y="3079"/>
                  </a:cubicBezTo>
                  <a:cubicBezTo>
                    <a:pt x="1101" y="3079"/>
                    <a:pt x="1288" y="5776"/>
                    <a:pt x="694" y="7152"/>
                  </a:cubicBezTo>
                  <a:cubicBezTo>
                    <a:pt x="143" y="8583"/>
                    <a:pt x="0" y="11059"/>
                    <a:pt x="375" y="12248"/>
                  </a:cubicBezTo>
                  <a:cubicBezTo>
                    <a:pt x="782" y="13481"/>
                    <a:pt x="3027" y="15913"/>
                    <a:pt x="5691" y="16232"/>
                  </a:cubicBezTo>
                  <a:cubicBezTo>
                    <a:pt x="6166" y="16295"/>
                    <a:pt x="6624" y="16324"/>
                    <a:pt x="7063" y="16324"/>
                  </a:cubicBezTo>
                  <a:cubicBezTo>
                    <a:pt x="9554" y="16324"/>
                    <a:pt x="11428" y="15405"/>
                    <a:pt x="12251" y="14581"/>
                  </a:cubicBezTo>
                  <a:cubicBezTo>
                    <a:pt x="13583" y="13162"/>
                    <a:pt x="13946" y="10509"/>
                    <a:pt x="14034" y="10003"/>
                  </a:cubicBezTo>
                  <a:cubicBezTo>
                    <a:pt x="14177" y="9540"/>
                    <a:pt x="14728" y="6788"/>
                    <a:pt x="14772" y="6150"/>
                  </a:cubicBezTo>
                  <a:cubicBezTo>
                    <a:pt x="14816" y="5501"/>
                    <a:pt x="15190" y="2067"/>
                    <a:pt x="9862" y="548"/>
                  </a:cubicBezTo>
                  <a:cubicBezTo>
                    <a:pt x="8497" y="159"/>
                    <a:pt x="7337" y="0"/>
                    <a:pt x="6353" y="0"/>
                  </a:cubicBezTo>
                  <a:close/>
                </a:path>
              </a:pathLst>
            </a:custGeom>
            <a:solidFill>
              <a:srgbClr val="F8B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7"/>
            <p:cNvSpPr/>
            <p:nvPr/>
          </p:nvSpPr>
          <p:spPr>
            <a:xfrm>
              <a:off x="5428289" y="1932022"/>
              <a:ext cx="143083" cy="188243"/>
            </a:xfrm>
            <a:custGeom>
              <a:rect b="b" l="l" r="r" t="t"/>
              <a:pathLst>
                <a:path extrusionOk="0" h="5373" w="4084">
                  <a:moveTo>
                    <a:pt x="1607" y="0"/>
                  </a:moveTo>
                  <a:cubicBezTo>
                    <a:pt x="1244" y="0"/>
                    <a:pt x="925" y="88"/>
                    <a:pt x="594" y="187"/>
                  </a:cubicBezTo>
                  <a:cubicBezTo>
                    <a:pt x="826" y="1057"/>
                    <a:pt x="1057" y="2796"/>
                    <a:pt x="0" y="4821"/>
                  </a:cubicBezTo>
                  <a:cubicBezTo>
                    <a:pt x="418" y="5141"/>
                    <a:pt x="925" y="5372"/>
                    <a:pt x="1475" y="5372"/>
                  </a:cubicBezTo>
                  <a:cubicBezTo>
                    <a:pt x="1499" y="5373"/>
                    <a:pt x="1524" y="5373"/>
                    <a:pt x="1548" y="5373"/>
                  </a:cubicBezTo>
                  <a:cubicBezTo>
                    <a:pt x="2893" y="5373"/>
                    <a:pt x="4040" y="4190"/>
                    <a:pt x="4040" y="2752"/>
                  </a:cubicBezTo>
                  <a:cubicBezTo>
                    <a:pt x="4084" y="1288"/>
                    <a:pt x="2983" y="44"/>
                    <a:pt x="1607" y="0"/>
                  </a:cubicBezTo>
                  <a:close/>
                </a:path>
              </a:pathLst>
            </a:custGeom>
            <a:solidFill>
              <a:srgbClr val="F8B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5439465" y="1996416"/>
              <a:ext cx="74064" cy="42848"/>
            </a:xfrm>
            <a:custGeom>
              <a:rect b="b" l="l" r="r" t="t"/>
              <a:pathLst>
                <a:path extrusionOk="0" h="1223" w="2114">
                  <a:moveTo>
                    <a:pt x="55" y="1"/>
                  </a:moveTo>
                  <a:cubicBezTo>
                    <a:pt x="55" y="89"/>
                    <a:pt x="55" y="133"/>
                    <a:pt x="0" y="177"/>
                  </a:cubicBezTo>
                  <a:lnTo>
                    <a:pt x="55" y="177"/>
                  </a:lnTo>
                  <a:cubicBezTo>
                    <a:pt x="143" y="177"/>
                    <a:pt x="231" y="232"/>
                    <a:pt x="330" y="232"/>
                  </a:cubicBezTo>
                  <a:cubicBezTo>
                    <a:pt x="650" y="276"/>
                    <a:pt x="969" y="408"/>
                    <a:pt x="1244" y="595"/>
                  </a:cubicBezTo>
                  <a:cubicBezTo>
                    <a:pt x="1519" y="727"/>
                    <a:pt x="1794" y="958"/>
                    <a:pt x="2025" y="1189"/>
                  </a:cubicBezTo>
                  <a:cubicBezTo>
                    <a:pt x="2048" y="1211"/>
                    <a:pt x="2059" y="1222"/>
                    <a:pt x="2070" y="1222"/>
                  </a:cubicBezTo>
                  <a:cubicBezTo>
                    <a:pt x="2081" y="1222"/>
                    <a:pt x="2092" y="1211"/>
                    <a:pt x="2114" y="1189"/>
                  </a:cubicBezTo>
                  <a:lnTo>
                    <a:pt x="2114" y="1145"/>
                  </a:lnTo>
                  <a:cubicBezTo>
                    <a:pt x="1882" y="870"/>
                    <a:pt x="1607" y="639"/>
                    <a:pt x="1332" y="408"/>
                  </a:cubicBezTo>
                  <a:cubicBezTo>
                    <a:pt x="1013" y="232"/>
                    <a:pt x="694" y="89"/>
                    <a:pt x="330" y="45"/>
                  </a:cubicBezTo>
                  <a:cubicBezTo>
                    <a:pt x="231" y="45"/>
                    <a:pt x="143" y="1"/>
                    <a:pt x="55" y="1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5436382" y="2015686"/>
              <a:ext cx="37032" cy="54409"/>
            </a:xfrm>
            <a:custGeom>
              <a:rect b="b" l="l" r="r" t="t"/>
              <a:pathLst>
                <a:path extrusionOk="0" h="1553" w="1057">
                  <a:moveTo>
                    <a:pt x="44" y="1"/>
                  </a:moveTo>
                  <a:cubicBezTo>
                    <a:pt x="44" y="45"/>
                    <a:pt x="0" y="89"/>
                    <a:pt x="0" y="133"/>
                  </a:cubicBezTo>
                  <a:lnTo>
                    <a:pt x="0" y="177"/>
                  </a:lnTo>
                  <a:cubicBezTo>
                    <a:pt x="187" y="320"/>
                    <a:pt x="319" y="452"/>
                    <a:pt x="462" y="639"/>
                  </a:cubicBezTo>
                  <a:cubicBezTo>
                    <a:pt x="639" y="914"/>
                    <a:pt x="826" y="1234"/>
                    <a:pt x="969" y="1509"/>
                  </a:cubicBezTo>
                  <a:cubicBezTo>
                    <a:pt x="1013" y="1553"/>
                    <a:pt x="1013" y="1553"/>
                    <a:pt x="1057" y="1553"/>
                  </a:cubicBezTo>
                  <a:lnTo>
                    <a:pt x="1057" y="1509"/>
                  </a:lnTo>
                  <a:cubicBezTo>
                    <a:pt x="969" y="1146"/>
                    <a:pt x="782" y="870"/>
                    <a:pt x="595" y="551"/>
                  </a:cubicBezTo>
                  <a:cubicBezTo>
                    <a:pt x="462" y="320"/>
                    <a:pt x="275" y="133"/>
                    <a:pt x="44" y="1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5285206" y="1848744"/>
              <a:ext cx="145956" cy="94910"/>
            </a:xfrm>
            <a:custGeom>
              <a:rect b="b" l="l" r="r" t="t"/>
              <a:pathLst>
                <a:path extrusionOk="0" h="2709" w="4166">
                  <a:moveTo>
                    <a:pt x="552" y="0"/>
                  </a:moveTo>
                  <a:cubicBezTo>
                    <a:pt x="367" y="0"/>
                    <a:pt x="237" y="55"/>
                    <a:pt x="188" y="176"/>
                  </a:cubicBezTo>
                  <a:cubicBezTo>
                    <a:pt x="0" y="638"/>
                    <a:pt x="55" y="913"/>
                    <a:pt x="419" y="1145"/>
                  </a:cubicBezTo>
                  <a:cubicBezTo>
                    <a:pt x="782" y="1365"/>
                    <a:pt x="2345" y="1827"/>
                    <a:pt x="2807" y="2058"/>
                  </a:cubicBezTo>
                  <a:cubicBezTo>
                    <a:pt x="3027" y="2190"/>
                    <a:pt x="3578" y="2520"/>
                    <a:pt x="3908" y="2697"/>
                  </a:cubicBezTo>
                  <a:cubicBezTo>
                    <a:pt x="3931" y="2704"/>
                    <a:pt x="3955" y="2708"/>
                    <a:pt x="3978" y="2708"/>
                  </a:cubicBezTo>
                  <a:cubicBezTo>
                    <a:pt x="4083" y="2708"/>
                    <a:pt x="4166" y="2629"/>
                    <a:pt x="4084" y="2520"/>
                  </a:cubicBezTo>
                  <a:cubicBezTo>
                    <a:pt x="3908" y="2102"/>
                    <a:pt x="3446" y="1508"/>
                    <a:pt x="2851" y="1046"/>
                  </a:cubicBezTo>
                  <a:cubicBezTo>
                    <a:pt x="2038" y="436"/>
                    <a:pt x="1076" y="0"/>
                    <a:pt x="552" y="0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5039576" y="1817738"/>
              <a:ext cx="149249" cy="45300"/>
            </a:xfrm>
            <a:custGeom>
              <a:rect b="b" l="l" r="r" t="t"/>
              <a:pathLst>
                <a:path extrusionOk="0" h="1293" w="4260">
                  <a:moveTo>
                    <a:pt x="3217" y="0"/>
                  </a:moveTo>
                  <a:cubicBezTo>
                    <a:pt x="2755" y="0"/>
                    <a:pt x="2211" y="64"/>
                    <a:pt x="1739" y="147"/>
                  </a:cubicBezTo>
                  <a:cubicBezTo>
                    <a:pt x="1057" y="279"/>
                    <a:pt x="407" y="742"/>
                    <a:pt x="88" y="1061"/>
                  </a:cubicBezTo>
                  <a:cubicBezTo>
                    <a:pt x="0" y="1149"/>
                    <a:pt x="88" y="1292"/>
                    <a:pt x="187" y="1292"/>
                  </a:cubicBezTo>
                  <a:cubicBezTo>
                    <a:pt x="550" y="1248"/>
                    <a:pt x="1101" y="1149"/>
                    <a:pt x="1376" y="1149"/>
                  </a:cubicBezTo>
                  <a:cubicBezTo>
                    <a:pt x="1469" y="1131"/>
                    <a:pt x="1603" y="1125"/>
                    <a:pt x="1760" y="1125"/>
                  </a:cubicBezTo>
                  <a:cubicBezTo>
                    <a:pt x="2212" y="1125"/>
                    <a:pt x="2860" y="1179"/>
                    <a:pt x="3307" y="1179"/>
                  </a:cubicBezTo>
                  <a:cubicBezTo>
                    <a:pt x="3478" y="1179"/>
                    <a:pt x="3619" y="1171"/>
                    <a:pt x="3709" y="1149"/>
                  </a:cubicBezTo>
                  <a:cubicBezTo>
                    <a:pt x="4084" y="1061"/>
                    <a:pt x="4260" y="830"/>
                    <a:pt x="4260" y="379"/>
                  </a:cubicBezTo>
                  <a:cubicBezTo>
                    <a:pt x="4235" y="98"/>
                    <a:pt x="3789" y="0"/>
                    <a:pt x="3217" y="0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5794615" y="2046166"/>
              <a:ext cx="133448" cy="144554"/>
            </a:xfrm>
            <a:custGeom>
              <a:rect b="b" l="l" r="r" t="t"/>
              <a:pathLst>
                <a:path extrusionOk="0" h="4126" w="3809">
                  <a:moveTo>
                    <a:pt x="1887" y="0"/>
                  </a:moveTo>
                  <a:cubicBezTo>
                    <a:pt x="1806" y="0"/>
                    <a:pt x="1723" y="44"/>
                    <a:pt x="1696" y="132"/>
                  </a:cubicBezTo>
                  <a:lnTo>
                    <a:pt x="1564" y="1057"/>
                  </a:lnTo>
                  <a:cubicBezTo>
                    <a:pt x="1520" y="1376"/>
                    <a:pt x="1288" y="1607"/>
                    <a:pt x="1013" y="1695"/>
                  </a:cubicBezTo>
                  <a:lnTo>
                    <a:pt x="188" y="1927"/>
                  </a:lnTo>
                  <a:cubicBezTo>
                    <a:pt x="1" y="1971"/>
                    <a:pt x="1" y="2202"/>
                    <a:pt x="188" y="2246"/>
                  </a:cubicBezTo>
                  <a:lnTo>
                    <a:pt x="1013" y="2477"/>
                  </a:lnTo>
                  <a:cubicBezTo>
                    <a:pt x="1288" y="2565"/>
                    <a:pt x="1520" y="2796"/>
                    <a:pt x="1564" y="3115"/>
                  </a:cubicBezTo>
                  <a:lnTo>
                    <a:pt x="1751" y="3985"/>
                  </a:lnTo>
                  <a:cubicBezTo>
                    <a:pt x="1773" y="4078"/>
                    <a:pt x="1852" y="4125"/>
                    <a:pt x="1932" y="4125"/>
                  </a:cubicBezTo>
                  <a:cubicBezTo>
                    <a:pt x="2012" y="4125"/>
                    <a:pt x="2092" y="4078"/>
                    <a:pt x="2114" y="3985"/>
                  </a:cubicBezTo>
                  <a:lnTo>
                    <a:pt x="2301" y="3027"/>
                  </a:lnTo>
                  <a:cubicBezTo>
                    <a:pt x="2345" y="2752"/>
                    <a:pt x="2477" y="2565"/>
                    <a:pt x="2708" y="2477"/>
                  </a:cubicBezTo>
                  <a:lnTo>
                    <a:pt x="3622" y="2246"/>
                  </a:lnTo>
                  <a:cubicBezTo>
                    <a:pt x="3809" y="2202"/>
                    <a:pt x="3809" y="1927"/>
                    <a:pt x="3622" y="1883"/>
                  </a:cubicBezTo>
                  <a:lnTo>
                    <a:pt x="2708" y="1651"/>
                  </a:lnTo>
                  <a:cubicBezTo>
                    <a:pt x="2477" y="1607"/>
                    <a:pt x="2301" y="1376"/>
                    <a:pt x="2246" y="1145"/>
                  </a:cubicBezTo>
                  <a:lnTo>
                    <a:pt x="2070" y="132"/>
                  </a:lnTo>
                  <a:cubicBezTo>
                    <a:pt x="2048" y="44"/>
                    <a:pt x="1968" y="0"/>
                    <a:pt x="1887" y="0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5896041" y="2445390"/>
              <a:ext cx="85240" cy="91231"/>
            </a:xfrm>
            <a:custGeom>
              <a:rect b="b" l="l" r="r" t="t"/>
              <a:pathLst>
                <a:path extrusionOk="0" h="2604" w="2433">
                  <a:moveTo>
                    <a:pt x="1213" y="0"/>
                  </a:moveTo>
                  <a:cubicBezTo>
                    <a:pt x="1167" y="0"/>
                    <a:pt x="1123" y="25"/>
                    <a:pt x="1101" y="75"/>
                  </a:cubicBezTo>
                  <a:lnTo>
                    <a:pt x="1002" y="669"/>
                  </a:lnTo>
                  <a:cubicBezTo>
                    <a:pt x="958" y="845"/>
                    <a:pt x="826" y="988"/>
                    <a:pt x="639" y="1032"/>
                  </a:cubicBezTo>
                  <a:lnTo>
                    <a:pt x="132" y="1175"/>
                  </a:lnTo>
                  <a:cubicBezTo>
                    <a:pt x="0" y="1219"/>
                    <a:pt x="0" y="1395"/>
                    <a:pt x="132" y="1451"/>
                  </a:cubicBezTo>
                  <a:lnTo>
                    <a:pt x="683" y="1539"/>
                  </a:lnTo>
                  <a:cubicBezTo>
                    <a:pt x="826" y="1583"/>
                    <a:pt x="958" y="1770"/>
                    <a:pt x="1002" y="1946"/>
                  </a:cubicBezTo>
                  <a:lnTo>
                    <a:pt x="1145" y="2496"/>
                  </a:lnTo>
                  <a:cubicBezTo>
                    <a:pt x="1145" y="2568"/>
                    <a:pt x="1192" y="2603"/>
                    <a:pt x="1239" y="2603"/>
                  </a:cubicBezTo>
                  <a:cubicBezTo>
                    <a:pt x="1285" y="2603"/>
                    <a:pt x="1332" y="2568"/>
                    <a:pt x="1332" y="2496"/>
                  </a:cubicBezTo>
                  <a:lnTo>
                    <a:pt x="1464" y="1902"/>
                  </a:lnTo>
                  <a:cubicBezTo>
                    <a:pt x="1508" y="1726"/>
                    <a:pt x="1607" y="1583"/>
                    <a:pt x="1739" y="1539"/>
                  </a:cubicBezTo>
                  <a:lnTo>
                    <a:pt x="2334" y="1395"/>
                  </a:lnTo>
                  <a:cubicBezTo>
                    <a:pt x="2433" y="1351"/>
                    <a:pt x="2433" y="1219"/>
                    <a:pt x="2334" y="1175"/>
                  </a:cubicBezTo>
                  <a:lnTo>
                    <a:pt x="1739" y="1032"/>
                  </a:lnTo>
                  <a:cubicBezTo>
                    <a:pt x="1607" y="988"/>
                    <a:pt x="1464" y="845"/>
                    <a:pt x="1464" y="713"/>
                  </a:cubicBezTo>
                  <a:lnTo>
                    <a:pt x="1332" y="75"/>
                  </a:lnTo>
                  <a:cubicBezTo>
                    <a:pt x="1305" y="25"/>
                    <a:pt x="1258" y="0"/>
                    <a:pt x="1213" y="0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4726047" y="1896637"/>
              <a:ext cx="119189" cy="128649"/>
            </a:xfrm>
            <a:custGeom>
              <a:rect b="b" l="l" r="r" t="t"/>
              <a:pathLst>
                <a:path extrusionOk="0" h="3672" w="3402">
                  <a:moveTo>
                    <a:pt x="1679" y="0"/>
                  </a:moveTo>
                  <a:cubicBezTo>
                    <a:pt x="1610" y="0"/>
                    <a:pt x="1541" y="47"/>
                    <a:pt x="1519" y="141"/>
                  </a:cubicBezTo>
                  <a:lnTo>
                    <a:pt x="1376" y="922"/>
                  </a:lnTo>
                  <a:cubicBezTo>
                    <a:pt x="1332" y="1197"/>
                    <a:pt x="1156" y="1429"/>
                    <a:pt x="925" y="1517"/>
                  </a:cubicBezTo>
                  <a:lnTo>
                    <a:pt x="144" y="1704"/>
                  </a:lnTo>
                  <a:cubicBezTo>
                    <a:pt x="0" y="1748"/>
                    <a:pt x="0" y="1979"/>
                    <a:pt x="144" y="2023"/>
                  </a:cubicBezTo>
                  <a:lnTo>
                    <a:pt x="925" y="2199"/>
                  </a:lnTo>
                  <a:cubicBezTo>
                    <a:pt x="1156" y="2254"/>
                    <a:pt x="1332" y="2474"/>
                    <a:pt x="1376" y="2749"/>
                  </a:cubicBezTo>
                  <a:lnTo>
                    <a:pt x="1563" y="3531"/>
                  </a:lnTo>
                  <a:cubicBezTo>
                    <a:pt x="1563" y="3625"/>
                    <a:pt x="1632" y="3671"/>
                    <a:pt x="1701" y="3671"/>
                  </a:cubicBezTo>
                  <a:cubicBezTo>
                    <a:pt x="1770" y="3671"/>
                    <a:pt x="1839" y="3625"/>
                    <a:pt x="1839" y="3531"/>
                  </a:cubicBezTo>
                  <a:lnTo>
                    <a:pt x="2026" y="2661"/>
                  </a:lnTo>
                  <a:cubicBezTo>
                    <a:pt x="2070" y="2430"/>
                    <a:pt x="2202" y="2254"/>
                    <a:pt x="2433" y="2199"/>
                  </a:cubicBezTo>
                  <a:lnTo>
                    <a:pt x="3214" y="1979"/>
                  </a:lnTo>
                  <a:cubicBezTo>
                    <a:pt x="3402" y="1924"/>
                    <a:pt x="3402" y="1704"/>
                    <a:pt x="3214" y="1649"/>
                  </a:cubicBezTo>
                  <a:lnTo>
                    <a:pt x="2433" y="1473"/>
                  </a:lnTo>
                  <a:cubicBezTo>
                    <a:pt x="2202" y="1429"/>
                    <a:pt x="2070" y="1242"/>
                    <a:pt x="2026" y="1010"/>
                  </a:cubicBezTo>
                  <a:lnTo>
                    <a:pt x="1839" y="141"/>
                  </a:lnTo>
                  <a:cubicBezTo>
                    <a:pt x="1817" y="47"/>
                    <a:pt x="1748" y="0"/>
                    <a:pt x="1679" y="0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4615372" y="2098473"/>
              <a:ext cx="78689" cy="86151"/>
            </a:xfrm>
            <a:custGeom>
              <a:rect b="b" l="l" r="r" t="t"/>
              <a:pathLst>
                <a:path extrusionOk="0" h="2459" w="2246">
                  <a:moveTo>
                    <a:pt x="1135" y="1"/>
                  </a:moveTo>
                  <a:cubicBezTo>
                    <a:pt x="1087" y="1"/>
                    <a:pt x="1037" y="36"/>
                    <a:pt x="1013" y="114"/>
                  </a:cubicBezTo>
                  <a:lnTo>
                    <a:pt x="914" y="621"/>
                  </a:lnTo>
                  <a:cubicBezTo>
                    <a:pt x="870" y="797"/>
                    <a:pt x="782" y="940"/>
                    <a:pt x="595" y="984"/>
                  </a:cubicBezTo>
                  <a:lnTo>
                    <a:pt x="89" y="1116"/>
                  </a:lnTo>
                  <a:cubicBezTo>
                    <a:pt x="0" y="1171"/>
                    <a:pt x="0" y="1303"/>
                    <a:pt x="89" y="1347"/>
                  </a:cubicBezTo>
                  <a:lnTo>
                    <a:pt x="595" y="1490"/>
                  </a:lnTo>
                  <a:cubicBezTo>
                    <a:pt x="782" y="1490"/>
                    <a:pt x="870" y="1666"/>
                    <a:pt x="914" y="1854"/>
                  </a:cubicBezTo>
                  <a:lnTo>
                    <a:pt x="1057" y="2360"/>
                  </a:lnTo>
                  <a:cubicBezTo>
                    <a:pt x="1057" y="2426"/>
                    <a:pt x="1101" y="2459"/>
                    <a:pt x="1145" y="2459"/>
                  </a:cubicBezTo>
                  <a:cubicBezTo>
                    <a:pt x="1189" y="2459"/>
                    <a:pt x="1233" y="2426"/>
                    <a:pt x="1233" y="2360"/>
                  </a:cubicBezTo>
                  <a:lnTo>
                    <a:pt x="1332" y="1765"/>
                  </a:lnTo>
                  <a:cubicBezTo>
                    <a:pt x="1376" y="1622"/>
                    <a:pt x="1464" y="1490"/>
                    <a:pt x="1607" y="1490"/>
                  </a:cubicBezTo>
                  <a:lnTo>
                    <a:pt x="2158" y="1303"/>
                  </a:lnTo>
                  <a:cubicBezTo>
                    <a:pt x="2246" y="1303"/>
                    <a:pt x="2246" y="1116"/>
                    <a:pt x="2158" y="1116"/>
                  </a:cubicBezTo>
                  <a:lnTo>
                    <a:pt x="1607" y="984"/>
                  </a:lnTo>
                  <a:cubicBezTo>
                    <a:pt x="1464" y="940"/>
                    <a:pt x="1376" y="797"/>
                    <a:pt x="1332" y="665"/>
                  </a:cubicBezTo>
                  <a:lnTo>
                    <a:pt x="1233" y="70"/>
                  </a:lnTo>
                  <a:cubicBezTo>
                    <a:pt x="1213" y="25"/>
                    <a:pt x="1175" y="1"/>
                    <a:pt x="1135" y="1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5714420" y="1929710"/>
              <a:ext cx="78689" cy="85170"/>
            </a:xfrm>
            <a:custGeom>
              <a:rect b="b" l="l" r="r" t="t"/>
              <a:pathLst>
                <a:path extrusionOk="0" h="2431" w="2246">
                  <a:moveTo>
                    <a:pt x="1123" y="0"/>
                  </a:moveTo>
                  <a:cubicBezTo>
                    <a:pt x="1079" y="0"/>
                    <a:pt x="1035" y="22"/>
                    <a:pt x="1013" y="66"/>
                  </a:cubicBezTo>
                  <a:lnTo>
                    <a:pt x="914" y="617"/>
                  </a:lnTo>
                  <a:cubicBezTo>
                    <a:pt x="870" y="804"/>
                    <a:pt x="782" y="936"/>
                    <a:pt x="595" y="980"/>
                  </a:cubicBezTo>
                  <a:lnTo>
                    <a:pt x="88" y="1123"/>
                  </a:lnTo>
                  <a:cubicBezTo>
                    <a:pt x="0" y="1167"/>
                    <a:pt x="0" y="1310"/>
                    <a:pt x="88" y="1354"/>
                  </a:cubicBezTo>
                  <a:lnTo>
                    <a:pt x="595" y="1442"/>
                  </a:lnTo>
                  <a:cubicBezTo>
                    <a:pt x="782" y="1486"/>
                    <a:pt x="870" y="1629"/>
                    <a:pt x="914" y="1805"/>
                  </a:cubicBezTo>
                  <a:lnTo>
                    <a:pt x="1057" y="2356"/>
                  </a:lnTo>
                  <a:cubicBezTo>
                    <a:pt x="1057" y="2405"/>
                    <a:pt x="1101" y="2430"/>
                    <a:pt x="1145" y="2430"/>
                  </a:cubicBezTo>
                  <a:cubicBezTo>
                    <a:pt x="1189" y="2430"/>
                    <a:pt x="1233" y="2405"/>
                    <a:pt x="1233" y="2356"/>
                  </a:cubicBezTo>
                  <a:lnTo>
                    <a:pt x="1332" y="1761"/>
                  </a:lnTo>
                  <a:cubicBezTo>
                    <a:pt x="1376" y="1629"/>
                    <a:pt x="1464" y="1486"/>
                    <a:pt x="1607" y="1442"/>
                  </a:cubicBezTo>
                  <a:lnTo>
                    <a:pt x="2157" y="1310"/>
                  </a:lnTo>
                  <a:cubicBezTo>
                    <a:pt x="2246" y="1310"/>
                    <a:pt x="2246" y="1123"/>
                    <a:pt x="2157" y="1123"/>
                  </a:cubicBezTo>
                  <a:lnTo>
                    <a:pt x="1607" y="980"/>
                  </a:lnTo>
                  <a:cubicBezTo>
                    <a:pt x="1464" y="936"/>
                    <a:pt x="1376" y="804"/>
                    <a:pt x="1332" y="661"/>
                  </a:cubicBezTo>
                  <a:lnTo>
                    <a:pt x="1233" y="66"/>
                  </a:lnTo>
                  <a:cubicBezTo>
                    <a:pt x="1211" y="22"/>
                    <a:pt x="1167" y="0"/>
                    <a:pt x="1123" y="0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4644276" y="2396026"/>
              <a:ext cx="115756" cy="124094"/>
            </a:xfrm>
            <a:custGeom>
              <a:rect b="b" l="l" r="r" t="t"/>
              <a:pathLst>
                <a:path extrusionOk="0" h="3542" w="3304">
                  <a:moveTo>
                    <a:pt x="1625" y="0"/>
                  </a:moveTo>
                  <a:cubicBezTo>
                    <a:pt x="1556" y="0"/>
                    <a:pt x="1487" y="36"/>
                    <a:pt x="1465" y="108"/>
                  </a:cubicBezTo>
                  <a:lnTo>
                    <a:pt x="1333" y="878"/>
                  </a:lnTo>
                  <a:cubicBezTo>
                    <a:pt x="1289" y="1153"/>
                    <a:pt x="1102" y="1385"/>
                    <a:pt x="871" y="1429"/>
                  </a:cubicBezTo>
                  <a:lnTo>
                    <a:pt x="133" y="1616"/>
                  </a:lnTo>
                  <a:cubicBezTo>
                    <a:pt x="1" y="1660"/>
                    <a:pt x="1" y="1891"/>
                    <a:pt x="133" y="1935"/>
                  </a:cubicBezTo>
                  <a:lnTo>
                    <a:pt x="871" y="2122"/>
                  </a:lnTo>
                  <a:cubicBezTo>
                    <a:pt x="1102" y="2166"/>
                    <a:pt x="1289" y="2397"/>
                    <a:pt x="1333" y="2672"/>
                  </a:cubicBezTo>
                  <a:lnTo>
                    <a:pt x="1509" y="3410"/>
                  </a:lnTo>
                  <a:cubicBezTo>
                    <a:pt x="1509" y="3498"/>
                    <a:pt x="1578" y="3542"/>
                    <a:pt x="1647" y="3542"/>
                  </a:cubicBezTo>
                  <a:cubicBezTo>
                    <a:pt x="1715" y="3542"/>
                    <a:pt x="1784" y="3498"/>
                    <a:pt x="1784" y="3410"/>
                  </a:cubicBezTo>
                  <a:lnTo>
                    <a:pt x="1971" y="2584"/>
                  </a:lnTo>
                  <a:cubicBezTo>
                    <a:pt x="1971" y="2353"/>
                    <a:pt x="2158" y="2166"/>
                    <a:pt x="2334" y="2122"/>
                  </a:cubicBezTo>
                  <a:lnTo>
                    <a:pt x="3116" y="1891"/>
                  </a:lnTo>
                  <a:cubicBezTo>
                    <a:pt x="3303" y="1891"/>
                    <a:pt x="3303" y="1660"/>
                    <a:pt x="3116" y="1616"/>
                  </a:cubicBezTo>
                  <a:lnTo>
                    <a:pt x="2334" y="1385"/>
                  </a:lnTo>
                  <a:cubicBezTo>
                    <a:pt x="2158" y="1341"/>
                    <a:pt x="1971" y="1153"/>
                    <a:pt x="1927" y="977"/>
                  </a:cubicBezTo>
                  <a:lnTo>
                    <a:pt x="1784" y="108"/>
                  </a:lnTo>
                  <a:cubicBezTo>
                    <a:pt x="1762" y="36"/>
                    <a:pt x="1693" y="0"/>
                    <a:pt x="1625" y="0"/>
                  </a:cubicBezTo>
                  <a:close/>
                </a:path>
              </a:pathLst>
            </a:custGeom>
            <a:solidFill>
              <a:srgbClr val="FCC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4976688" y="1556482"/>
              <a:ext cx="710194" cy="429950"/>
            </a:xfrm>
            <a:custGeom>
              <a:rect b="b" l="l" r="r" t="t"/>
              <a:pathLst>
                <a:path extrusionOk="0" h="12272" w="20271">
                  <a:moveTo>
                    <a:pt x="7572" y="1"/>
                  </a:moveTo>
                  <a:cubicBezTo>
                    <a:pt x="4038" y="1"/>
                    <a:pt x="1489" y="1595"/>
                    <a:pt x="551" y="5029"/>
                  </a:cubicBezTo>
                  <a:cubicBezTo>
                    <a:pt x="1" y="7186"/>
                    <a:pt x="826" y="7692"/>
                    <a:pt x="826" y="7692"/>
                  </a:cubicBezTo>
                  <a:cubicBezTo>
                    <a:pt x="826" y="7692"/>
                    <a:pt x="3150" y="7776"/>
                    <a:pt x="5042" y="7776"/>
                  </a:cubicBezTo>
                  <a:cubicBezTo>
                    <a:pt x="5987" y="7776"/>
                    <a:pt x="6825" y="7755"/>
                    <a:pt x="7210" y="7692"/>
                  </a:cubicBezTo>
                  <a:lnTo>
                    <a:pt x="8036" y="5854"/>
                  </a:lnTo>
                  <a:lnTo>
                    <a:pt x="7937" y="8111"/>
                  </a:lnTo>
                  <a:lnTo>
                    <a:pt x="13033" y="10213"/>
                  </a:lnTo>
                  <a:lnTo>
                    <a:pt x="13440" y="8199"/>
                  </a:lnTo>
                  <a:lnTo>
                    <a:pt x="13947" y="10951"/>
                  </a:lnTo>
                  <a:cubicBezTo>
                    <a:pt x="13947" y="10951"/>
                    <a:pt x="15554" y="11776"/>
                    <a:pt x="17887" y="12238"/>
                  </a:cubicBezTo>
                  <a:cubicBezTo>
                    <a:pt x="17994" y="12261"/>
                    <a:pt x="18097" y="12271"/>
                    <a:pt x="18195" y="12271"/>
                  </a:cubicBezTo>
                  <a:cubicBezTo>
                    <a:pt x="20271" y="12271"/>
                    <a:pt x="20205" y="7436"/>
                    <a:pt x="19637" y="5953"/>
                  </a:cubicBezTo>
                  <a:cubicBezTo>
                    <a:pt x="19087" y="4434"/>
                    <a:pt x="17117" y="2695"/>
                    <a:pt x="14684" y="2607"/>
                  </a:cubicBezTo>
                  <a:cubicBezTo>
                    <a:pt x="14684" y="2607"/>
                    <a:pt x="13121" y="351"/>
                    <a:pt x="8443" y="32"/>
                  </a:cubicBezTo>
                  <a:cubicBezTo>
                    <a:pt x="8147" y="11"/>
                    <a:pt x="7856" y="1"/>
                    <a:pt x="7572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5518504" y="1689475"/>
              <a:ext cx="310095" cy="841856"/>
            </a:xfrm>
            <a:custGeom>
              <a:rect b="b" l="l" r="r" t="t"/>
              <a:pathLst>
                <a:path extrusionOk="0" h="24029" w="8851">
                  <a:moveTo>
                    <a:pt x="452" y="0"/>
                  </a:moveTo>
                  <a:cubicBezTo>
                    <a:pt x="320" y="0"/>
                    <a:pt x="133" y="44"/>
                    <a:pt x="1" y="44"/>
                  </a:cubicBezTo>
                  <a:lnTo>
                    <a:pt x="1" y="132"/>
                  </a:lnTo>
                  <a:cubicBezTo>
                    <a:pt x="133" y="132"/>
                    <a:pt x="320" y="88"/>
                    <a:pt x="452" y="88"/>
                  </a:cubicBezTo>
                  <a:cubicBezTo>
                    <a:pt x="1553" y="88"/>
                    <a:pt x="2653" y="958"/>
                    <a:pt x="3116" y="2058"/>
                  </a:cubicBezTo>
                  <a:cubicBezTo>
                    <a:pt x="3391" y="2708"/>
                    <a:pt x="3479" y="3390"/>
                    <a:pt x="3479" y="4084"/>
                  </a:cubicBezTo>
                  <a:cubicBezTo>
                    <a:pt x="3479" y="4722"/>
                    <a:pt x="3391" y="5360"/>
                    <a:pt x="3303" y="5966"/>
                  </a:cubicBezTo>
                  <a:cubicBezTo>
                    <a:pt x="3116" y="7066"/>
                    <a:pt x="2884" y="8167"/>
                    <a:pt x="2884" y="9268"/>
                  </a:cubicBezTo>
                  <a:cubicBezTo>
                    <a:pt x="2884" y="9488"/>
                    <a:pt x="2884" y="9719"/>
                    <a:pt x="2928" y="9994"/>
                  </a:cubicBezTo>
                  <a:cubicBezTo>
                    <a:pt x="3116" y="11744"/>
                    <a:pt x="4073" y="13296"/>
                    <a:pt x="5130" y="14672"/>
                  </a:cubicBezTo>
                  <a:cubicBezTo>
                    <a:pt x="6187" y="16092"/>
                    <a:pt x="7331" y="17424"/>
                    <a:pt x="8069" y="18987"/>
                  </a:cubicBezTo>
                  <a:cubicBezTo>
                    <a:pt x="8531" y="19857"/>
                    <a:pt x="8751" y="20869"/>
                    <a:pt x="8751" y="21827"/>
                  </a:cubicBezTo>
                  <a:cubicBezTo>
                    <a:pt x="8751" y="22608"/>
                    <a:pt x="8619" y="23346"/>
                    <a:pt x="8256" y="23984"/>
                  </a:cubicBezTo>
                  <a:lnTo>
                    <a:pt x="8344" y="24028"/>
                  </a:lnTo>
                  <a:cubicBezTo>
                    <a:pt x="8707" y="23346"/>
                    <a:pt x="8850" y="22608"/>
                    <a:pt x="8850" y="21827"/>
                  </a:cubicBezTo>
                  <a:cubicBezTo>
                    <a:pt x="8850" y="20869"/>
                    <a:pt x="8575" y="19857"/>
                    <a:pt x="8157" y="18943"/>
                  </a:cubicBezTo>
                  <a:cubicBezTo>
                    <a:pt x="7430" y="17380"/>
                    <a:pt x="6231" y="16048"/>
                    <a:pt x="5174" y="14628"/>
                  </a:cubicBezTo>
                  <a:cubicBezTo>
                    <a:pt x="4172" y="13252"/>
                    <a:pt x="3204" y="11689"/>
                    <a:pt x="3028" y="9950"/>
                  </a:cubicBezTo>
                  <a:cubicBezTo>
                    <a:pt x="2972" y="9719"/>
                    <a:pt x="2972" y="9488"/>
                    <a:pt x="2972" y="9268"/>
                  </a:cubicBezTo>
                  <a:cubicBezTo>
                    <a:pt x="2972" y="8167"/>
                    <a:pt x="3204" y="7066"/>
                    <a:pt x="3391" y="6010"/>
                  </a:cubicBezTo>
                  <a:cubicBezTo>
                    <a:pt x="3479" y="5360"/>
                    <a:pt x="3578" y="4722"/>
                    <a:pt x="3578" y="4084"/>
                  </a:cubicBezTo>
                  <a:cubicBezTo>
                    <a:pt x="3578" y="3390"/>
                    <a:pt x="3479" y="2664"/>
                    <a:pt x="3160" y="2014"/>
                  </a:cubicBezTo>
                  <a:cubicBezTo>
                    <a:pt x="2697" y="914"/>
                    <a:pt x="1597" y="0"/>
                    <a:pt x="452" y="0"/>
                  </a:cubicBezTo>
                  <a:close/>
                </a:path>
              </a:pathLst>
            </a:custGeom>
            <a:solidFill>
              <a:srgbClr val="AF73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5558619" y="2131371"/>
              <a:ext cx="150826" cy="462812"/>
            </a:xfrm>
            <a:custGeom>
              <a:rect b="b" l="l" r="r" t="t"/>
              <a:pathLst>
                <a:path extrusionOk="0" h="13210" w="4305">
                  <a:moveTo>
                    <a:pt x="88" y="1"/>
                  </a:moveTo>
                  <a:lnTo>
                    <a:pt x="0" y="45"/>
                  </a:lnTo>
                  <a:cubicBezTo>
                    <a:pt x="595" y="2059"/>
                    <a:pt x="2290" y="3435"/>
                    <a:pt x="3258" y="5273"/>
                  </a:cubicBezTo>
                  <a:cubicBezTo>
                    <a:pt x="3985" y="6737"/>
                    <a:pt x="4216" y="8344"/>
                    <a:pt x="4216" y="9995"/>
                  </a:cubicBezTo>
                  <a:cubicBezTo>
                    <a:pt x="4216" y="11052"/>
                    <a:pt x="4128" y="12153"/>
                    <a:pt x="4029" y="13209"/>
                  </a:cubicBezTo>
                  <a:lnTo>
                    <a:pt x="4128" y="13209"/>
                  </a:lnTo>
                  <a:cubicBezTo>
                    <a:pt x="4216" y="12153"/>
                    <a:pt x="4304" y="11052"/>
                    <a:pt x="4304" y="9995"/>
                  </a:cubicBezTo>
                  <a:cubicBezTo>
                    <a:pt x="4304" y="8344"/>
                    <a:pt x="4084" y="6693"/>
                    <a:pt x="3346" y="5229"/>
                  </a:cubicBezTo>
                  <a:cubicBezTo>
                    <a:pt x="2378" y="3391"/>
                    <a:pt x="639" y="1971"/>
                    <a:pt x="88" y="1"/>
                  </a:cubicBezTo>
                  <a:close/>
                </a:path>
              </a:pathLst>
            </a:custGeom>
            <a:solidFill>
              <a:srgbClr val="AF73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5531222" y="1726472"/>
              <a:ext cx="56336" cy="241041"/>
            </a:xfrm>
            <a:custGeom>
              <a:rect b="b" l="l" r="r" t="t"/>
              <a:pathLst>
                <a:path extrusionOk="0" h="6880" w="1608">
                  <a:moveTo>
                    <a:pt x="45" y="1"/>
                  </a:moveTo>
                  <a:lnTo>
                    <a:pt x="1" y="45"/>
                  </a:lnTo>
                  <a:cubicBezTo>
                    <a:pt x="1058" y="870"/>
                    <a:pt x="1509" y="2246"/>
                    <a:pt x="1509" y="3622"/>
                  </a:cubicBezTo>
                  <a:lnTo>
                    <a:pt x="1509" y="3666"/>
                  </a:lnTo>
                  <a:cubicBezTo>
                    <a:pt x="1509" y="4767"/>
                    <a:pt x="1289" y="5823"/>
                    <a:pt x="1058" y="6880"/>
                  </a:cubicBezTo>
                  <a:lnTo>
                    <a:pt x="1146" y="6880"/>
                  </a:lnTo>
                  <a:cubicBezTo>
                    <a:pt x="1377" y="5823"/>
                    <a:pt x="1608" y="4767"/>
                    <a:pt x="1608" y="3666"/>
                  </a:cubicBezTo>
                  <a:lnTo>
                    <a:pt x="1608" y="3622"/>
                  </a:lnTo>
                  <a:cubicBezTo>
                    <a:pt x="1608" y="2246"/>
                    <a:pt x="1146" y="826"/>
                    <a:pt x="45" y="1"/>
                  </a:cubicBezTo>
                  <a:close/>
                </a:path>
              </a:pathLst>
            </a:custGeom>
            <a:solidFill>
              <a:srgbClr val="AF73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5021813" y="1596141"/>
              <a:ext cx="436957" cy="192833"/>
            </a:xfrm>
            <a:custGeom>
              <a:rect b="b" l="l" r="r" t="t"/>
              <a:pathLst>
                <a:path extrusionOk="0" h="5504" w="12472">
                  <a:moveTo>
                    <a:pt x="7199" y="0"/>
                  </a:moveTo>
                  <a:cubicBezTo>
                    <a:pt x="6517" y="0"/>
                    <a:pt x="5867" y="44"/>
                    <a:pt x="5273" y="231"/>
                  </a:cubicBezTo>
                  <a:cubicBezTo>
                    <a:pt x="2752" y="925"/>
                    <a:pt x="694" y="2983"/>
                    <a:pt x="1" y="5504"/>
                  </a:cubicBezTo>
                  <a:lnTo>
                    <a:pt x="89" y="5504"/>
                  </a:lnTo>
                  <a:cubicBezTo>
                    <a:pt x="782" y="3071"/>
                    <a:pt x="2841" y="1013"/>
                    <a:pt x="5273" y="320"/>
                  </a:cubicBezTo>
                  <a:cubicBezTo>
                    <a:pt x="5922" y="187"/>
                    <a:pt x="6561" y="99"/>
                    <a:pt x="7199" y="99"/>
                  </a:cubicBezTo>
                  <a:cubicBezTo>
                    <a:pt x="9081" y="99"/>
                    <a:pt x="11008" y="826"/>
                    <a:pt x="12384" y="2158"/>
                  </a:cubicBezTo>
                  <a:lnTo>
                    <a:pt x="12472" y="2070"/>
                  </a:lnTo>
                  <a:cubicBezTo>
                    <a:pt x="11052" y="738"/>
                    <a:pt x="9125" y="0"/>
                    <a:pt x="7199" y="0"/>
                  </a:cubicBezTo>
                  <a:close/>
                </a:path>
              </a:pathLst>
            </a:custGeom>
            <a:solidFill>
              <a:srgbClr val="AF73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5153720" y="1653984"/>
              <a:ext cx="178188" cy="138458"/>
            </a:xfrm>
            <a:custGeom>
              <a:rect b="b" l="l" r="r" t="t"/>
              <a:pathLst>
                <a:path extrusionOk="0" h="3952" w="5086">
                  <a:moveTo>
                    <a:pt x="5085" y="0"/>
                  </a:moveTo>
                  <a:cubicBezTo>
                    <a:pt x="2796" y="187"/>
                    <a:pt x="782" y="1794"/>
                    <a:pt x="0" y="3952"/>
                  </a:cubicBezTo>
                  <a:lnTo>
                    <a:pt x="88" y="3952"/>
                  </a:lnTo>
                  <a:cubicBezTo>
                    <a:pt x="826" y="1883"/>
                    <a:pt x="2884" y="276"/>
                    <a:pt x="5085" y="99"/>
                  </a:cubicBezTo>
                  <a:lnTo>
                    <a:pt x="5085" y="0"/>
                  </a:lnTo>
                  <a:close/>
                </a:path>
              </a:pathLst>
            </a:custGeom>
            <a:solidFill>
              <a:srgbClr val="AF73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5344976" y="1678263"/>
              <a:ext cx="73679" cy="170095"/>
            </a:xfrm>
            <a:custGeom>
              <a:rect b="b" l="l" r="r" t="t"/>
              <a:pathLst>
                <a:path extrusionOk="0" h="4855" w="2103">
                  <a:moveTo>
                    <a:pt x="2015" y="1"/>
                  </a:moveTo>
                  <a:cubicBezTo>
                    <a:pt x="1784" y="1740"/>
                    <a:pt x="870" y="3303"/>
                    <a:pt x="1" y="4811"/>
                  </a:cubicBezTo>
                  <a:lnTo>
                    <a:pt x="45" y="4855"/>
                  </a:lnTo>
                  <a:cubicBezTo>
                    <a:pt x="958" y="3347"/>
                    <a:pt x="1872" y="1784"/>
                    <a:pt x="2103" y="1"/>
                  </a:cubicBezTo>
                  <a:close/>
                </a:path>
              </a:pathLst>
            </a:custGeom>
            <a:solidFill>
              <a:srgbClr val="AF73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5486132" y="1732638"/>
              <a:ext cx="28939" cy="162387"/>
            </a:xfrm>
            <a:custGeom>
              <a:rect b="b" l="l" r="r" t="t"/>
              <a:pathLst>
                <a:path extrusionOk="0" h="4635" w="826">
                  <a:moveTo>
                    <a:pt x="44" y="1"/>
                  </a:moveTo>
                  <a:lnTo>
                    <a:pt x="0" y="56"/>
                  </a:lnTo>
                  <a:cubicBezTo>
                    <a:pt x="506" y="969"/>
                    <a:pt x="738" y="2026"/>
                    <a:pt x="738" y="3028"/>
                  </a:cubicBezTo>
                  <a:cubicBezTo>
                    <a:pt x="738" y="3578"/>
                    <a:pt x="693" y="4084"/>
                    <a:pt x="550" y="4591"/>
                  </a:cubicBezTo>
                  <a:lnTo>
                    <a:pt x="649" y="4635"/>
                  </a:lnTo>
                  <a:cubicBezTo>
                    <a:pt x="782" y="4084"/>
                    <a:pt x="826" y="3578"/>
                    <a:pt x="826" y="3028"/>
                  </a:cubicBezTo>
                  <a:cubicBezTo>
                    <a:pt x="826" y="1982"/>
                    <a:pt x="594" y="925"/>
                    <a:pt x="44" y="1"/>
                  </a:cubicBezTo>
                  <a:close/>
                </a:path>
              </a:pathLst>
            </a:custGeom>
            <a:solidFill>
              <a:srgbClr val="AF73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5259770" y="2095320"/>
              <a:ext cx="62502" cy="109765"/>
            </a:xfrm>
            <a:custGeom>
              <a:rect b="b" l="l" r="r" t="t"/>
              <a:pathLst>
                <a:path extrusionOk="0" h="3133" w="1784">
                  <a:moveTo>
                    <a:pt x="479" y="1"/>
                  </a:moveTo>
                  <a:cubicBezTo>
                    <a:pt x="424" y="1"/>
                    <a:pt x="385" y="6"/>
                    <a:pt x="363" y="17"/>
                  </a:cubicBezTo>
                  <a:cubicBezTo>
                    <a:pt x="176" y="160"/>
                    <a:pt x="0" y="436"/>
                    <a:pt x="0" y="711"/>
                  </a:cubicBezTo>
                  <a:cubicBezTo>
                    <a:pt x="0" y="887"/>
                    <a:pt x="44" y="1074"/>
                    <a:pt x="176" y="1162"/>
                  </a:cubicBezTo>
                  <a:cubicBezTo>
                    <a:pt x="275" y="1206"/>
                    <a:pt x="407" y="1305"/>
                    <a:pt x="594" y="1393"/>
                  </a:cubicBezTo>
                  <a:cubicBezTo>
                    <a:pt x="1002" y="1536"/>
                    <a:pt x="1464" y="1712"/>
                    <a:pt x="1508" y="2032"/>
                  </a:cubicBezTo>
                  <a:cubicBezTo>
                    <a:pt x="1552" y="2538"/>
                    <a:pt x="1376" y="3088"/>
                    <a:pt x="1376" y="3088"/>
                  </a:cubicBezTo>
                  <a:lnTo>
                    <a:pt x="1552" y="3132"/>
                  </a:lnTo>
                  <a:cubicBezTo>
                    <a:pt x="1552" y="3132"/>
                    <a:pt x="1783" y="2582"/>
                    <a:pt x="1695" y="1988"/>
                  </a:cubicBezTo>
                  <a:cubicBezTo>
                    <a:pt x="1651" y="1580"/>
                    <a:pt x="1145" y="1349"/>
                    <a:pt x="682" y="1162"/>
                  </a:cubicBezTo>
                  <a:cubicBezTo>
                    <a:pt x="550" y="1118"/>
                    <a:pt x="363" y="1074"/>
                    <a:pt x="275" y="986"/>
                  </a:cubicBezTo>
                  <a:cubicBezTo>
                    <a:pt x="176" y="931"/>
                    <a:pt x="176" y="799"/>
                    <a:pt x="176" y="711"/>
                  </a:cubicBezTo>
                  <a:cubicBezTo>
                    <a:pt x="231" y="480"/>
                    <a:pt x="319" y="292"/>
                    <a:pt x="451" y="204"/>
                  </a:cubicBezTo>
                  <a:cubicBezTo>
                    <a:pt x="469" y="196"/>
                    <a:pt x="500" y="193"/>
                    <a:pt x="539" y="193"/>
                  </a:cubicBezTo>
                  <a:cubicBezTo>
                    <a:pt x="713" y="193"/>
                    <a:pt x="1070" y="265"/>
                    <a:pt x="1376" y="337"/>
                  </a:cubicBezTo>
                  <a:lnTo>
                    <a:pt x="1420" y="160"/>
                  </a:lnTo>
                  <a:cubicBezTo>
                    <a:pt x="972" y="53"/>
                    <a:pt x="649" y="1"/>
                    <a:pt x="479" y="1"/>
                  </a:cubicBezTo>
                  <a:close/>
                </a:path>
              </a:pathLst>
            </a:custGeom>
            <a:solidFill>
              <a:srgbClr val="F7A4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5335341" y="2118268"/>
              <a:ext cx="89865" cy="93368"/>
            </a:xfrm>
            <a:custGeom>
              <a:rect b="b" l="l" r="r" t="t"/>
              <a:pathLst>
                <a:path extrusionOk="0" h="2665" w="2565">
                  <a:moveTo>
                    <a:pt x="1420" y="1"/>
                  </a:moveTo>
                  <a:lnTo>
                    <a:pt x="1376" y="188"/>
                  </a:lnTo>
                  <a:cubicBezTo>
                    <a:pt x="1739" y="276"/>
                    <a:pt x="2202" y="419"/>
                    <a:pt x="2246" y="463"/>
                  </a:cubicBezTo>
                  <a:cubicBezTo>
                    <a:pt x="2334" y="606"/>
                    <a:pt x="2378" y="881"/>
                    <a:pt x="2290" y="1057"/>
                  </a:cubicBezTo>
                  <a:cubicBezTo>
                    <a:pt x="2246" y="1101"/>
                    <a:pt x="2202" y="1244"/>
                    <a:pt x="2059" y="1244"/>
                  </a:cubicBezTo>
                  <a:cubicBezTo>
                    <a:pt x="2029" y="1259"/>
                    <a:pt x="1989" y="1264"/>
                    <a:pt x="1941" y="1264"/>
                  </a:cubicBezTo>
                  <a:cubicBezTo>
                    <a:pt x="1846" y="1264"/>
                    <a:pt x="1721" y="1244"/>
                    <a:pt x="1596" y="1244"/>
                  </a:cubicBezTo>
                  <a:cubicBezTo>
                    <a:pt x="1474" y="1233"/>
                    <a:pt x="1345" y="1224"/>
                    <a:pt x="1216" y="1224"/>
                  </a:cubicBezTo>
                  <a:cubicBezTo>
                    <a:pt x="870" y="1224"/>
                    <a:pt x="532" y="1287"/>
                    <a:pt x="364" y="1520"/>
                  </a:cubicBezTo>
                  <a:cubicBezTo>
                    <a:pt x="44" y="2026"/>
                    <a:pt x="0" y="2620"/>
                    <a:pt x="0" y="2620"/>
                  </a:cubicBezTo>
                  <a:lnTo>
                    <a:pt x="176" y="2664"/>
                  </a:lnTo>
                  <a:cubicBezTo>
                    <a:pt x="176" y="2664"/>
                    <a:pt x="220" y="2070"/>
                    <a:pt x="496" y="1652"/>
                  </a:cubicBezTo>
                  <a:cubicBezTo>
                    <a:pt x="609" y="1485"/>
                    <a:pt x="840" y="1439"/>
                    <a:pt x="1096" y="1439"/>
                  </a:cubicBezTo>
                  <a:cubicBezTo>
                    <a:pt x="1261" y="1439"/>
                    <a:pt x="1436" y="1458"/>
                    <a:pt x="1596" y="1476"/>
                  </a:cubicBezTo>
                  <a:lnTo>
                    <a:pt x="2103" y="1476"/>
                  </a:lnTo>
                  <a:cubicBezTo>
                    <a:pt x="2246" y="1432"/>
                    <a:pt x="2378" y="1289"/>
                    <a:pt x="2477" y="1101"/>
                  </a:cubicBezTo>
                  <a:cubicBezTo>
                    <a:pt x="2565" y="881"/>
                    <a:pt x="2565" y="551"/>
                    <a:pt x="2422" y="375"/>
                  </a:cubicBezTo>
                  <a:cubicBezTo>
                    <a:pt x="2378" y="276"/>
                    <a:pt x="2015" y="144"/>
                    <a:pt x="1420" y="1"/>
                  </a:cubicBezTo>
                  <a:close/>
                </a:path>
              </a:pathLst>
            </a:custGeom>
            <a:solidFill>
              <a:srgbClr val="F7A4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5285206" y="2076611"/>
              <a:ext cx="122272" cy="78724"/>
            </a:xfrm>
            <a:custGeom>
              <a:rect b="b" l="l" r="r" t="t"/>
              <a:pathLst>
                <a:path extrusionOk="0" h="2247" w="3490">
                  <a:moveTo>
                    <a:pt x="738" y="1"/>
                  </a:moveTo>
                  <a:cubicBezTo>
                    <a:pt x="507" y="1"/>
                    <a:pt x="276" y="144"/>
                    <a:pt x="188" y="320"/>
                  </a:cubicBezTo>
                  <a:cubicBezTo>
                    <a:pt x="100" y="551"/>
                    <a:pt x="0" y="915"/>
                    <a:pt x="0" y="1289"/>
                  </a:cubicBezTo>
                  <a:cubicBezTo>
                    <a:pt x="0" y="1465"/>
                    <a:pt x="144" y="1652"/>
                    <a:pt x="331" y="1740"/>
                  </a:cubicBezTo>
                  <a:cubicBezTo>
                    <a:pt x="782" y="1927"/>
                    <a:pt x="1751" y="2246"/>
                    <a:pt x="2807" y="2246"/>
                  </a:cubicBezTo>
                  <a:cubicBezTo>
                    <a:pt x="3027" y="2246"/>
                    <a:pt x="3214" y="2114"/>
                    <a:pt x="3303" y="1927"/>
                  </a:cubicBezTo>
                  <a:cubicBezTo>
                    <a:pt x="3358" y="1696"/>
                    <a:pt x="3446" y="1377"/>
                    <a:pt x="3490" y="1102"/>
                  </a:cubicBezTo>
                  <a:cubicBezTo>
                    <a:pt x="3490" y="871"/>
                    <a:pt x="3358" y="639"/>
                    <a:pt x="3126" y="551"/>
                  </a:cubicBezTo>
                  <a:cubicBezTo>
                    <a:pt x="2576" y="419"/>
                    <a:pt x="1519" y="144"/>
                    <a:pt x="738" y="1"/>
                  </a:cubicBezTo>
                  <a:close/>
                </a:path>
              </a:pathLst>
            </a:custGeom>
            <a:solidFill>
              <a:srgbClr val="349E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5299851" y="2181121"/>
              <a:ext cx="49785" cy="33599"/>
            </a:xfrm>
            <a:custGeom>
              <a:rect b="b" l="l" r="r" t="t"/>
              <a:pathLst>
                <a:path extrusionOk="0" h="959" w="1421">
                  <a:moveTo>
                    <a:pt x="408" y="1"/>
                  </a:moveTo>
                  <a:cubicBezTo>
                    <a:pt x="320" y="1"/>
                    <a:pt x="188" y="45"/>
                    <a:pt x="188" y="133"/>
                  </a:cubicBezTo>
                  <a:cubicBezTo>
                    <a:pt x="133" y="232"/>
                    <a:pt x="89" y="408"/>
                    <a:pt x="1" y="683"/>
                  </a:cubicBezTo>
                  <a:cubicBezTo>
                    <a:pt x="463" y="738"/>
                    <a:pt x="870" y="782"/>
                    <a:pt x="1289" y="958"/>
                  </a:cubicBezTo>
                  <a:cubicBezTo>
                    <a:pt x="1333" y="738"/>
                    <a:pt x="1377" y="595"/>
                    <a:pt x="1377" y="507"/>
                  </a:cubicBezTo>
                  <a:cubicBezTo>
                    <a:pt x="1421" y="364"/>
                    <a:pt x="1333" y="276"/>
                    <a:pt x="1233" y="232"/>
                  </a:cubicBezTo>
                  <a:cubicBezTo>
                    <a:pt x="1101" y="133"/>
                    <a:pt x="595" y="1"/>
                    <a:pt x="408" y="1"/>
                  </a:cubicBezTo>
                  <a:close/>
                </a:path>
              </a:pathLst>
            </a:custGeom>
            <a:solidFill>
              <a:srgbClr val="F7A4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5265937" y="2205050"/>
              <a:ext cx="79074" cy="167783"/>
            </a:xfrm>
            <a:custGeom>
              <a:rect b="b" l="l" r="r" t="t"/>
              <a:pathLst>
                <a:path extrusionOk="0" h="4789" w="2257">
                  <a:moveTo>
                    <a:pt x="969" y="0"/>
                  </a:moveTo>
                  <a:cubicBezTo>
                    <a:pt x="694" y="969"/>
                    <a:pt x="55" y="3853"/>
                    <a:pt x="0" y="4271"/>
                  </a:cubicBezTo>
                  <a:cubicBezTo>
                    <a:pt x="0" y="4403"/>
                    <a:pt x="99" y="4546"/>
                    <a:pt x="187" y="4546"/>
                  </a:cubicBezTo>
                  <a:cubicBezTo>
                    <a:pt x="330" y="4590"/>
                    <a:pt x="782" y="4777"/>
                    <a:pt x="925" y="4777"/>
                  </a:cubicBezTo>
                  <a:cubicBezTo>
                    <a:pt x="948" y="4785"/>
                    <a:pt x="971" y="4789"/>
                    <a:pt x="995" y="4789"/>
                  </a:cubicBezTo>
                  <a:cubicBezTo>
                    <a:pt x="1104" y="4789"/>
                    <a:pt x="1208" y="4708"/>
                    <a:pt x="1244" y="4590"/>
                  </a:cubicBezTo>
                  <a:cubicBezTo>
                    <a:pt x="1288" y="4359"/>
                    <a:pt x="2069" y="1244"/>
                    <a:pt x="2257" y="275"/>
                  </a:cubicBezTo>
                  <a:cubicBezTo>
                    <a:pt x="1838" y="99"/>
                    <a:pt x="1431" y="55"/>
                    <a:pt x="969" y="0"/>
                  </a:cubicBezTo>
                  <a:close/>
                </a:path>
              </a:pathLst>
            </a:custGeom>
            <a:solidFill>
              <a:srgbClr val="349E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5225822" y="2176041"/>
              <a:ext cx="353643" cy="474444"/>
            </a:xfrm>
            <a:custGeom>
              <a:rect b="b" l="l" r="r" t="t"/>
              <a:pathLst>
                <a:path extrusionOk="0" h="13542" w="10094">
                  <a:moveTo>
                    <a:pt x="1728" y="1"/>
                  </a:moveTo>
                  <a:cubicBezTo>
                    <a:pt x="1716" y="1"/>
                    <a:pt x="1706" y="1"/>
                    <a:pt x="1695" y="3"/>
                  </a:cubicBezTo>
                  <a:cubicBezTo>
                    <a:pt x="1420" y="102"/>
                    <a:pt x="1607" y="652"/>
                    <a:pt x="2158" y="1015"/>
                  </a:cubicBezTo>
                  <a:cubicBezTo>
                    <a:pt x="2664" y="1434"/>
                    <a:pt x="3578" y="2204"/>
                    <a:pt x="3578" y="2204"/>
                  </a:cubicBezTo>
                  <a:cubicBezTo>
                    <a:pt x="3578" y="2204"/>
                    <a:pt x="2389" y="1753"/>
                    <a:pt x="1971" y="1654"/>
                  </a:cubicBezTo>
                  <a:cubicBezTo>
                    <a:pt x="1948" y="1651"/>
                    <a:pt x="1923" y="1650"/>
                    <a:pt x="1896" y="1650"/>
                  </a:cubicBezTo>
                  <a:cubicBezTo>
                    <a:pt x="1430" y="1650"/>
                    <a:pt x="312" y="1991"/>
                    <a:pt x="188" y="2116"/>
                  </a:cubicBezTo>
                  <a:cubicBezTo>
                    <a:pt x="0" y="2259"/>
                    <a:pt x="188" y="2479"/>
                    <a:pt x="463" y="2578"/>
                  </a:cubicBezTo>
                  <a:cubicBezTo>
                    <a:pt x="528" y="2599"/>
                    <a:pt x="636" y="2608"/>
                    <a:pt x="763" y="2608"/>
                  </a:cubicBezTo>
                  <a:cubicBezTo>
                    <a:pt x="1168" y="2608"/>
                    <a:pt x="1771" y="2521"/>
                    <a:pt x="1839" y="2479"/>
                  </a:cubicBezTo>
                  <a:cubicBezTo>
                    <a:pt x="1843" y="2475"/>
                    <a:pt x="1851" y="2472"/>
                    <a:pt x="1863" y="2472"/>
                  </a:cubicBezTo>
                  <a:cubicBezTo>
                    <a:pt x="2065" y="2472"/>
                    <a:pt x="3258" y="3173"/>
                    <a:pt x="3258" y="3173"/>
                  </a:cubicBezTo>
                  <a:cubicBezTo>
                    <a:pt x="3258" y="3173"/>
                    <a:pt x="2202" y="2710"/>
                    <a:pt x="1883" y="2622"/>
                  </a:cubicBezTo>
                  <a:cubicBezTo>
                    <a:pt x="1870" y="2621"/>
                    <a:pt x="1857" y="2620"/>
                    <a:pt x="1841" y="2620"/>
                  </a:cubicBezTo>
                  <a:cubicBezTo>
                    <a:pt x="1457" y="2620"/>
                    <a:pt x="142" y="3134"/>
                    <a:pt x="99" y="3261"/>
                  </a:cubicBezTo>
                  <a:cubicBezTo>
                    <a:pt x="59" y="3366"/>
                    <a:pt x="347" y="3764"/>
                    <a:pt x="853" y="3764"/>
                  </a:cubicBezTo>
                  <a:cubicBezTo>
                    <a:pt x="1034" y="3764"/>
                    <a:pt x="1243" y="3713"/>
                    <a:pt x="1475" y="3580"/>
                  </a:cubicBezTo>
                  <a:lnTo>
                    <a:pt x="1971" y="3811"/>
                  </a:lnTo>
                  <a:cubicBezTo>
                    <a:pt x="1971" y="3811"/>
                    <a:pt x="1101" y="3910"/>
                    <a:pt x="826" y="4185"/>
                  </a:cubicBezTo>
                  <a:cubicBezTo>
                    <a:pt x="551" y="4406"/>
                    <a:pt x="694" y="5143"/>
                    <a:pt x="826" y="5418"/>
                  </a:cubicBezTo>
                  <a:cubicBezTo>
                    <a:pt x="871" y="5496"/>
                    <a:pt x="930" y="5531"/>
                    <a:pt x="993" y="5531"/>
                  </a:cubicBezTo>
                  <a:cubicBezTo>
                    <a:pt x="1190" y="5531"/>
                    <a:pt x="1434" y="5196"/>
                    <a:pt x="1475" y="4780"/>
                  </a:cubicBezTo>
                  <a:cubicBezTo>
                    <a:pt x="1475" y="4780"/>
                    <a:pt x="2477" y="4868"/>
                    <a:pt x="2752" y="4868"/>
                  </a:cubicBezTo>
                  <a:cubicBezTo>
                    <a:pt x="2763" y="4866"/>
                    <a:pt x="2772" y="4865"/>
                    <a:pt x="2781" y="4865"/>
                  </a:cubicBezTo>
                  <a:cubicBezTo>
                    <a:pt x="3015" y="4865"/>
                    <a:pt x="2868" y="5395"/>
                    <a:pt x="3302" y="5924"/>
                  </a:cubicBezTo>
                  <a:cubicBezTo>
                    <a:pt x="3721" y="6475"/>
                    <a:pt x="4227" y="6937"/>
                    <a:pt x="5097" y="6937"/>
                  </a:cubicBezTo>
                  <a:lnTo>
                    <a:pt x="5185" y="13486"/>
                  </a:lnTo>
                  <a:lnTo>
                    <a:pt x="10094" y="13541"/>
                  </a:lnTo>
                  <a:cubicBezTo>
                    <a:pt x="10094" y="13541"/>
                    <a:pt x="6836" y="4229"/>
                    <a:pt x="4777" y="2116"/>
                  </a:cubicBezTo>
                  <a:cubicBezTo>
                    <a:pt x="4777" y="2116"/>
                    <a:pt x="4040" y="1379"/>
                    <a:pt x="3578" y="1015"/>
                  </a:cubicBezTo>
                  <a:cubicBezTo>
                    <a:pt x="3087" y="663"/>
                    <a:pt x="2089" y="1"/>
                    <a:pt x="1728" y="1"/>
                  </a:cubicBezTo>
                  <a:close/>
                </a:path>
              </a:pathLst>
            </a:custGeom>
            <a:solidFill>
              <a:srgbClr val="F8B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5248559" y="2306476"/>
              <a:ext cx="157377" cy="200926"/>
            </a:xfrm>
            <a:custGeom>
              <a:rect b="b" l="l" r="r" t="t"/>
              <a:pathLst>
                <a:path extrusionOk="0" h="5735" w="4492">
                  <a:moveTo>
                    <a:pt x="2103" y="0"/>
                  </a:moveTo>
                  <a:cubicBezTo>
                    <a:pt x="1872" y="0"/>
                    <a:pt x="1696" y="0"/>
                    <a:pt x="1465" y="44"/>
                  </a:cubicBezTo>
                  <a:cubicBezTo>
                    <a:pt x="1278" y="44"/>
                    <a:pt x="1046" y="88"/>
                    <a:pt x="826" y="132"/>
                  </a:cubicBezTo>
                  <a:cubicBezTo>
                    <a:pt x="639" y="187"/>
                    <a:pt x="408" y="231"/>
                    <a:pt x="221" y="363"/>
                  </a:cubicBezTo>
                  <a:cubicBezTo>
                    <a:pt x="133" y="407"/>
                    <a:pt x="89" y="506"/>
                    <a:pt x="45" y="638"/>
                  </a:cubicBezTo>
                  <a:cubicBezTo>
                    <a:pt x="1" y="738"/>
                    <a:pt x="1" y="826"/>
                    <a:pt x="1" y="958"/>
                  </a:cubicBezTo>
                  <a:cubicBezTo>
                    <a:pt x="1" y="1145"/>
                    <a:pt x="1" y="1376"/>
                    <a:pt x="89" y="1607"/>
                  </a:cubicBezTo>
                  <a:cubicBezTo>
                    <a:pt x="89" y="1651"/>
                    <a:pt x="133" y="1695"/>
                    <a:pt x="177" y="1739"/>
                  </a:cubicBezTo>
                  <a:cubicBezTo>
                    <a:pt x="177" y="1783"/>
                    <a:pt x="221" y="1838"/>
                    <a:pt x="320" y="1838"/>
                  </a:cubicBezTo>
                  <a:cubicBezTo>
                    <a:pt x="452" y="1838"/>
                    <a:pt x="551" y="1783"/>
                    <a:pt x="639" y="1695"/>
                  </a:cubicBezTo>
                  <a:cubicBezTo>
                    <a:pt x="762" y="1522"/>
                    <a:pt x="818" y="1319"/>
                    <a:pt x="825" y="1107"/>
                  </a:cubicBezTo>
                  <a:lnTo>
                    <a:pt x="825" y="1107"/>
                  </a:lnTo>
                  <a:cubicBezTo>
                    <a:pt x="1221" y="1149"/>
                    <a:pt x="1571" y="1189"/>
                    <a:pt x="1971" y="1189"/>
                  </a:cubicBezTo>
                  <a:lnTo>
                    <a:pt x="2103" y="1189"/>
                  </a:lnTo>
                  <a:cubicBezTo>
                    <a:pt x="2147" y="1189"/>
                    <a:pt x="2147" y="1189"/>
                    <a:pt x="2202" y="1233"/>
                  </a:cubicBezTo>
                  <a:cubicBezTo>
                    <a:pt x="2246" y="1288"/>
                    <a:pt x="2246" y="1420"/>
                    <a:pt x="2290" y="1508"/>
                  </a:cubicBezTo>
                  <a:cubicBezTo>
                    <a:pt x="2290" y="1695"/>
                    <a:pt x="2378" y="1882"/>
                    <a:pt x="2477" y="2058"/>
                  </a:cubicBezTo>
                  <a:cubicBezTo>
                    <a:pt x="2697" y="2389"/>
                    <a:pt x="2973" y="2664"/>
                    <a:pt x="3303" y="2884"/>
                  </a:cubicBezTo>
                  <a:cubicBezTo>
                    <a:pt x="3611" y="3149"/>
                    <a:pt x="4001" y="3251"/>
                    <a:pt x="4404" y="3258"/>
                  </a:cubicBezTo>
                  <a:lnTo>
                    <a:pt x="4404" y="3258"/>
                  </a:lnTo>
                  <a:cubicBezTo>
                    <a:pt x="4405" y="4070"/>
                    <a:pt x="4448" y="4924"/>
                    <a:pt x="4448" y="5735"/>
                  </a:cubicBezTo>
                  <a:lnTo>
                    <a:pt x="4492" y="5735"/>
                  </a:lnTo>
                  <a:lnTo>
                    <a:pt x="4492" y="3214"/>
                  </a:lnTo>
                  <a:lnTo>
                    <a:pt x="4492" y="3159"/>
                  </a:lnTo>
                  <a:lnTo>
                    <a:pt x="4448" y="3159"/>
                  </a:lnTo>
                  <a:cubicBezTo>
                    <a:pt x="4029" y="3159"/>
                    <a:pt x="3666" y="3071"/>
                    <a:pt x="3347" y="2840"/>
                  </a:cubicBezTo>
                  <a:cubicBezTo>
                    <a:pt x="3072" y="2609"/>
                    <a:pt x="2797" y="2334"/>
                    <a:pt x="2565" y="2014"/>
                  </a:cubicBezTo>
                  <a:cubicBezTo>
                    <a:pt x="2477" y="1838"/>
                    <a:pt x="2422" y="1651"/>
                    <a:pt x="2378" y="1464"/>
                  </a:cubicBezTo>
                  <a:cubicBezTo>
                    <a:pt x="2334" y="1376"/>
                    <a:pt x="2334" y="1288"/>
                    <a:pt x="2290" y="1189"/>
                  </a:cubicBezTo>
                  <a:cubicBezTo>
                    <a:pt x="2246" y="1145"/>
                    <a:pt x="2202" y="1101"/>
                    <a:pt x="2103" y="1101"/>
                  </a:cubicBezTo>
                  <a:lnTo>
                    <a:pt x="1971" y="1101"/>
                  </a:lnTo>
                  <a:cubicBezTo>
                    <a:pt x="1597" y="1101"/>
                    <a:pt x="1190" y="1057"/>
                    <a:pt x="826" y="1013"/>
                  </a:cubicBezTo>
                  <a:lnTo>
                    <a:pt x="771" y="1013"/>
                  </a:lnTo>
                  <a:lnTo>
                    <a:pt x="771" y="1057"/>
                  </a:lnTo>
                  <a:cubicBezTo>
                    <a:pt x="727" y="1288"/>
                    <a:pt x="683" y="1464"/>
                    <a:pt x="551" y="1651"/>
                  </a:cubicBezTo>
                  <a:cubicBezTo>
                    <a:pt x="507" y="1687"/>
                    <a:pt x="440" y="1751"/>
                    <a:pt x="370" y="1751"/>
                  </a:cubicBezTo>
                  <a:cubicBezTo>
                    <a:pt x="354" y="1751"/>
                    <a:pt x="337" y="1748"/>
                    <a:pt x="320" y="1739"/>
                  </a:cubicBezTo>
                  <a:cubicBezTo>
                    <a:pt x="221" y="1739"/>
                    <a:pt x="177" y="1651"/>
                    <a:pt x="177" y="1563"/>
                  </a:cubicBezTo>
                  <a:cubicBezTo>
                    <a:pt x="89" y="1376"/>
                    <a:pt x="45" y="1145"/>
                    <a:pt x="45" y="958"/>
                  </a:cubicBezTo>
                  <a:cubicBezTo>
                    <a:pt x="89" y="738"/>
                    <a:pt x="89" y="506"/>
                    <a:pt x="276" y="407"/>
                  </a:cubicBezTo>
                  <a:cubicBezTo>
                    <a:pt x="452" y="319"/>
                    <a:pt x="639" y="231"/>
                    <a:pt x="870" y="187"/>
                  </a:cubicBezTo>
                  <a:cubicBezTo>
                    <a:pt x="1046" y="132"/>
                    <a:pt x="1278" y="88"/>
                    <a:pt x="1465" y="88"/>
                  </a:cubicBezTo>
                  <a:cubicBezTo>
                    <a:pt x="1696" y="88"/>
                    <a:pt x="1927" y="44"/>
                    <a:pt x="2103" y="44"/>
                  </a:cubicBezTo>
                  <a:cubicBezTo>
                    <a:pt x="2147" y="88"/>
                    <a:pt x="2202" y="88"/>
                    <a:pt x="2246" y="88"/>
                  </a:cubicBezTo>
                  <a:lnTo>
                    <a:pt x="2378" y="187"/>
                  </a:lnTo>
                  <a:lnTo>
                    <a:pt x="2653" y="319"/>
                  </a:lnTo>
                  <a:lnTo>
                    <a:pt x="2697" y="275"/>
                  </a:lnTo>
                  <a:lnTo>
                    <a:pt x="2422" y="132"/>
                  </a:lnTo>
                  <a:lnTo>
                    <a:pt x="2290" y="44"/>
                  </a:lnTo>
                  <a:cubicBezTo>
                    <a:pt x="2246" y="44"/>
                    <a:pt x="2147" y="0"/>
                    <a:pt x="2103" y="0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5227363" y="2232412"/>
              <a:ext cx="123814" cy="77182"/>
            </a:xfrm>
            <a:custGeom>
              <a:rect b="b" l="l" r="r" t="t"/>
              <a:pathLst>
                <a:path extrusionOk="0" h="2203" w="3534">
                  <a:moveTo>
                    <a:pt x="1839" y="1"/>
                  </a:moveTo>
                  <a:cubicBezTo>
                    <a:pt x="1519" y="1"/>
                    <a:pt x="1244" y="100"/>
                    <a:pt x="969" y="144"/>
                  </a:cubicBezTo>
                  <a:cubicBezTo>
                    <a:pt x="782" y="188"/>
                    <a:pt x="650" y="232"/>
                    <a:pt x="507" y="276"/>
                  </a:cubicBezTo>
                  <a:cubicBezTo>
                    <a:pt x="463" y="320"/>
                    <a:pt x="375" y="320"/>
                    <a:pt x="276" y="375"/>
                  </a:cubicBezTo>
                  <a:cubicBezTo>
                    <a:pt x="232" y="419"/>
                    <a:pt x="144" y="419"/>
                    <a:pt x="99" y="463"/>
                  </a:cubicBezTo>
                  <a:cubicBezTo>
                    <a:pt x="55" y="507"/>
                    <a:pt x="55" y="551"/>
                    <a:pt x="55" y="595"/>
                  </a:cubicBezTo>
                  <a:lnTo>
                    <a:pt x="55" y="738"/>
                  </a:lnTo>
                  <a:cubicBezTo>
                    <a:pt x="99" y="826"/>
                    <a:pt x="144" y="870"/>
                    <a:pt x="232" y="925"/>
                  </a:cubicBezTo>
                  <a:cubicBezTo>
                    <a:pt x="276" y="969"/>
                    <a:pt x="375" y="1013"/>
                    <a:pt x="463" y="1013"/>
                  </a:cubicBezTo>
                  <a:cubicBezTo>
                    <a:pt x="507" y="1057"/>
                    <a:pt x="606" y="1057"/>
                    <a:pt x="694" y="1057"/>
                  </a:cubicBezTo>
                  <a:cubicBezTo>
                    <a:pt x="969" y="1057"/>
                    <a:pt x="1288" y="1013"/>
                    <a:pt x="1563" y="969"/>
                  </a:cubicBezTo>
                  <a:cubicBezTo>
                    <a:pt x="1651" y="969"/>
                    <a:pt x="1751" y="925"/>
                    <a:pt x="1795" y="925"/>
                  </a:cubicBezTo>
                  <a:lnTo>
                    <a:pt x="1883" y="925"/>
                  </a:lnTo>
                  <a:cubicBezTo>
                    <a:pt x="1927" y="925"/>
                    <a:pt x="1982" y="969"/>
                    <a:pt x="1982" y="969"/>
                  </a:cubicBezTo>
                  <a:cubicBezTo>
                    <a:pt x="2114" y="1013"/>
                    <a:pt x="2257" y="1101"/>
                    <a:pt x="2389" y="1145"/>
                  </a:cubicBezTo>
                  <a:cubicBezTo>
                    <a:pt x="2470" y="1188"/>
                    <a:pt x="2547" y="1233"/>
                    <a:pt x="2622" y="1280"/>
                  </a:cubicBezTo>
                  <a:lnTo>
                    <a:pt x="2622" y="1280"/>
                  </a:lnTo>
                  <a:cubicBezTo>
                    <a:pt x="2434" y="1203"/>
                    <a:pt x="2245" y="1127"/>
                    <a:pt x="2070" y="1057"/>
                  </a:cubicBezTo>
                  <a:cubicBezTo>
                    <a:pt x="1927" y="1013"/>
                    <a:pt x="1839" y="969"/>
                    <a:pt x="1751" y="969"/>
                  </a:cubicBezTo>
                  <a:cubicBezTo>
                    <a:pt x="1607" y="969"/>
                    <a:pt x="1519" y="1013"/>
                    <a:pt x="1431" y="1013"/>
                  </a:cubicBezTo>
                  <a:cubicBezTo>
                    <a:pt x="1200" y="1101"/>
                    <a:pt x="1013" y="1145"/>
                    <a:pt x="826" y="1245"/>
                  </a:cubicBezTo>
                  <a:cubicBezTo>
                    <a:pt x="650" y="1289"/>
                    <a:pt x="419" y="1377"/>
                    <a:pt x="232" y="1476"/>
                  </a:cubicBezTo>
                  <a:cubicBezTo>
                    <a:pt x="188" y="1520"/>
                    <a:pt x="144" y="1520"/>
                    <a:pt x="99" y="1564"/>
                  </a:cubicBezTo>
                  <a:lnTo>
                    <a:pt x="55" y="1608"/>
                  </a:lnTo>
                  <a:cubicBezTo>
                    <a:pt x="0" y="1652"/>
                    <a:pt x="55" y="1696"/>
                    <a:pt x="55" y="1751"/>
                  </a:cubicBezTo>
                  <a:cubicBezTo>
                    <a:pt x="99" y="1839"/>
                    <a:pt x="144" y="1927"/>
                    <a:pt x="232" y="1971"/>
                  </a:cubicBezTo>
                  <a:cubicBezTo>
                    <a:pt x="419" y="2114"/>
                    <a:pt x="650" y="2158"/>
                    <a:pt x="826" y="2158"/>
                  </a:cubicBezTo>
                  <a:cubicBezTo>
                    <a:pt x="1057" y="2158"/>
                    <a:pt x="1244" y="2070"/>
                    <a:pt x="1431" y="1971"/>
                  </a:cubicBezTo>
                  <a:lnTo>
                    <a:pt x="1927" y="2202"/>
                  </a:lnTo>
                  <a:lnTo>
                    <a:pt x="1927" y="2158"/>
                  </a:lnTo>
                  <a:lnTo>
                    <a:pt x="1431" y="1927"/>
                  </a:lnTo>
                  <a:cubicBezTo>
                    <a:pt x="1244" y="2026"/>
                    <a:pt x="1057" y="2114"/>
                    <a:pt x="826" y="2114"/>
                  </a:cubicBezTo>
                  <a:cubicBezTo>
                    <a:pt x="650" y="2114"/>
                    <a:pt x="419" y="2070"/>
                    <a:pt x="276" y="1927"/>
                  </a:cubicBezTo>
                  <a:cubicBezTo>
                    <a:pt x="188" y="1883"/>
                    <a:pt x="144" y="1795"/>
                    <a:pt x="99" y="1696"/>
                  </a:cubicBezTo>
                  <a:cubicBezTo>
                    <a:pt x="99" y="1652"/>
                    <a:pt x="99" y="1652"/>
                    <a:pt x="144" y="1608"/>
                  </a:cubicBezTo>
                  <a:cubicBezTo>
                    <a:pt x="188" y="1608"/>
                    <a:pt x="232" y="1564"/>
                    <a:pt x="276" y="1564"/>
                  </a:cubicBezTo>
                  <a:cubicBezTo>
                    <a:pt x="463" y="1421"/>
                    <a:pt x="650" y="1377"/>
                    <a:pt x="826" y="1289"/>
                  </a:cubicBezTo>
                  <a:cubicBezTo>
                    <a:pt x="1057" y="1245"/>
                    <a:pt x="1244" y="1145"/>
                    <a:pt x="1431" y="1101"/>
                  </a:cubicBezTo>
                  <a:cubicBezTo>
                    <a:pt x="1519" y="1101"/>
                    <a:pt x="1651" y="1057"/>
                    <a:pt x="1751" y="1057"/>
                  </a:cubicBezTo>
                  <a:cubicBezTo>
                    <a:pt x="1839" y="1057"/>
                    <a:pt x="1927" y="1101"/>
                    <a:pt x="2026" y="1145"/>
                  </a:cubicBezTo>
                  <a:cubicBezTo>
                    <a:pt x="2405" y="1279"/>
                    <a:pt x="2756" y="1403"/>
                    <a:pt x="3096" y="1570"/>
                  </a:cubicBezTo>
                  <a:lnTo>
                    <a:pt x="3096" y="1570"/>
                  </a:lnTo>
                  <a:cubicBezTo>
                    <a:pt x="3121" y="1583"/>
                    <a:pt x="3145" y="1596"/>
                    <a:pt x="3170" y="1608"/>
                  </a:cubicBezTo>
                  <a:lnTo>
                    <a:pt x="3214" y="1520"/>
                  </a:lnTo>
                  <a:cubicBezTo>
                    <a:pt x="2939" y="1377"/>
                    <a:pt x="2708" y="1245"/>
                    <a:pt x="2433" y="1101"/>
                  </a:cubicBezTo>
                  <a:cubicBezTo>
                    <a:pt x="2301" y="1013"/>
                    <a:pt x="2158" y="925"/>
                    <a:pt x="2026" y="870"/>
                  </a:cubicBezTo>
                  <a:cubicBezTo>
                    <a:pt x="1982" y="870"/>
                    <a:pt x="1982" y="826"/>
                    <a:pt x="1927" y="826"/>
                  </a:cubicBezTo>
                  <a:lnTo>
                    <a:pt x="1795" y="826"/>
                  </a:lnTo>
                  <a:cubicBezTo>
                    <a:pt x="1706" y="826"/>
                    <a:pt x="1651" y="870"/>
                    <a:pt x="1563" y="870"/>
                  </a:cubicBezTo>
                  <a:cubicBezTo>
                    <a:pt x="1288" y="925"/>
                    <a:pt x="969" y="969"/>
                    <a:pt x="694" y="969"/>
                  </a:cubicBezTo>
                  <a:cubicBezTo>
                    <a:pt x="507" y="969"/>
                    <a:pt x="419" y="925"/>
                    <a:pt x="276" y="826"/>
                  </a:cubicBezTo>
                  <a:cubicBezTo>
                    <a:pt x="232" y="782"/>
                    <a:pt x="188" y="738"/>
                    <a:pt x="144" y="694"/>
                  </a:cubicBezTo>
                  <a:cubicBezTo>
                    <a:pt x="99" y="650"/>
                    <a:pt x="99" y="595"/>
                    <a:pt x="144" y="551"/>
                  </a:cubicBezTo>
                  <a:cubicBezTo>
                    <a:pt x="188" y="507"/>
                    <a:pt x="276" y="463"/>
                    <a:pt x="331" y="463"/>
                  </a:cubicBezTo>
                  <a:cubicBezTo>
                    <a:pt x="419" y="419"/>
                    <a:pt x="463" y="375"/>
                    <a:pt x="551" y="375"/>
                  </a:cubicBezTo>
                  <a:cubicBezTo>
                    <a:pt x="694" y="320"/>
                    <a:pt x="826" y="276"/>
                    <a:pt x="969" y="232"/>
                  </a:cubicBezTo>
                  <a:cubicBezTo>
                    <a:pt x="1244" y="144"/>
                    <a:pt x="1563" y="100"/>
                    <a:pt x="1839" y="100"/>
                  </a:cubicBezTo>
                  <a:cubicBezTo>
                    <a:pt x="1982" y="100"/>
                    <a:pt x="2114" y="144"/>
                    <a:pt x="2257" y="188"/>
                  </a:cubicBezTo>
                  <a:cubicBezTo>
                    <a:pt x="2433" y="232"/>
                    <a:pt x="2576" y="276"/>
                    <a:pt x="2708" y="320"/>
                  </a:cubicBezTo>
                  <a:cubicBezTo>
                    <a:pt x="2983" y="419"/>
                    <a:pt x="3258" y="507"/>
                    <a:pt x="3534" y="650"/>
                  </a:cubicBezTo>
                  <a:lnTo>
                    <a:pt x="3534" y="595"/>
                  </a:lnTo>
                  <a:cubicBezTo>
                    <a:pt x="3258" y="463"/>
                    <a:pt x="2983" y="375"/>
                    <a:pt x="2708" y="276"/>
                  </a:cubicBezTo>
                  <a:cubicBezTo>
                    <a:pt x="2576" y="188"/>
                    <a:pt x="2433" y="144"/>
                    <a:pt x="2301" y="100"/>
                  </a:cubicBezTo>
                  <a:cubicBezTo>
                    <a:pt x="2158" y="45"/>
                    <a:pt x="2026" y="1"/>
                    <a:pt x="1839" y="1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5279040" y="2175130"/>
              <a:ext cx="168553" cy="158744"/>
            </a:xfrm>
            <a:custGeom>
              <a:rect b="b" l="l" r="r" t="t"/>
              <a:pathLst>
                <a:path extrusionOk="0" h="4531" w="4811">
                  <a:moveTo>
                    <a:pt x="283" y="1"/>
                  </a:moveTo>
                  <a:cubicBezTo>
                    <a:pt x="214" y="1"/>
                    <a:pt x="141" y="24"/>
                    <a:pt x="88" y="84"/>
                  </a:cubicBezTo>
                  <a:cubicBezTo>
                    <a:pt x="44" y="128"/>
                    <a:pt x="0" y="172"/>
                    <a:pt x="0" y="260"/>
                  </a:cubicBezTo>
                  <a:cubicBezTo>
                    <a:pt x="0" y="304"/>
                    <a:pt x="44" y="359"/>
                    <a:pt x="44" y="403"/>
                  </a:cubicBezTo>
                  <a:cubicBezTo>
                    <a:pt x="88" y="491"/>
                    <a:pt x="132" y="579"/>
                    <a:pt x="176" y="678"/>
                  </a:cubicBezTo>
                  <a:cubicBezTo>
                    <a:pt x="320" y="854"/>
                    <a:pt x="452" y="997"/>
                    <a:pt x="639" y="1129"/>
                  </a:cubicBezTo>
                  <a:cubicBezTo>
                    <a:pt x="826" y="1229"/>
                    <a:pt x="958" y="1361"/>
                    <a:pt x="1101" y="1504"/>
                  </a:cubicBezTo>
                  <a:cubicBezTo>
                    <a:pt x="1420" y="1735"/>
                    <a:pt x="1739" y="2010"/>
                    <a:pt x="2059" y="2285"/>
                  </a:cubicBezTo>
                  <a:lnTo>
                    <a:pt x="2103" y="2230"/>
                  </a:lnTo>
                  <a:cubicBezTo>
                    <a:pt x="1783" y="1955"/>
                    <a:pt x="1464" y="1680"/>
                    <a:pt x="1145" y="1460"/>
                  </a:cubicBezTo>
                  <a:cubicBezTo>
                    <a:pt x="1002" y="1317"/>
                    <a:pt x="870" y="1184"/>
                    <a:pt x="683" y="1041"/>
                  </a:cubicBezTo>
                  <a:cubicBezTo>
                    <a:pt x="507" y="953"/>
                    <a:pt x="364" y="810"/>
                    <a:pt x="276" y="634"/>
                  </a:cubicBezTo>
                  <a:cubicBezTo>
                    <a:pt x="176" y="535"/>
                    <a:pt x="132" y="491"/>
                    <a:pt x="132" y="403"/>
                  </a:cubicBezTo>
                  <a:cubicBezTo>
                    <a:pt x="88" y="304"/>
                    <a:pt x="88" y="172"/>
                    <a:pt x="132" y="128"/>
                  </a:cubicBezTo>
                  <a:cubicBezTo>
                    <a:pt x="154" y="106"/>
                    <a:pt x="190" y="95"/>
                    <a:pt x="231" y="95"/>
                  </a:cubicBezTo>
                  <a:cubicBezTo>
                    <a:pt x="273" y="95"/>
                    <a:pt x="320" y="106"/>
                    <a:pt x="364" y="128"/>
                  </a:cubicBezTo>
                  <a:cubicBezTo>
                    <a:pt x="452" y="128"/>
                    <a:pt x="551" y="172"/>
                    <a:pt x="639" y="216"/>
                  </a:cubicBezTo>
                  <a:cubicBezTo>
                    <a:pt x="1002" y="403"/>
                    <a:pt x="1376" y="634"/>
                    <a:pt x="1695" y="854"/>
                  </a:cubicBezTo>
                  <a:cubicBezTo>
                    <a:pt x="1883" y="953"/>
                    <a:pt x="2015" y="1085"/>
                    <a:pt x="2202" y="1229"/>
                  </a:cubicBezTo>
                  <a:cubicBezTo>
                    <a:pt x="2334" y="1317"/>
                    <a:pt x="2521" y="1460"/>
                    <a:pt x="2653" y="1592"/>
                  </a:cubicBezTo>
                  <a:cubicBezTo>
                    <a:pt x="2928" y="1867"/>
                    <a:pt x="3258" y="2142"/>
                    <a:pt x="3479" y="2461"/>
                  </a:cubicBezTo>
                  <a:cubicBezTo>
                    <a:pt x="3754" y="2780"/>
                    <a:pt x="3985" y="3111"/>
                    <a:pt x="4172" y="3474"/>
                  </a:cubicBezTo>
                  <a:cubicBezTo>
                    <a:pt x="4403" y="3837"/>
                    <a:pt x="4579" y="4156"/>
                    <a:pt x="4810" y="4531"/>
                  </a:cubicBezTo>
                  <a:cubicBezTo>
                    <a:pt x="4447" y="3793"/>
                    <a:pt x="4084" y="3056"/>
                    <a:pt x="3578" y="2417"/>
                  </a:cubicBezTo>
                  <a:cubicBezTo>
                    <a:pt x="3302" y="2098"/>
                    <a:pt x="3027" y="1823"/>
                    <a:pt x="2708" y="1548"/>
                  </a:cubicBezTo>
                  <a:cubicBezTo>
                    <a:pt x="2565" y="1405"/>
                    <a:pt x="2433" y="1273"/>
                    <a:pt x="2246" y="1129"/>
                  </a:cubicBezTo>
                  <a:cubicBezTo>
                    <a:pt x="2103" y="997"/>
                    <a:pt x="1927" y="909"/>
                    <a:pt x="1739" y="766"/>
                  </a:cubicBezTo>
                  <a:cubicBezTo>
                    <a:pt x="1420" y="535"/>
                    <a:pt x="1057" y="304"/>
                    <a:pt x="683" y="128"/>
                  </a:cubicBezTo>
                  <a:cubicBezTo>
                    <a:pt x="595" y="128"/>
                    <a:pt x="507" y="84"/>
                    <a:pt x="408" y="29"/>
                  </a:cubicBezTo>
                  <a:cubicBezTo>
                    <a:pt x="372" y="11"/>
                    <a:pt x="328" y="1"/>
                    <a:pt x="283" y="1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5508869" y="2467252"/>
              <a:ext cx="70596" cy="181306"/>
            </a:xfrm>
            <a:custGeom>
              <a:rect b="b" l="l" r="r" t="t"/>
              <a:pathLst>
                <a:path extrusionOk="0" h="5175" w="2015">
                  <a:moveTo>
                    <a:pt x="0" y="1"/>
                  </a:moveTo>
                  <a:cubicBezTo>
                    <a:pt x="320" y="871"/>
                    <a:pt x="683" y="1696"/>
                    <a:pt x="1002" y="2566"/>
                  </a:cubicBezTo>
                  <a:lnTo>
                    <a:pt x="1971" y="5174"/>
                  </a:lnTo>
                  <a:lnTo>
                    <a:pt x="2015" y="5130"/>
                  </a:lnTo>
                  <a:cubicBezTo>
                    <a:pt x="1872" y="4723"/>
                    <a:pt x="1696" y="4261"/>
                    <a:pt x="1552" y="3853"/>
                  </a:cubicBezTo>
                  <a:cubicBezTo>
                    <a:pt x="1420" y="3391"/>
                    <a:pt x="1233" y="2973"/>
                    <a:pt x="1046" y="2522"/>
                  </a:cubicBezTo>
                  <a:cubicBezTo>
                    <a:pt x="727" y="1696"/>
                    <a:pt x="408" y="827"/>
                    <a:pt x="44" y="1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280581" y="2174569"/>
              <a:ext cx="32022" cy="27432"/>
            </a:xfrm>
            <a:custGeom>
              <a:rect b="b" l="l" r="r" t="t"/>
              <a:pathLst>
                <a:path extrusionOk="0" h="783" w="914">
                  <a:moveTo>
                    <a:pt x="187" y="1"/>
                  </a:moveTo>
                  <a:cubicBezTo>
                    <a:pt x="187" y="1"/>
                    <a:pt x="0" y="144"/>
                    <a:pt x="0" y="320"/>
                  </a:cubicBezTo>
                  <a:cubicBezTo>
                    <a:pt x="44" y="507"/>
                    <a:pt x="595" y="782"/>
                    <a:pt x="738" y="782"/>
                  </a:cubicBezTo>
                  <a:cubicBezTo>
                    <a:pt x="870" y="738"/>
                    <a:pt x="914" y="375"/>
                    <a:pt x="870" y="276"/>
                  </a:cubicBezTo>
                  <a:cubicBezTo>
                    <a:pt x="782" y="188"/>
                    <a:pt x="187" y="1"/>
                    <a:pt x="187" y="1"/>
                  </a:cubicBezTo>
                  <a:close/>
                </a:path>
              </a:pathLst>
            </a:custGeom>
            <a:solidFill>
              <a:srgbClr val="DB57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227363" y="2240365"/>
              <a:ext cx="35525" cy="22177"/>
            </a:xfrm>
            <a:custGeom>
              <a:rect b="b" l="l" r="r" t="t"/>
              <a:pathLst>
                <a:path extrusionOk="0" h="633" w="1014">
                  <a:moveTo>
                    <a:pt x="667" y="0"/>
                  </a:moveTo>
                  <a:cubicBezTo>
                    <a:pt x="527" y="0"/>
                    <a:pt x="55" y="236"/>
                    <a:pt x="55" y="236"/>
                  </a:cubicBezTo>
                  <a:cubicBezTo>
                    <a:pt x="55" y="236"/>
                    <a:pt x="0" y="467"/>
                    <a:pt x="144" y="599"/>
                  </a:cubicBezTo>
                  <a:cubicBezTo>
                    <a:pt x="175" y="623"/>
                    <a:pt x="231" y="633"/>
                    <a:pt x="299" y="633"/>
                  </a:cubicBezTo>
                  <a:cubicBezTo>
                    <a:pt x="514" y="633"/>
                    <a:pt x="850" y="534"/>
                    <a:pt x="925" y="467"/>
                  </a:cubicBezTo>
                  <a:cubicBezTo>
                    <a:pt x="1013" y="324"/>
                    <a:pt x="782" y="5"/>
                    <a:pt x="694" y="5"/>
                  </a:cubicBezTo>
                  <a:cubicBezTo>
                    <a:pt x="687" y="2"/>
                    <a:pt x="678" y="0"/>
                    <a:pt x="667" y="0"/>
                  </a:cubicBezTo>
                  <a:close/>
                </a:path>
              </a:pathLst>
            </a:custGeom>
            <a:solidFill>
              <a:srgbClr val="DB57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227363" y="2277537"/>
              <a:ext cx="35525" cy="23964"/>
            </a:xfrm>
            <a:custGeom>
              <a:rect b="b" l="l" r="r" t="t"/>
              <a:pathLst>
                <a:path extrusionOk="0" h="684" w="1014">
                  <a:moveTo>
                    <a:pt x="650" y="1"/>
                  </a:moveTo>
                  <a:cubicBezTo>
                    <a:pt x="551" y="1"/>
                    <a:pt x="55" y="320"/>
                    <a:pt x="55" y="320"/>
                  </a:cubicBezTo>
                  <a:cubicBezTo>
                    <a:pt x="55" y="320"/>
                    <a:pt x="0" y="551"/>
                    <a:pt x="188" y="639"/>
                  </a:cubicBezTo>
                  <a:cubicBezTo>
                    <a:pt x="219" y="671"/>
                    <a:pt x="271" y="684"/>
                    <a:pt x="333" y="684"/>
                  </a:cubicBezTo>
                  <a:cubicBezTo>
                    <a:pt x="550" y="684"/>
                    <a:pt x="891" y="519"/>
                    <a:pt x="925" y="408"/>
                  </a:cubicBezTo>
                  <a:cubicBezTo>
                    <a:pt x="1013" y="276"/>
                    <a:pt x="738" y="1"/>
                    <a:pt x="650" y="1"/>
                  </a:cubicBezTo>
                  <a:close/>
                </a:path>
              </a:pathLst>
            </a:custGeom>
            <a:solidFill>
              <a:srgbClr val="DB57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5248559" y="2347712"/>
              <a:ext cx="17412" cy="23508"/>
            </a:xfrm>
            <a:custGeom>
              <a:rect b="b" l="l" r="r" t="t"/>
              <a:pathLst>
                <a:path extrusionOk="0" h="671" w="497">
                  <a:moveTo>
                    <a:pt x="320" y="0"/>
                  </a:moveTo>
                  <a:cubicBezTo>
                    <a:pt x="229" y="0"/>
                    <a:pt x="45" y="74"/>
                    <a:pt x="45" y="155"/>
                  </a:cubicBezTo>
                  <a:cubicBezTo>
                    <a:pt x="1" y="199"/>
                    <a:pt x="133" y="661"/>
                    <a:pt x="133" y="661"/>
                  </a:cubicBezTo>
                  <a:cubicBezTo>
                    <a:pt x="133" y="661"/>
                    <a:pt x="165" y="671"/>
                    <a:pt x="212" y="671"/>
                  </a:cubicBezTo>
                  <a:cubicBezTo>
                    <a:pt x="265" y="671"/>
                    <a:pt x="338" y="659"/>
                    <a:pt x="408" y="606"/>
                  </a:cubicBezTo>
                  <a:cubicBezTo>
                    <a:pt x="496" y="518"/>
                    <a:pt x="452" y="111"/>
                    <a:pt x="364" y="12"/>
                  </a:cubicBezTo>
                  <a:cubicBezTo>
                    <a:pt x="356" y="4"/>
                    <a:pt x="340" y="0"/>
                    <a:pt x="320" y="0"/>
                  </a:cubicBezTo>
                  <a:close/>
                </a:path>
              </a:pathLst>
            </a:custGeom>
            <a:solidFill>
              <a:srgbClr val="DB57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319155" y="2198884"/>
              <a:ext cx="4660" cy="12753"/>
            </a:xfrm>
            <a:custGeom>
              <a:rect b="b" l="l" r="r" t="t"/>
              <a:pathLst>
                <a:path extrusionOk="0" h="364" w="133">
                  <a:moveTo>
                    <a:pt x="88" y="0"/>
                  </a:moveTo>
                  <a:cubicBezTo>
                    <a:pt x="44" y="44"/>
                    <a:pt x="44" y="88"/>
                    <a:pt x="44" y="176"/>
                  </a:cubicBezTo>
                  <a:cubicBezTo>
                    <a:pt x="0" y="231"/>
                    <a:pt x="0" y="319"/>
                    <a:pt x="44" y="363"/>
                  </a:cubicBezTo>
                  <a:cubicBezTo>
                    <a:pt x="88" y="319"/>
                    <a:pt x="88" y="275"/>
                    <a:pt x="132" y="176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325706" y="2210060"/>
              <a:ext cx="6201" cy="9670"/>
            </a:xfrm>
            <a:custGeom>
              <a:rect b="b" l="l" r="r" t="t"/>
              <a:pathLst>
                <a:path extrusionOk="0" h="276" w="177">
                  <a:moveTo>
                    <a:pt x="132" y="0"/>
                  </a:moveTo>
                  <a:cubicBezTo>
                    <a:pt x="88" y="44"/>
                    <a:pt x="88" y="88"/>
                    <a:pt x="44" y="88"/>
                  </a:cubicBezTo>
                  <a:cubicBezTo>
                    <a:pt x="44" y="132"/>
                    <a:pt x="0" y="187"/>
                    <a:pt x="0" y="232"/>
                  </a:cubicBezTo>
                  <a:lnTo>
                    <a:pt x="44" y="276"/>
                  </a:lnTo>
                  <a:cubicBezTo>
                    <a:pt x="88" y="232"/>
                    <a:pt x="88" y="187"/>
                    <a:pt x="132" y="132"/>
                  </a:cubicBezTo>
                  <a:cubicBezTo>
                    <a:pt x="132" y="132"/>
                    <a:pt x="176" y="88"/>
                    <a:pt x="176" y="44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5290216" y="2238964"/>
              <a:ext cx="6587" cy="11246"/>
            </a:xfrm>
            <a:custGeom>
              <a:rect b="b" l="l" r="r" t="t"/>
              <a:pathLst>
                <a:path extrusionOk="0" h="321" w="188">
                  <a:moveTo>
                    <a:pt x="45" y="1"/>
                  </a:moveTo>
                  <a:cubicBezTo>
                    <a:pt x="1" y="45"/>
                    <a:pt x="45" y="89"/>
                    <a:pt x="45" y="188"/>
                  </a:cubicBezTo>
                  <a:cubicBezTo>
                    <a:pt x="89" y="232"/>
                    <a:pt x="89" y="276"/>
                    <a:pt x="133" y="320"/>
                  </a:cubicBezTo>
                  <a:lnTo>
                    <a:pt x="188" y="320"/>
                  </a:lnTo>
                  <a:cubicBezTo>
                    <a:pt x="188" y="232"/>
                    <a:pt x="133" y="188"/>
                    <a:pt x="133" y="133"/>
                  </a:cubicBezTo>
                  <a:cubicBezTo>
                    <a:pt x="133" y="89"/>
                    <a:pt x="89" y="45"/>
                    <a:pt x="89" y="1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298309" y="2242047"/>
              <a:ext cx="6201" cy="17798"/>
            </a:xfrm>
            <a:custGeom>
              <a:rect b="b" l="l" r="r" t="t"/>
              <a:pathLst>
                <a:path extrusionOk="0" h="508" w="177">
                  <a:moveTo>
                    <a:pt x="89" y="1"/>
                  </a:moveTo>
                  <a:lnTo>
                    <a:pt x="45" y="45"/>
                  </a:lnTo>
                  <a:cubicBezTo>
                    <a:pt x="1" y="100"/>
                    <a:pt x="45" y="188"/>
                    <a:pt x="45" y="276"/>
                  </a:cubicBezTo>
                  <a:cubicBezTo>
                    <a:pt x="89" y="320"/>
                    <a:pt x="89" y="419"/>
                    <a:pt x="133" y="507"/>
                  </a:cubicBezTo>
                  <a:lnTo>
                    <a:pt x="177" y="463"/>
                  </a:lnTo>
                  <a:cubicBezTo>
                    <a:pt x="177" y="419"/>
                    <a:pt x="177" y="320"/>
                    <a:pt x="133" y="232"/>
                  </a:cubicBezTo>
                  <a:cubicBezTo>
                    <a:pt x="133" y="188"/>
                    <a:pt x="89" y="100"/>
                    <a:pt x="89" y="1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5262854" y="2279079"/>
              <a:ext cx="6587" cy="9670"/>
            </a:xfrm>
            <a:custGeom>
              <a:rect b="b" l="l" r="r" t="t"/>
              <a:pathLst>
                <a:path extrusionOk="0" h="276" w="188">
                  <a:moveTo>
                    <a:pt x="0" y="1"/>
                  </a:moveTo>
                  <a:cubicBezTo>
                    <a:pt x="0" y="45"/>
                    <a:pt x="0" y="144"/>
                    <a:pt x="44" y="144"/>
                  </a:cubicBezTo>
                  <a:cubicBezTo>
                    <a:pt x="88" y="188"/>
                    <a:pt x="88" y="232"/>
                    <a:pt x="143" y="276"/>
                  </a:cubicBezTo>
                  <a:lnTo>
                    <a:pt x="187" y="276"/>
                  </a:lnTo>
                  <a:cubicBezTo>
                    <a:pt x="187" y="232"/>
                    <a:pt x="143" y="188"/>
                    <a:pt x="143" y="144"/>
                  </a:cubicBezTo>
                  <a:cubicBezTo>
                    <a:pt x="88" y="45"/>
                    <a:pt x="88" y="45"/>
                    <a:pt x="44" y="1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5262854" y="2243588"/>
              <a:ext cx="5045" cy="11632"/>
            </a:xfrm>
            <a:custGeom>
              <a:rect b="b" l="l" r="r" t="t"/>
              <a:pathLst>
                <a:path extrusionOk="0" h="332" w="144">
                  <a:moveTo>
                    <a:pt x="0" y="1"/>
                  </a:moveTo>
                  <a:cubicBezTo>
                    <a:pt x="0" y="100"/>
                    <a:pt x="0" y="144"/>
                    <a:pt x="44" y="188"/>
                  </a:cubicBezTo>
                  <a:cubicBezTo>
                    <a:pt x="44" y="232"/>
                    <a:pt x="88" y="276"/>
                    <a:pt x="88" y="331"/>
                  </a:cubicBezTo>
                  <a:lnTo>
                    <a:pt x="143" y="331"/>
                  </a:lnTo>
                  <a:lnTo>
                    <a:pt x="143" y="144"/>
                  </a:lnTo>
                  <a:cubicBezTo>
                    <a:pt x="88" y="100"/>
                    <a:pt x="88" y="56"/>
                    <a:pt x="44" y="1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5254725" y="2338463"/>
              <a:ext cx="6622" cy="3503"/>
            </a:xfrm>
            <a:custGeom>
              <a:rect b="b" l="l" r="r" t="t"/>
              <a:pathLst>
                <a:path extrusionOk="0" h="100" w="189">
                  <a:moveTo>
                    <a:pt x="1" y="1"/>
                  </a:moveTo>
                  <a:lnTo>
                    <a:pt x="1" y="45"/>
                  </a:lnTo>
                  <a:cubicBezTo>
                    <a:pt x="1" y="100"/>
                    <a:pt x="45" y="100"/>
                    <a:pt x="100" y="100"/>
                  </a:cubicBezTo>
                  <a:cubicBezTo>
                    <a:pt x="144" y="100"/>
                    <a:pt x="188" y="45"/>
                    <a:pt x="188" y="45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5258194" y="2320735"/>
              <a:ext cx="12788" cy="13138"/>
            </a:xfrm>
            <a:custGeom>
              <a:rect b="b" l="l" r="r" t="t"/>
              <a:pathLst>
                <a:path extrusionOk="0" h="375" w="365">
                  <a:moveTo>
                    <a:pt x="45" y="0"/>
                  </a:moveTo>
                  <a:lnTo>
                    <a:pt x="1" y="55"/>
                  </a:lnTo>
                  <a:cubicBezTo>
                    <a:pt x="89" y="99"/>
                    <a:pt x="133" y="143"/>
                    <a:pt x="177" y="231"/>
                  </a:cubicBezTo>
                  <a:cubicBezTo>
                    <a:pt x="221" y="276"/>
                    <a:pt x="221" y="331"/>
                    <a:pt x="320" y="375"/>
                  </a:cubicBezTo>
                  <a:lnTo>
                    <a:pt x="364" y="375"/>
                  </a:lnTo>
                  <a:cubicBezTo>
                    <a:pt x="320" y="276"/>
                    <a:pt x="276" y="187"/>
                    <a:pt x="221" y="143"/>
                  </a:cubicBezTo>
                  <a:cubicBezTo>
                    <a:pt x="177" y="99"/>
                    <a:pt x="89" y="55"/>
                    <a:pt x="45" y="0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5264395" y="2317652"/>
              <a:ext cx="6587" cy="12753"/>
            </a:xfrm>
            <a:custGeom>
              <a:rect b="b" l="l" r="r" t="t"/>
              <a:pathLst>
                <a:path extrusionOk="0" h="364" w="188">
                  <a:moveTo>
                    <a:pt x="44" y="0"/>
                  </a:moveTo>
                  <a:lnTo>
                    <a:pt x="0" y="44"/>
                  </a:lnTo>
                  <a:cubicBezTo>
                    <a:pt x="0" y="88"/>
                    <a:pt x="44" y="143"/>
                    <a:pt x="44" y="187"/>
                  </a:cubicBezTo>
                  <a:cubicBezTo>
                    <a:pt x="99" y="231"/>
                    <a:pt x="143" y="319"/>
                    <a:pt x="187" y="364"/>
                  </a:cubicBezTo>
                  <a:lnTo>
                    <a:pt x="187" y="319"/>
                  </a:lnTo>
                  <a:cubicBezTo>
                    <a:pt x="187" y="275"/>
                    <a:pt x="143" y="231"/>
                    <a:pt x="143" y="187"/>
                  </a:cubicBezTo>
                  <a:cubicBezTo>
                    <a:pt x="99" y="88"/>
                    <a:pt x="99" y="44"/>
                    <a:pt x="44" y="0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5299851" y="2279079"/>
              <a:ext cx="4660" cy="8128"/>
            </a:xfrm>
            <a:custGeom>
              <a:rect b="b" l="l" r="r" t="t"/>
              <a:pathLst>
                <a:path extrusionOk="0" h="232" w="133">
                  <a:moveTo>
                    <a:pt x="1" y="1"/>
                  </a:moveTo>
                  <a:lnTo>
                    <a:pt x="1" y="45"/>
                  </a:lnTo>
                  <a:cubicBezTo>
                    <a:pt x="1" y="89"/>
                    <a:pt x="1" y="89"/>
                    <a:pt x="45" y="144"/>
                  </a:cubicBezTo>
                  <a:cubicBezTo>
                    <a:pt x="45" y="188"/>
                    <a:pt x="45" y="188"/>
                    <a:pt x="89" y="232"/>
                  </a:cubicBezTo>
                  <a:lnTo>
                    <a:pt x="133" y="232"/>
                  </a:lnTo>
                  <a:cubicBezTo>
                    <a:pt x="133" y="188"/>
                    <a:pt x="133" y="144"/>
                    <a:pt x="89" y="89"/>
                  </a:cubicBezTo>
                  <a:cubicBezTo>
                    <a:pt x="89" y="45"/>
                    <a:pt x="45" y="1"/>
                    <a:pt x="1" y="1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5307944" y="2279079"/>
              <a:ext cx="4660" cy="11211"/>
            </a:xfrm>
            <a:custGeom>
              <a:rect b="b" l="l" r="r" t="t"/>
              <a:pathLst>
                <a:path extrusionOk="0" h="320" w="133">
                  <a:moveTo>
                    <a:pt x="1" y="1"/>
                  </a:moveTo>
                  <a:lnTo>
                    <a:pt x="1" y="188"/>
                  </a:lnTo>
                  <a:cubicBezTo>
                    <a:pt x="45" y="232"/>
                    <a:pt x="45" y="276"/>
                    <a:pt x="89" y="320"/>
                  </a:cubicBezTo>
                  <a:lnTo>
                    <a:pt x="133" y="320"/>
                  </a:lnTo>
                  <a:cubicBezTo>
                    <a:pt x="133" y="232"/>
                    <a:pt x="133" y="188"/>
                    <a:pt x="89" y="144"/>
                  </a:cubicBezTo>
                  <a:cubicBezTo>
                    <a:pt x="89" y="89"/>
                    <a:pt x="89" y="45"/>
                    <a:pt x="45" y="1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5316072" y="2316111"/>
              <a:ext cx="4660" cy="14294"/>
            </a:xfrm>
            <a:custGeom>
              <a:rect b="b" l="l" r="r" t="t"/>
              <a:pathLst>
                <a:path extrusionOk="0" h="408" w="133">
                  <a:moveTo>
                    <a:pt x="44" y="0"/>
                  </a:moveTo>
                  <a:lnTo>
                    <a:pt x="0" y="44"/>
                  </a:lnTo>
                  <a:lnTo>
                    <a:pt x="0" y="231"/>
                  </a:lnTo>
                  <a:cubicBezTo>
                    <a:pt x="44" y="275"/>
                    <a:pt x="44" y="363"/>
                    <a:pt x="88" y="408"/>
                  </a:cubicBezTo>
                  <a:lnTo>
                    <a:pt x="132" y="408"/>
                  </a:lnTo>
                  <a:cubicBezTo>
                    <a:pt x="132" y="319"/>
                    <a:pt x="132" y="275"/>
                    <a:pt x="88" y="187"/>
                  </a:cubicBezTo>
                  <a:cubicBezTo>
                    <a:pt x="88" y="132"/>
                    <a:pt x="44" y="88"/>
                    <a:pt x="44" y="0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5323779" y="2316111"/>
              <a:ext cx="6587" cy="20846"/>
            </a:xfrm>
            <a:custGeom>
              <a:rect b="b" l="l" r="r" t="t"/>
              <a:pathLst>
                <a:path extrusionOk="0" h="595" w="188">
                  <a:moveTo>
                    <a:pt x="0" y="0"/>
                  </a:moveTo>
                  <a:cubicBezTo>
                    <a:pt x="0" y="88"/>
                    <a:pt x="0" y="187"/>
                    <a:pt x="55" y="275"/>
                  </a:cubicBezTo>
                  <a:cubicBezTo>
                    <a:pt x="55" y="363"/>
                    <a:pt x="99" y="463"/>
                    <a:pt x="99" y="595"/>
                  </a:cubicBezTo>
                  <a:lnTo>
                    <a:pt x="143" y="551"/>
                  </a:lnTo>
                  <a:cubicBezTo>
                    <a:pt x="187" y="463"/>
                    <a:pt x="143" y="363"/>
                    <a:pt x="143" y="275"/>
                  </a:cubicBezTo>
                  <a:cubicBezTo>
                    <a:pt x="99" y="187"/>
                    <a:pt x="99" y="88"/>
                    <a:pt x="0" y="0"/>
                  </a:cubicBez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5341507" y="2335380"/>
              <a:ext cx="5045" cy="11211"/>
            </a:xfrm>
            <a:custGeom>
              <a:rect b="b" l="l" r="r" t="t"/>
              <a:pathLst>
                <a:path extrusionOk="0" h="320" w="144">
                  <a:moveTo>
                    <a:pt x="100" y="1"/>
                  </a:moveTo>
                  <a:cubicBezTo>
                    <a:pt x="100" y="45"/>
                    <a:pt x="44" y="89"/>
                    <a:pt x="44" y="133"/>
                  </a:cubicBezTo>
                  <a:cubicBezTo>
                    <a:pt x="44" y="232"/>
                    <a:pt x="0" y="276"/>
                    <a:pt x="0" y="320"/>
                  </a:cubicBezTo>
                  <a:lnTo>
                    <a:pt x="44" y="320"/>
                  </a:lnTo>
                  <a:cubicBezTo>
                    <a:pt x="100" y="276"/>
                    <a:pt x="144" y="232"/>
                    <a:pt x="144" y="188"/>
                  </a:cubicBezTo>
                  <a:lnTo>
                    <a:pt x="144" y="45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5344976" y="2291796"/>
              <a:ext cx="3118" cy="13173"/>
            </a:xfrm>
            <a:custGeom>
              <a:rect b="b" l="l" r="r" t="t"/>
              <a:pathLst>
                <a:path extrusionOk="0" h="376" w="89">
                  <a:moveTo>
                    <a:pt x="45" y="1"/>
                  </a:moveTo>
                  <a:cubicBezTo>
                    <a:pt x="45" y="56"/>
                    <a:pt x="1" y="100"/>
                    <a:pt x="1" y="188"/>
                  </a:cubicBezTo>
                  <a:cubicBezTo>
                    <a:pt x="1" y="232"/>
                    <a:pt x="1" y="276"/>
                    <a:pt x="45" y="375"/>
                  </a:cubicBezTo>
                  <a:lnTo>
                    <a:pt x="89" y="375"/>
                  </a:lnTo>
                  <a:lnTo>
                    <a:pt x="89" y="188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5349600" y="2259809"/>
              <a:ext cx="5045" cy="8128"/>
            </a:xfrm>
            <a:custGeom>
              <a:rect b="b" l="l" r="r" t="t"/>
              <a:pathLst>
                <a:path extrusionOk="0" h="232" w="144">
                  <a:moveTo>
                    <a:pt x="89" y="0"/>
                  </a:moveTo>
                  <a:cubicBezTo>
                    <a:pt x="45" y="44"/>
                    <a:pt x="45" y="88"/>
                    <a:pt x="45" y="143"/>
                  </a:cubicBezTo>
                  <a:cubicBezTo>
                    <a:pt x="45" y="143"/>
                    <a:pt x="1" y="187"/>
                    <a:pt x="45" y="231"/>
                  </a:cubicBezTo>
                  <a:lnTo>
                    <a:pt x="89" y="231"/>
                  </a:lnTo>
                  <a:cubicBezTo>
                    <a:pt x="89" y="231"/>
                    <a:pt x="144" y="187"/>
                    <a:pt x="144" y="143"/>
                  </a:cubicBezTo>
                  <a:lnTo>
                    <a:pt x="144" y="44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5359235" y="2227787"/>
              <a:ext cx="5045" cy="11211"/>
            </a:xfrm>
            <a:custGeom>
              <a:rect b="b" l="l" r="r" t="t"/>
              <a:pathLst>
                <a:path extrusionOk="0" h="320" w="144">
                  <a:moveTo>
                    <a:pt x="89" y="1"/>
                  </a:moveTo>
                  <a:cubicBezTo>
                    <a:pt x="45" y="45"/>
                    <a:pt x="45" y="89"/>
                    <a:pt x="45" y="133"/>
                  </a:cubicBezTo>
                  <a:cubicBezTo>
                    <a:pt x="45" y="177"/>
                    <a:pt x="1" y="232"/>
                    <a:pt x="45" y="276"/>
                  </a:cubicBezTo>
                  <a:lnTo>
                    <a:pt x="89" y="320"/>
                  </a:lnTo>
                  <a:cubicBezTo>
                    <a:pt x="89" y="276"/>
                    <a:pt x="144" y="232"/>
                    <a:pt x="144" y="177"/>
                  </a:cubicBezTo>
                  <a:lnTo>
                    <a:pt x="144" y="4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E88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3808656" y="2054259"/>
              <a:ext cx="62888" cy="42252"/>
            </a:xfrm>
            <a:custGeom>
              <a:rect b="b" l="l" r="r" t="t"/>
              <a:pathLst>
                <a:path extrusionOk="0" h="1206" w="1795">
                  <a:moveTo>
                    <a:pt x="319" y="1"/>
                  </a:moveTo>
                  <a:cubicBezTo>
                    <a:pt x="275" y="1"/>
                    <a:pt x="231" y="45"/>
                    <a:pt x="187" y="89"/>
                  </a:cubicBezTo>
                  <a:cubicBezTo>
                    <a:pt x="143" y="89"/>
                    <a:pt x="143" y="89"/>
                    <a:pt x="99" y="133"/>
                  </a:cubicBezTo>
                  <a:cubicBezTo>
                    <a:pt x="99" y="133"/>
                    <a:pt x="44" y="177"/>
                    <a:pt x="44" y="232"/>
                  </a:cubicBezTo>
                  <a:cubicBezTo>
                    <a:pt x="0" y="276"/>
                    <a:pt x="0" y="320"/>
                    <a:pt x="0" y="408"/>
                  </a:cubicBezTo>
                  <a:lnTo>
                    <a:pt x="0" y="507"/>
                  </a:lnTo>
                  <a:cubicBezTo>
                    <a:pt x="44" y="551"/>
                    <a:pt x="99" y="551"/>
                    <a:pt x="143" y="551"/>
                  </a:cubicBezTo>
                  <a:lnTo>
                    <a:pt x="187" y="551"/>
                  </a:lnTo>
                  <a:cubicBezTo>
                    <a:pt x="231" y="551"/>
                    <a:pt x="275" y="507"/>
                    <a:pt x="275" y="408"/>
                  </a:cubicBezTo>
                  <a:lnTo>
                    <a:pt x="319" y="364"/>
                  </a:lnTo>
                  <a:lnTo>
                    <a:pt x="319" y="320"/>
                  </a:lnTo>
                  <a:cubicBezTo>
                    <a:pt x="319" y="408"/>
                    <a:pt x="374" y="452"/>
                    <a:pt x="374" y="507"/>
                  </a:cubicBezTo>
                  <a:cubicBezTo>
                    <a:pt x="418" y="595"/>
                    <a:pt x="418" y="639"/>
                    <a:pt x="462" y="683"/>
                  </a:cubicBezTo>
                  <a:cubicBezTo>
                    <a:pt x="506" y="782"/>
                    <a:pt x="550" y="826"/>
                    <a:pt x="594" y="870"/>
                  </a:cubicBezTo>
                  <a:cubicBezTo>
                    <a:pt x="649" y="914"/>
                    <a:pt x="738" y="958"/>
                    <a:pt x="782" y="1002"/>
                  </a:cubicBezTo>
                  <a:cubicBezTo>
                    <a:pt x="993" y="1146"/>
                    <a:pt x="1230" y="1205"/>
                    <a:pt x="1433" y="1205"/>
                  </a:cubicBezTo>
                  <a:cubicBezTo>
                    <a:pt x="1495" y="1205"/>
                    <a:pt x="1553" y="1200"/>
                    <a:pt x="1607" y="1189"/>
                  </a:cubicBezTo>
                  <a:cubicBezTo>
                    <a:pt x="1695" y="1189"/>
                    <a:pt x="1794" y="1101"/>
                    <a:pt x="1750" y="1057"/>
                  </a:cubicBezTo>
                  <a:cubicBezTo>
                    <a:pt x="1750" y="1002"/>
                    <a:pt x="1750" y="958"/>
                    <a:pt x="1695" y="914"/>
                  </a:cubicBezTo>
                  <a:lnTo>
                    <a:pt x="1475" y="914"/>
                  </a:lnTo>
                  <a:cubicBezTo>
                    <a:pt x="1420" y="914"/>
                    <a:pt x="1332" y="914"/>
                    <a:pt x="1288" y="870"/>
                  </a:cubicBezTo>
                  <a:cubicBezTo>
                    <a:pt x="1200" y="870"/>
                    <a:pt x="1101" y="826"/>
                    <a:pt x="1013" y="782"/>
                  </a:cubicBezTo>
                  <a:cubicBezTo>
                    <a:pt x="925" y="727"/>
                    <a:pt x="870" y="683"/>
                    <a:pt x="782" y="639"/>
                  </a:cubicBezTo>
                  <a:cubicBezTo>
                    <a:pt x="782" y="595"/>
                    <a:pt x="738" y="507"/>
                    <a:pt x="693" y="452"/>
                  </a:cubicBezTo>
                  <a:cubicBezTo>
                    <a:pt x="693" y="408"/>
                    <a:pt x="649" y="364"/>
                    <a:pt x="649" y="320"/>
                  </a:cubicBezTo>
                  <a:lnTo>
                    <a:pt x="649" y="276"/>
                  </a:lnTo>
                  <a:lnTo>
                    <a:pt x="649" y="232"/>
                  </a:lnTo>
                  <a:cubicBezTo>
                    <a:pt x="693" y="177"/>
                    <a:pt x="693" y="133"/>
                    <a:pt x="693" y="89"/>
                  </a:cubicBezTo>
                  <a:cubicBezTo>
                    <a:pt x="693" y="89"/>
                    <a:pt x="649" y="45"/>
                    <a:pt x="649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3729967" y="1956161"/>
              <a:ext cx="51326" cy="78969"/>
            </a:xfrm>
            <a:custGeom>
              <a:rect b="b" l="l" r="r" t="t"/>
              <a:pathLst>
                <a:path extrusionOk="0" h="2254" w="1465">
                  <a:moveTo>
                    <a:pt x="656" y="0"/>
                  </a:moveTo>
                  <a:cubicBezTo>
                    <a:pt x="636" y="0"/>
                    <a:pt x="615" y="2"/>
                    <a:pt x="595" y="5"/>
                  </a:cubicBezTo>
                  <a:lnTo>
                    <a:pt x="551" y="5"/>
                  </a:lnTo>
                  <a:cubicBezTo>
                    <a:pt x="188" y="93"/>
                    <a:pt x="1" y="599"/>
                    <a:pt x="45" y="1194"/>
                  </a:cubicBezTo>
                  <a:cubicBezTo>
                    <a:pt x="139" y="1804"/>
                    <a:pt x="475" y="2253"/>
                    <a:pt x="822" y="2253"/>
                  </a:cubicBezTo>
                  <a:cubicBezTo>
                    <a:pt x="838" y="2253"/>
                    <a:pt x="854" y="2252"/>
                    <a:pt x="870" y="2250"/>
                  </a:cubicBezTo>
                  <a:lnTo>
                    <a:pt x="914" y="2250"/>
                  </a:lnTo>
                  <a:cubicBezTo>
                    <a:pt x="1244" y="2151"/>
                    <a:pt x="1465" y="1656"/>
                    <a:pt x="1376" y="1050"/>
                  </a:cubicBezTo>
                  <a:cubicBezTo>
                    <a:pt x="1335" y="447"/>
                    <a:pt x="1008" y="0"/>
                    <a:pt x="656" y="0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3966348" y="1909530"/>
              <a:ext cx="48243" cy="75746"/>
            </a:xfrm>
            <a:custGeom>
              <a:rect b="b" l="l" r="r" t="t"/>
              <a:pathLst>
                <a:path extrusionOk="0" h="2162" w="1377">
                  <a:moveTo>
                    <a:pt x="595" y="1"/>
                  </a:moveTo>
                  <a:cubicBezTo>
                    <a:pt x="580" y="1"/>
                    <a:pt x="566" y="2"/>
                    <a:pt x="551" y="4"/>
                  </a:cubicBezTo>
                  <a:lnTo>
                    <a:pt x="496" y="4"/>
                  </a:lnTo>
                  <a:cubicBezTo>
                    <a:pt x="177" y="92"/>
                    <a:pt x="1" y="598"/>
                    <a:pt x="45" y="1149"/>
                  </a:cubicBezTo>
                  <a:cubicBezTo>
                    <a:pt x="89" y="1468"/>
                    <a:pt x="177" y="1699"/>
                    <a:pt x="320" y="1886"/>
                  </a:cubicBezTo>
                  <a:cubicBezTo>
                    <a:pt x="452" y="2062"/>
                    <a:pt x="639" y="2161"/>
                    <a:pt x="826" y="2161"/>
                  </a:cubicBezTo>
                  <a:lnTo>
                    <a:pt x="870" y="2161"/>
                  </a:lnTo>
                  <a:cubicBezTo>
                    <a:pt x="1190" y="2062"/>
                    <a:pt x="1377" y="1556"/>
                    <a:pt x="1322" y="1006"/>
                  </a:cubicBezTo>
                  <a:cubicBezTo>
                    <a:pt x="1238" y="438"/>
                    <a:pt x="903" y="1"/>
                    <a:pt x="595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3869967" y="1864545"/>
              <a:ext cx="77147" cy="180500"/>
            </a:xfrm>
            <a:custGeom>
              <a:rect b="b" l="l" r="r" t="t"/>
              <a:pathLst>
                <a:path extrusionOk="0" h="5152" w="2202">
                  <a:moveTo>
                    <a:pt x="88" y="0"/>
                  </a:moveTo>
                  <a:cubicBezTo>
                    <a:pt x="44" y="0"/>
                    <a:pt x="44" y="44"/>
                    <a:pt x="44" y="88"/>
                  </a:cubicBezTo>
                  <a:cubicBezTo>
                    <a:pt x="0" y="550"/>
                    <a:pt x="0" y="1145"/>
                    <a:pt x="0" y="1651"/>
                  </a:cubicBezTo>
                  <a:cubicBezTo>
                    <a:pt x="44" y="1970"/>
                    <a:pt x="88" y="2246"/>
                    <a:pt x="132" y="2521"/>
                  </a:cubicBezTo>
                  <a:cubicBezTo>
                    <a:pt x="132" y="2620"/>
                    <a:pt x="176" y="2752"/>
                    <a:pt x="176" y="2895"/>
                  </a:cubicBezTo>
                  <a:cubicBezTo>
                    <a:pt x="220" y="2983"/>
                    <a:pt x="275" y="3115"/>
                    <a:pt x="319" y="3214"/>
                  </a:cubicBezTo>
                  <a:lnTo>
                    <a:pt x="319" y="3258"/>
                  </a:lnTo>
                  <a:cubicBezTo>
                    <a:pt x="363" y="3302"/>
                    <a:pt x="363" y="3302"/>
                    <a:pt x="407" y="3302"/>
                  </a:cubicBezTo>
                  <a:lnTo>
                    <a:pt x="451" y="3302"/>
                  </a:lnTo>
                  <a:cubicBezTo>
                    <a:pt x="451" y="3302"/>
                    <a:pt x="495" y="3302"/>
                    <a:pt x="495" y="3258"/>
                  </a:cubicBezTo>
                  <a:lnTo>
                    <a:pt x="550" y="3214"/>
                  </a:lnTo>
                  <a:lnTo>
                    <a:pt x="595" y="3170"/>
                  </a:lnTo>
                  <a:cubicBezTo>
                    <a:pt x="683" y="3071"/>
                    <a:pt x="771" y="3027"/>
                    <a:pt x="826" y="2983"/>
                  </a:cubicBezTo>
                  <a:cubicBezTo>
                    <a:pt x="870" y="2939"/>
                    <a:pt x="914" y="2939"/>
                    <a:pt x="1002" y="2895"/>
                  </a:cubicBezTo>
                  <a:lnTo>
                    <a:pt x="1046" y="2895"/>
                  </a:lnTo>
                  <a:cubicBezTo>
                    <a:pt x="1101" y="2895"/>
                    <a:pt x="1101" y="2840"/>
                    <a:pt x="1145" y="2840"/>
                  </a:cubicBezTo>
                  <a:cubicBezTo>
                    <a:pt x="1189" y="2840"/>
                    <a:pt x="1233" y="2840"/>
                    <a:pt x="1233" y="2895"/>
                  </a:cubicBezTo>
                  <a:cubicBezTo>
                    <a:pt x="1277" y="2895"/>
                    <a:pt x="1321" y="2895"/>
                    <a:pt x="1376" y="2939"/>
                  </a:cubicBezTo>
                  <a:cubicBezTo>
                    <a:pt x="1420" y="2939"/>
                    <a:pt x="1464" y="2983"/>
                    <a:pt x="1508" y="2983"/>
                  </a:cubicBezTo>
                  <a:cubicBezTo>
                    <a:pt x="1552" y="3071"/>
                    <a:pt x="1596" y="3115"/>
                    <a:pt x="1651" y="3170"/>
                  </a:cubicBezTo>
                  <a:cubicBezTo>
                    <a:pt x="1651" y="3258"/>
                    <a:pt x="1695" y="3302"/>
                    <a:pt x="1739" y="3390"/>
                  </a:cubicBezTo>
                  <a:cubicBezTo>
                    <a:pt x="1783" y="3489"/>
                    <a:pt x="1783" y="3577"/>
                    <a:pt x="1783" y="3720"/>
                  </a:cubicBezTo>
                  <a:lnTo>
                    <a:pt x="1783" y="3996"/>
                  </a:lnTo>
                  <a:cubicBezTo>
                    <a:pt x="1739" y="4084"/>
                    <a:pt x="1739" y="4128"/>
                    <a:pt x="1695" y="4216"/>
                  </a:cubicBezTo>
                  <a:cubicBezTo>
                    <a:pt x="1651" y="4271"/>
                    <a:pt x="1651" y="4315"/>
                    <a:pt x="1596" y="4359"/>
                  </a:cubicBezTo>
                  <a:cubicBezTo>
                    <a:pt x="1552" y="4403"/>
                    <a:pt x="1508" y="4447"/>
                    <a:pt x="1420" y="4491"/>
                  </a:cubicBezTo>
                  <a:cubicBezTo>
                    <a:pt x="1376" y="4546"/>
                    <a:pt x="1277" y="4590"/>
                    <a:pt x="1189" y="4634"/>
                  </a:cubicBezTo>
                  <a:lnTo>
                    <a:pt x="1145" y="4634"/>
                  </a:lnTo>
                  <a:cubicBezTo>
                    <a:pt x="1046" y="4634"/>
                    <a:pt x="958" y="4678"/>
                    <a:pt x="914" y="4678"/>
                  </a:cubicBezTo>
                  <a:cubicBezTo>
                    <a:pt x="826" y="4678"/>
                    <a:pt x="771" y="4722"/>
                    <a:pt x="727" y="4766"/>
                  </a:cubicBezTo>
                  <a:cubicBezTo>
                    <a:pt x="683" y="4821"/>
                    <a:pt x="683" y="4909"/>
                    <a:pt x="683" y="4953"/>
                  </a:cubicBezTo>
                  <a:cubicBezTo>
                    <a:pt x="719" y="5071"/>
                    <a:pt x="822" y="5152"/>
                    <a:pt x="932" y="5152"/>
                  </a:cubicBezTo>
                  <a:cubicBezTo>
                    <a:pt x="955" y="5152"/>
                    <a:pt x="979" y="5148"/>
                    <a:pt x="1002" y="5140"/>
                  </a:cubicBezTo>
                  <a:lnTo>
                    <a:pt x="1101" y="5140"/>
                  </a:lnTo>
                  <a:cubicBezTo>
                    <a:pt x="1189" y="5096"/>
                    <a:pt x="1277" y="5096"/>
                    <a:pt x="1321" y="5041"/>
                  </a:cubicBezTo>
                  <a:cubicBezTo>
                    <a:pt x="1464" y="4997"/>
                    <a:pt x="1552" y="4953"/>
                    <a:pt x="1651" y="4909"/>
                  </a:cubicBezTo>
                  <a:cubicBezTo>
                    <a:pt x="1827" y="4766"/>
                    <a:pt x="1970" y="4634"/>
                    <a:pt x="2058" y="4447"/>
                  </a:cubicBezTo>
                  <a:cubicBezTo>
                    <a:pt x="2146" y="4315"/>
                    <a:pt x="2202" y="4128"/>
                    <a:pt x="2202" y="3941"/>
                  </a:cubicBezTo>
                  <a:cubicBezTo>
                    <a:pt x="2202" y="3765"/>
                    <a:pt x="2146" y="3577"/>
                    <a:pt x="2102" y="3390"/>
                  </a:cubicBezTo>
                  <a:cubicBezTo>
                    <a:pt x="2058" y="3214"/>
                    <a:pt x="1970" y="3071"/>
                    <a:pt x="1871" y="2939"/>
                  </a:cubicBezTo>
                  <a:cubicBezTo>
                    <a:pt x="1783" y="2796"/>
                    <a:pt x="1651" y="2708"/>
                    <a:pt x="1508" y="2664"/>
                  </a:cubicBezTo>
                  <a:cubicBezTo>
                    <a:pt x="1376" y="2565"/>
                    <a:pt x="1233" y="2565"/>
                    <a:pt x="1046" y="2565"/>
                  </a:cubicBezTo>
                  <a:lnTo>
                    <a:pt x="1002" y="2620"/>
                  </a:lnTo>
                  <a:cubicBezTo>
                    <a:pt x="870" y="2620"/>
                    <a:pt x="727" y="2708"/>
                    <a:pt x="595" y="2840"/>
                  </a:cubicBezTo>
                  <a:lnTo>
                    <a:pt x="451" y="2983"/>
                  </a:lnTo>
                  <a:lnTo>
                    <a:pt x="407" y="2895"/>
                  </a:lnTo>
                  <a:lnTo>
                    <a:pt x="407" y="2796"/>
                  </a:lnTo>
                  <a:cubicBezTo>
                    <a:pt x="275" y="2477"/>
                    <a:pt x="220" y="2014"/>
                    <a:pt x="176" y="1464"/>
                  </a:cubicBezTo>
                  <a:lnTo>
                    <a:pt x="176" y="88"/>
                  </a:lnTo>
                  <a:cubicBezTo>
                    <a:pt x="176" y="44"/>
                    <a:pt x="132" y="0"/>
                    <a:pt x="132" y="0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5210021" y="2068518"/>
              <a:ext cx="59419" cy="37628"/>
            </a:xfrm>
            <a:custGeom>
              <a:rect b="b" l="l" r="r" t="t"/>
              <a:pathLst>
                <a:path extrusionOk="0" h="1074" w="1696">
                  <a:moveTo>
                    <a:pt x="1101" y="1"/>
                  </a:moveTo>
                  <a:cubicBezTo>
                    <a:pt x="1101" y="45"/>
                    <a:pt x="1046" y="45"/>
                    <a:pt x="1046" y="100"/>
                  </a:cubicBezTo>
                  <a:cubicBezTo>
                    <a:pt x="1046" y="144"/>
                    <a:pt x="1046" y="188"/>
                    <a:pt x="1101" y="188"/>
                  </a:cubicBezTo>
                  <a:lnTo>
                    <a:pt x="1101" y="232"/>
                  </a:lnTo>
                  <a:lnTo>
                    <a:pt x="1101" y="320"/>
                  </a:lnTo>
                  <a:cubicBezTo>
                    <a:pt x="1101" y="375"/>
                    <a:pt x="1046" y="375"/>
                    <a:pt x="1046" y="419"/>
                  </a:cubicBezTo>
                  <a:cubicBezTo>
                    <a:pt x="1002" y="463"/>
                    <a:pt x="958" y="507"/>
                    <a:pt x="914" y="551"/>
                  </a:cubicBezTo>
                  <a:cubicBezTo>
                    <a:pt x="870" y="595"/>
                    <a:pt x="771" y="650"/>
                    <a:pt x="727" y="694"/>
                  </a:cubicBezTo>
                  <a:cubicBezTo>
                    <a:pt x="639" y="738"/>
                    <a:pt x="550" y="738"/>
                    <a:pt x="495" y="782"/>
                  </a:cubicBezTo>
                  <a:lnTo>
                    <a:pt x="88" y="782"/>
                  </a:lnTo>
                  <a:cubicBezTo>
                    <a:pt x="44" y="826"/>
                    <a:pt x="44" y="826"/>
                    <a:pt x="44" y="870"/>
                  </a:cubicBezTo>
                  <a:cubicBezTo>
                    <a:pt x="0" y="969"/>
                    <a:pt x="44" y="1013"/>
                    <a:pt x="132" y="1057"/>
                  </a:cubicBezTo>
                  <a:cubicBezTo>
                    <a:pt x="190" y="1068"/>
                    <a:pt x="251" y="1074"/>
                    <a:pt x="313" y="1074"/>
                  </a:cubicBezTo>
                  <a:cubicBezTo>
                    <a:pt x="501" y="1074"/>
                    <a:pt x="707" y="1024"/>
                    <a:pt x="914" y="925"/>
                  </a:cubicBezTo>
                  <a:cubicBezTo>
                    <a:pt x="958" y="870"/>
                    <a:pt x="1046" y="826"/>
                    <a:pt x="1101" y="782"/>
                  </a:cubicBezTo>
                  <a:cubicBezTo>
                    <a:pt x="1145" y="738"/>
                    <a:pt x="1189" y="694"/>
                    <a:pt x="1233" y="650"/>
                  </a:cubicBezTo>
                  <a:cubicBezTo>
                    <a:pt x="1233" y="595"/>
                    <a:pt x="1277" y="551"/>
                    <a:pt x="1321" y="463"/>
                  </a:cubicBezTo>
                  <a:cubicBezTo>
                    <a:pt x="1321" y="419"/>
                    <a:pt x="1376" y="375"/>
                    <a:pt x="1376" y="320"/>
                  </a:cubicBezTo>
                  <a:lnTo>
                    <a:pt x="1376" y="375"/>
                  </a:lnTo>
                  <a:lnTo>
                    <a:pt x="1420" y="375"/>
                  </a:lnTo>
                  <a:lnTo>
                    <a:pt x="1420" y="419"/>
                  </a:lnTo>
                  <a:cubicBezTo>
                    <a:pt x="1420" y="463"/>
                    <a:pt x="1464" y="507"/>
                    <a:pt x="1508" y="551"/>
                  </a:cubicBezTo>
                  <a:lnTo>
                    <a:pt x="1552" y="551"/>
                  </a:lnTo>
                  <a:cubicBezTo>
                    <a:pt x="1596" y="551"/>
                    <a:pt x="1596" y="507"/>
                    <a:pt x="1651" y="507"/>
                  </a:cubicBezTo>
                  <a:cubicBezTo>
                    <a:pt x="1695" y="463"/>
                    <a:pt x="1695" y="419"/>
                    <a:pt x="1695" y="419"/>
                  </a:cubicBezTo>
                  <a:cubicBezTo>
                    <a:pt x="1695" y="320"/>
                    <a:pt x="1651" y="276"/>
                    <a:pt x="1651" y="232"/>
                  </a:cubicBezTo>
                  <a:cubicBezTo>
                    <a:pt x="1596" y="188"/>
                    <a:pt x="1596" y="188"/>
                    <a:pt x="1552" y="144"/>
                  </a:cubicBezTo>
                  <a:cubicBezTo>
                    <a:pt x="1552" y="144"/>
                    <a:pt x="1552" y="100"/>
                    <a:pt x="1508" y="100"/>
                  </a:cubicBezTo>
                  <a:cubicBezTo>
                    <a:pt x="1464" y="45"/>
                    <a:pt x="1420" y="45"/>
                    <a:pt x="1376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5309485" y="1956126"/>
              <a:ext cx="48243" cy="72452"/>
            </a:xfrm>
            <a:custGeom>
              <a:rect b="b" l="l" r="r" t="t"/>
              <a:pathLst>
                <a:path extrusionOk="0" h="2068" w="1377">
                  <a:moveTo>
                    <a:pt x="813" y="1"/>
                  </a:moveTo>
                  <a:cubicBezTo>
                    <a:pt x="509" y="1"/>
                    <a:pt x="182" y="402"/>
                    <a:pt x="89" y="919"/>
                  </a:cubicBezTo>
                  <a:cubicBezTo>
                    <a:pt x="1" y="1470"/>
                    <a:pt x="133" y="1976"/>
                    <a:pt x="463" y="2064"/>
                  </a:cubicBezTo>
                  <a:lnTo>
                    <a:pt x="507" y="2064"/>
                  </a:lnTo>
                  <a:cubicBezTo>
                    <a:pt x="523" y="2066"/>
                    <a:pt x="539" y="2067"/>
                    <a:pt x="555" y="2067"/>
                  </a:cubicBezTo>
                  <a:cubicBezTo>
                    <a:pt x="862" y="2067"/>
                    <a:pt x="1195" y="1674"/>
                    <a:pt x="1289" y="1151"/>
                  </a:cubicBezTo>
                  <a:cubicBezTo>
                    <a:pt x="1377" y="600"/>
                    <a:pt x="1234" y="94"/>
                    <a:pt x="914" y="6"/>
                  </a:cubicBezTo>
                  <a:lnTo>
                    <a:pt x="870" y="6"/>
                  </a:lnTo>
                  <a:cubicBezTo>
                    <a:pt x="851" y="3"/>
                    <a:pt x="832" y="1"/>
                    <a:pt x="813" y="1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5098960" y="1901436"/>
              <a:ext cx="46667" cy="68038"/>
            </a:xfrm>
            <a:custGeom>
              <a:rect b="b" l="l" r="r" t="t"/>
              <a:pathLst>
                <a:path extrusionOk="0" h="1942" w="1332">
                  <a:moveTo>
                    <a:pt x="780" y="0"/>
                  </a:moveTo>
                  <a:cubicBezTo>
                    <a:pt x="511" y="0"/>
                    <a:pt x="182" y="353"/>
                    <a:pt x="88" y="873"/>
                  </a:cubicBezTo>
                  <a:cubicBezTo>
                    <a:pt x="0" y="1380"/>
                    <a:pt x="143" y="1842"/>
                    <a:pt x="462" y="1930"/>
                  </a:cubicBezTo>
                  <a:cubicBezTo>
                    <a:pt x="493" y="1938"/>
                    <a:pt x="523" y="1941"/>
                    <a:pt x="552" y="1941"/>
                  </a:cubicBezTo>
                  <a:cubicBezTo>
                    <a:pt x="688" y="1941"/>
                    <a:pt x="805" y="1861"/>
                    <a:pt x="914" y="1743"/>
                  </a:cubicBezTo>
                  <a:cubicBezTo>
                    <a:pt x="1101" y="1567"/>
                    <a:pt x="1189" y="1336"/>
                    <a:pt x="1244" y="1105"/>
                  </a:cubicBezTo>
                  <a:cubicBezTo>
                    <a:pt x="1332" y="598"/>
                    <a:pt x="1189" y="92"/>
                    <a:pt x="870" y="4"/>
                  </a:cubicBezTo>
                  <a:lnTo>
                    <a:pt x="826" y="4"/>
                  </a:lnTo>
                  <a:cubicBezTo>
                    <a:pt x="811" y="1"/>
                    <a:pt x="795" y="0"/>
                    <a:pt x="780" y="0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5158344" y="1866086"/>
              <a:ext cx="77147" cy="163929"/>
            </a:xfrm>
            <a:custGeom>
              <a:rect b="b" l="l" r="r" t="t"/>
              <a:pathLst>
                <a:path extrusionOk="0" h="4679" w="2202">
                  <a:moveTo>
                    <a:pt x="2114" y="0"/>
                  </a:moveTo>
                  <a:cubicBezTo>
                    <a:pt x="2069" y="0"/>
                    <a:pt x="2069" y="44"/>
                    <a:pt x="2069" y="99"/>
                  </a:cubicBezTo>
                  <a:cubicBezTo>
                    <a:pt x="2025" y="551"/>
                    <a:pt x="2025" y="969"/>
                    <a:pt x="1970" y="1376"/>
                  </a:cubicBezTo>
                  <a:cubicBezTo>
                    <a:pt x="1926" y="1882"/>
                    <a:pt x="1838" y="2246"/>
                    <a:pt x="1695" y="2576"/>
                  </a:cubicBezTo>
                  <a:lnTo>
                    <a:pt x="1695" y="2620"/>
                  </a:lnTo>
                  <a:lnTo>
                    <a:pt x="1651" y="2708"/>
                  </a:lnTo>
                  <a:cubicBezTo>
                    <a:pt x="1607" y="2664"/>
                    <a:pt x="1563" y="2620"/>
                    <a:pt x="1519" y="2576"/>
                  </a:cubicBezTo>
                  <a:cubicBezTo>
                    <a:pt x="1420" y="2433"/>
                    <a:pt x="1288" y="2389"/>
                    <a:pt x="1145" y="2345"/>
                  </a:cubicBezTo>
                  <a:lnTo>
                    <a:pt x="1101" y="2345"/>
                  </a:lnTo>
                  <a:cubicBezTo>
                    <a:pt x="1035" y="2323"/>
                    <a:pt x="966" y="2312"/>
                    <a:pt x="897" y="2312"/>
                  </a:cubicBezTo>
                  <a:cubicBezTo>
                    <a:pt x="828" y="2312"/>
                    <a:pt x="760" y="2323"/>
                    <a:pt x="694" y="2345"/>
                  </a:cubicBezTo>
                  <a:cubicBezTo>
                    <a:pt x="551" y="2389"/>
                    <a:pt x="462" y="2477"/>
                    <a:pt x="374" y="2620"/>
                  </a:cubicBezTo>
                  <a:cubicBezTo>
                    <a:pt x="231" y="2708"/>
                    <a:pt x="187" y="2851"/>
                    <a:pt x="99" y="3027"/>
                  </a:cubicBezTo>
                  <a:cubicBezTo>
                    <a:pt x="44" y="3170"/>
                    <a:pt x="0" y="3302"/>
                    <a:pt x="0" y="3489"/>
                  </a:cubicBezTo>
                  <a:cubicBezTo>
                    <a:pt x="0" y="3676"/>
                    <a:pt x="44" y="3809"/>
                    <a:pt x="99" y="3952"/>
                  </a:cubicBezTo>
                  <a:cubicBezTo>
                    <a:pt x="187" y="4128"/>
                    <a:pt x="319" y="4271"/>
                    <a:pt x="462" y="4403"/>
                  </a:cubicBezTo>
                  <a:cubicBezTo>
                    <a:pt x="507" y="4447"/>
                    <a:pt x="595" y="4502"/>
                    <a:pt x="738" y="4546"/>
                  </a:cubicBezTo>
                  <a:cubicBezTo>
                    <a:pt x="782" y="4590"/>
                    <a:pt x="870" y="4634"/>
                    <a:pt x="925" y="4634"/>
                  </a:cubicBezTo>
                  <a:cubicBezTo>
                    <a:pt x="969" y="4634"/>
                    <a:pt x="1013" y="4678"/>
                    <a:pt x="1057" y="4678"/>
                  </a:cubicBezTo>
                  <a:cubicBezTo>
                    <a:pt x="1145" y="4678"/>
                    <a:pt x="1288" y="4634"/>
                    <a:pt x="1332" y="4502"/>
                  </a:cubicBezTo>
                  <a:cubicBezTo>
                    <a:pt x="1332" y="4447"/>
                    <a:pt x="1332" y="4359"/>
                    <a:pt x="1288" y="4315"/>
                  </a:cubicBezTo>
                  <a:cubicBezTo>
                    <a:pt x="1244" y="4271"/>
                    <a:pt x="1200" y="4271"/>
                    <a:pt x="1145" y="4227"/>
                  </a:cubicBezTo>
                  <a:cubicBezTo>
                    <a:pt x="1101" y="4227"/>
                    <a:pt x="1013" y="4227"/>
                    <a:pt x="969" y="4172"/>
                  </a:cubicBezTo>
                  <a:lnTo>
                    <a:pt x="870" y="4172"/>
                  </a:lnTo>
                  <a:cubicBezTo>
                    <a:pt x="826" y="4128"/>
                    <a:pt x="738" y="4084"/>
                    <a:pt x="694" y="4040"/>
                  </a:cubicBezTo>
                  <a:cubicBezTo>
                    <a:pt x="595" y="3996"/>
                    <a:pt x="595" y="3952"/>
                    <a:pt x="551" y="3897"/>
                  </a:cubicBezTo>
                  <a:cubicBezTo>
                    <a:pt x="507" y="3853"/>
                    <a:pt x="462" y="3809"/>
                    <a:pt x="462" y="3765"/>
                  </a:cubicBezTo>
                  <a:cubicBezTo>
                    <a:pt x="418" y="3721"/>
                    <a:pt x="418" y="3621"/>
                    <a:pt x="374" y="3577"/>
                  </a:cubicBezTo>
                  <a:lnTo>
                    <a:pt x="374" y="3302"/>
                  </a:lnTo>
                  <a:cubicBezTo>
                    <a:pt x="418" y="3214"/>
                    <a:pt x="418" y="3126"/>
                    <a:pt x="462" y="3027"/>
                  </a:cubicBezTo>
                  <a:cubicBezTo>
                    <a:pt x="507" y="2939"/>
                    <a:pt x="507" y="2895"/>
                    <a:pt x="551" y="2796"/>
                  </a:cubicBezTo>
                  <a:cubicBezTo>
                    <a:pt x="595" y="2752"/>
                    <a:pt x="650" y="2708"/>
                    <a:pt x="694" y="2664"/>
                  </a:cubicBezTo>
                  <a:cubicBezTo>
                    <a:pt x="738" y="2664"/>
                    <a:pt x="782" y="2620"/>
                    <a:pt x="826" y="2620"/>
                  </a:cubicBezTo>
                  <a:cubicBezTo>
                    <a:pt x="870" y="2576"/>
                    <a:pt x="870" y="2576"/>
                    <a:pt x="925" y="2576"/>
                  </a:cubicBezTo>
                  <a:lnTo>
                    <a:pt x="1101" y="2576"/>
                  </a:lnTo>
                  <a:lnTo>
                    <a:pt x="1145" y="2620"/>
                  </a:lnTo>
                  <a:cubicBezTo>
                    <a:pt x="1200" y="2620"/>
                    <a:pt x="1288" y="2664"/>
                    <a:pt x="1332" y="2708"/>
                  </a:cubicBezTo>
                  <a:cubicBezTo>
                    <a:pt x="1376" y="2752"/>
                    <a:pt x="1420" y="2796"/>
                    <a:pt x="1519" y="2895"/>
                  </a:cubicBezTo>
                  <a:lnTo>
                    <a:pt x="1563" y="2939"/>
                  </a:lnTo>
                  <a:lnTo>
                    <a:pt x="1563" y="2983"/>
                  </a:lnTo>
                  <a:cubicBezTo>
                    <a:pt x="1607" y="2983"/>
                    <a:pt x="1607" y="3027"/>
                    <a:pt x="1651" y="3027"/>
                  </a:cubicBezTo>
                  <a:cubicBezTo>
                    <a:pt x="1695" y="3027"/>
                    <a:pt x="1750" y="2983"/>
                    <a:pt x="1750" y="2983"/>
                  </a:cubicBezTo>
                  <a:lnTo>
                    <a:pt x="1750" y="2939"/>
                  </a:lnTo>
                  <a:cubicBezTo>
                    <a:pt x="1794" y="2851"/>
                    <a:pt x="1838" y="2752"/>
                    <a:pt x="1882" y="2620"/>
                  </a:cubicBezTo>
                  <a:cubicBezTo>
                    <a:pt x="1926" y="2521"/>
                    <a:pt x="1970" y="2433"/>
                    <a:pt x="1970" y="2301"/>
                  </a:cubicBezTo>
                  <a:cubicBezTo>
                    <a:pt x="2025" y="2069"/>
                    <a:pt x="2069" y="1794"/>
                    <a:pt x="2114" y="1563"/>
                  </a:cubicBezTo>
                  <a:cubicBezTo>
                    <a:pt x="2158" y="1057"/>
                    <a:pt x="2202" y="551"/>
                    <a:pt x="2202" y="99"/>
                  </a:cubicBezTo>
                  <a:cubicBezTo>
                    <a:pt x="2202" y="44"/>
                    <a:pt x="2158" y="44"/>
                    <a:pt x="2158" y="0"/>
                  </a:cubicBezTo>
                  <a:close/>
                </a:path>
              </a:pathLst>
            </a:custGeom>
            <a:solidFill>
              <a:srgbClr val="08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5" name="Google Shape;535;p27"/>
          <p:cNvSpPr/>
          <p:nvPr/>
        </p:nvSpPr>
        <p:spPr>
          <a:xfrm>
            <a:off x="6350100" y="2675300"/>
            <a:ext cx="2501400" cy="223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FFF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  <a:highlight>
                <a:srgbClr val="E06666"/>
              </a:highlight>
            </a:endParaRPr>
          </a:p>
        </p:txBody>
      </p:sp>
      <p:sp>
        <p:nvSpPr>
          <p:cNvPr id="536" name="Google Shape;536;p27"/>
          <p:cNvSpPr txBox="1"/>
          <p:nvPr/>
        </p:nvSpPr>
        <p:spPr>
          <a:xfrm>
            <a:off x="6439376" y="2897950"/>
            <a:ext cx="2169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1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Đề xuất 2</a:t>
            </a:r>
            <a:endParaRPr sz="1600">
              <a:solidFill>
                <a:srgbClr val="FFF1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FFF1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Theo Club Piaf đề xuất</a:t>
            </a:r>
            <a:endParaRPr i="1" sz="1300">
              <a:solidFill>
                <a:srgbClr val="FFF1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37" name="Google Shape;537;p27"/>
          <p:cNvSpPr/>
          <p:nvPr/>
        </p:nvSpPr>
        <p:spPr>
          <a:xfrm flipH="1">
            <a:off x="6350100" y="1139650"/>
            <a:ext cx="2501400" cy="91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EDAF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7"/>
          <p:cNvSpPr txBox="1"/>
          <p:nvPr/>
        </p:nvSpPr>
        <p:spPr>
          <a:xfrm flipH="1">
            <a:off x="6450575" y="1270750"/>
            <a:ext cx="2231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DAFA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Đề xuất 1</a:t>
            </a:r>
            <a:endParaRPr sz="1500">
              <a:solidFill>
                <a:srgbClr val="EDAFA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EDAFA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Theo mong muốn Javin De Seoul </a:t>
            </a:r>
            <a:endParaRPr i="1" sz="1300">
              <a:solidFill>
                <a:srgbClr val="EDAFA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39" name="Google Shape;539;p27"/>
          <p:cNvSpPr txBox="1"/>
          <p:nvPr/>
        </p:nvSpPr>
        <p:spPr>
          <a:xfrm flipH="1">
            <a:off x="6451725" y="1702510"/>
            <a:ext cx="20733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B.01   KOLs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0" name="Google Shape;540;p27"/>
          <p:cNvSpPr/>
          <p:nvPr/>
        </p:nvSpPr>
        <p:spPr>
          <a:xfrm flipH="1">
            <a:off x="449275" y="1113025"/>
            <a:ext cx="2302800" cy="112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7"/>
          <p:cNvSpPr txBox="1"/>
          <p:nvPr/>
        </p:nvSpPr>
        <p:spPr>
          <a:xfrm flipH="1">
            <a:off x="602638" y="1173753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Thông tin tổng quan</a:t>
            </a:r>
            <a:endParaRPr sz="15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42" name="Google Shape;542;p27"/>
          <p:cNvSpPr txBox="1"/>
          <p:nvPr/>
        </p:nvSpPr>
        <p:spPr>
          <a:xfrm flipH="1">
            <a:off x="602650" y="1657551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A.01   Cl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u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b Piaf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A.02 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Javin De Seoul Wink Foundation Pact</a:t>
            </a:r>
            <a:endParaRPr sz="2444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3" name="Google Shape;543;p27"/>
          <p:cNvSpPr/>
          <p:nvPr/>
        </p:nvSpPr>
        <p:spPr>
          <a:xfrm>
            <a:off x="449263" y="578350"/>
            <a:ext cx="408300" cy="40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</a:t>
            </a:r>
            <a:endParaRPr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44" name="Google Shape;544;p27"/>
          <p:cNvSpPr/>
          <p:nvPr/>
        </p:nvSpPr>
        <p:spPr>
          <a:xfrm>
            <a:off x="6415863" y="2189825"/>
            <a:ext cx="408300" cy="408300"/>
          </a:xfrm>
          <a:prstGeom prst="ellipse">
            <a:avLst/>
          </a:prstGeom>
          <a:solidFill>
            <a:srgbClr val="FFF1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</a:t>
            </a:r>
            <a:endParaRPr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45" name="Google Shape;545;p27"/>
          <p:cNvSpPr/>
          <p:nvPr/>
        </p:nvSpPr>
        <p:spPr>
          <a:xfrm>
            <a:off x="6349938" y="562625"/>
            <a:ext cx="408300" cy="408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</a:t>
            </a:r>
            <a:endParaRPr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46" name="Google Shape;546;p27"/>
          <p:cNvSpPr txBox="1"/>
          <p:nvPr/>
        </p:nvSpPr>
        <p:spPr>
          <a:xfrm flipH="1">
            <a:off x="6465800" y="3542750"/>
            <a:ext cx="24069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.01   Ý tưởng đề xuất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C.02   Minigame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C.03   Bài quảng bá thương hiệu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C.04   Bài Tips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C.05   Bài Review trên Group SVV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C.06   Try Free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C.07    Voucher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C.06    KOLs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ADB2"/>
        </a:solidFill>
      </p:bgPr>
    </p:bg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45"/>
          <p:cNvSpPr txBox="1"/>
          <p:nvPr/>
        </p:nvSpPr>
        <p:spPr>
          <a:xfrm>
            <a:off x="2386650" y="2186250"/>
            <a:ext cx="4370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THANK YOU</a:t>
            </a:r>
            <a:endParaRPr b="1" sz="5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8"/>
          <p:cNvSpPr txBox="1"/>
          <p:nvPr>
            <p:ph type="title"/>
          </p:nvPr>
        </p:nvSpPr>
        <p:spPr>
          <a:xfrm>
            <a:off x="100" y="22854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AutoNum type="alphaUcPeriod"/>
            </a:pPr>
            <a:r>
              <a:rPr lang="en" sz="3600"/>
              <a:t>THÔNG TIN TỔNG QUAN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9"/>
          <p:cNvSpPr txBox="1"/>
          <p:nvPr>
            <p:ph type="title"/>
          </p:nvPr>
        </p:nvSpPr>
        <p:spPr>
          <a:xfrm>
            <a:off x="457200" y="252800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A.01   Club Piaf</a:t>
            </a:r>
            <a:endParaRPr/>
          </a:p>
        </p:txBody>
      </p:sp>
      <p:pic>
        <p:nvPicPr>
          <p:cNvPr id="557" name="Google Shape;5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598" y="847351"/>
            <a:ext cx="3248715" cy="292147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29"/>
          <p:cNvSpPr txBox="1"/>
          <p:nvPr/>
        </p:nvSpPr>
        <p:spPr>
          <a:xfrm>
            <a:off x="5042595" y="3836750"/>
            <a:ext cx="3278100" cy="1123500"/>
          </a:xfrm>
          <a:prstGeom prst="rect">
            <a:avLst/>
          </a:prstGeom>
          <a:solidFill>
            <a:srgbClr val="BDDF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Dựa trên cơ sở đối tượng khách hàng như trên, trong đó, </a:t>
            </a:r>
            <a:r>
              <a:rPr b="1" lang="en" sz="1000">
                <a:solidFill>
                  <a:schemeClr val="dk1"/>
                </a:solidFill>
                <a:highlight>
                  <a:srgbClr val="32ADB2"/>
                </a:highlight>
              </a:rPr>
              <a:t>nhóm tuổi 18-24 chiếm 70%</a:t>
            </a:r>
            <a:r>
              <a:rPr lang="en" sz="1000">
                <a:solidFill>
                  <a:schemeClr val="dk1"/>
                </a:solidFill>
                <a:highlight>
                  <a:srgbClr val="32ADB2"/>
                </a:highlight>
              </a:rPr>
              <a:t> </a:t>
            </a:r>
            <a:r>
              <a:rPr lang="en" sz="1000">
                <a:solidFill>
                  <a:schemeClr val="dk1"/>
                </a:solidFill>
              </a:rPr>
              <a:t>Club Piaf là cộng đồng thích hợp để Javin De Seoul giới thiệu sản phẩm của thương hiệu đến khách hàng.</a:t>
            </a:r>
            <a:endParaRPr i="1" sz="1000">
              <a:solidFill>
                <a:schemeClr val="dk1"/>
              </a:solidFill>
            </a:endParaRPr>
          </a:p>
        </p:txBody>
      </p:sp>
      <p:pic>
        <p:nvPicPr>
          <p:cNvPr id="559" name="Google Shape;559;p29"/>
          <p:cNvPicPr preferRelativeResize="0"/>
          <p:nvPr/>
        </p:nvPicPr>
        <p:blipFill rotWithShape="1">
          <a:blip r:embed="rId4">
            <a:alphaModFix/>
          </a:blip>
          <a:srcRect b="0" l="0" r="0" t="12149"/>
          <a:stretch/>
        </p:blipFill>
        <p:spPr>
          <a:xfrm>
            <a:off x="1990816" y="847350"/>
            <a:ext cx="3003969" cy="225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925" y="847351"/>
            <a:ext cx="1167750" cy="2258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925" y="3160484"/>
            <a:ext cx="4181862" cy="1799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30"/>
          <p:cNvGrpSpPr/>
          <p:nvPr/>
        </p:nvGrpSpPr>
        <p:grpSpPr>
          <a:xfrm>
            <a:off x="457200" y="1273493"/>
            <a:ext cx="8229571" cy="3456009"/>
            <a:chOff x="457200" y="1273493"/>
            <a:chExt cx="8229571" cy="3456009"/>
          </a:xfrm>
        </p:grpSpPr>
        <p:grpSp>
          <p:nvGrpSpPr>
            <p:cNvPr id="567" name="Google Shape;567;p30"/>
            <p:cNvGrpSpPr/>
            <p:nvPr/>
          </p:nvGrpSpPr>
          <p:grpSpPr>
            <a:xfrm>
              <a:off x="3803025" y="1548088"/>
              <a:ext cx="425313" cy="2907000"/>
              <a:chOff x="3803025" y="1402325"/>
              <a:chExt cx="425313" cy="2907000"/>
            </a:xfrm>
          </p:grpSpPr>
          <p:cxnSp>
            <p:nvCxnSpPr>
              <p:cNvPr id="568" name="Google Shape;568;p30"/>
              <p:cNvCxnSpPr>
                <a:stCxn id="569" idx="2"/>
              </p:cNvCxnSpPr>
              <p:nvPr/>
            </p:nvCxnSpPr>
            <p:spPr>
              <a:xfrm rot="10800000">
                <a:off x="4048325" y="2371250"/>
                <a:ext cx="179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0" name="Google Shape;570;p30"/>
              <p:cNvCxnSpPr>
                <a:stCxn id="571" idx="2"/>
              </p:cNvCxnSpPr>
              <p:nvPr/>
            </p:nvCxnSpPr>
            <p:spPr>
              <a:xfrm rot="10800000">
                <a:off x="4048325" y="3346850"/>
                <a:ext cx="179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2" name="Google Shape;572;p30"/>
              <p:cNvCxnSpPr>
                <a:stCxn id="573" idx="2"/>
                <a:endCxn id="574" idx="2"/>
              </p:cNvCxnSpPr>
              <p:nvPr/>
            </p:nvCxnSpPr>
            <p:spPr>
              <a:xfrm>
                <a:off x="4227738" y="1402325"/>
                <a:ext cx="600" cy="2907000"/>
              </a:xfrm>
              <a:prstGeom prst="bentConnector3">
                <a:avLst>
                  <a:gd fmla="val -29885417" name="adj1"/>
                </a:avLst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5" name="Google Shape;575;p30"/>
              <p:cNvCxnSpPr>
                <a:stCxn id="576" idx="3"/>
              </p:cNvCxnSpPr>
              <p:nvPr/>
            </p:nvCxnSpPr>
            <p:spPr>
              <a:xfrm>
                <a:off x="3803025" y="2863725"/>
                <a:ext cx="2520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577" name="Google Shape;577;p30"/>
            <p:cNvCxnSpPr>
              <a:stCxn id="573" idx="6"/>
            </p:cNvCxnSpPr>
            <p:nvPr/>
          </p:nvCxnSpPr>
          <p:spPr>
            <a:xfrm>
              <a:off x="4776738" y="1548088"/>
              <a:ext cx="420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30"/>
            <p:cNvCxnSpPr>
              <a:stCxn id="569" idx="6"/>
            </p:cNvCxnSpPr>
            <p:nvPr/>
          </p:nvCxnSpPr>
          <p:spPr>
            <a:xfrm>
              <a:off x="4776725" y="2517013"/>
              <a:ext cx="466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30"/>
            <p:cNvCxnSpPr>
              <a:stCxn id="571" idx="6"/>
            </p:cNvCxnSpPr>
            <p:nvPr/>
          </p:nvCxnSpPr>
          <p:spPr>
            <a:xfrm>
              <a:off x="4776725" y="3492613"/>
              <a:ext cx="506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30"/>
            <p:cNvCxnSpPr>
              <a:stCxn id="574" idx="6"/>
            </p:cNvCxnSpPr>
            <p:nvPr/>
          </p:nvCxnSpPr>
          <p:spPr>
            <a:xfrm>
              <a:off x="4776725" y="4454938"/>
              <a:ext cx="499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30"/>
            <p:cNvCxnSpPr>
              <a:stCxn id="576" idx="1"/>
            </p:cNvCxnSpPr>
            <p:nvPr/>
          </p:nvCxnSpPr>
          <p:spPr>
            <a:xfrm rot="10800000">
              <a:off x="1327425" y="3009488"/>
              <a:ext cx="444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2" name="Google Shape;582;p30"/>
            <p:cNvSpPr/>
            <p:nvPr/>
          </p:nvSpPr>
          <p:spPr>
            <a:xfrm>
              <a:off x="457200" y="2568649"/>
              <a:ext cx="1106672" cy="1065420"/>
            </a:xfrm>
            <a:custGeom>
              <a:rect b="b" l="l" r="r" t="t"/>
              <a:pathLst>
                <a:path extrusionOk="0" h="6011" w="6639">
                  <a:moveTo>
                    <a:pt x="3517" y="6010"/>
                  </a:moveTo>
                  <a:cubicBezTo>
                    <a:pt x="3847" y="5966"/>
                    <a:pt x="4326" y="5911"/>
                    <a:pt x="4802" y="5838"/>
                  </a:cubicBezTo>
                  <a:cubicBezTo>
                    <a:pt x="5073" y="5794"/>
                    <a:pt x="5288" y="5648"/>
                    <a:pt x="5490" y="5450"/>
                  </a:cubicBezTo>
                  <a:cubicBezTo>
                    <a:pt x="6445" y="4510"/>
                    <a:pt x="6639" y="3335"/>
                    <a:pt x="6375" y="2069"/>
                  </a:cubicBezTo>
                  <a:cubicBezTo>
                    <a:pt x="6236" y="1428"/>
                    <a:pt x="5859" y="865"/>
                    <a:pt x="5314" y="499"/>
                  </a:cubicBezTo>
                  <a:cubicBezTo>
                    <a:pt x="5087" y="334"/>
                    <a:pt x="4842" y="195"/>
                    <a:pt x="4582" y="85"/>
                  </a:cubicBezTo>
                  <a:cubicBezTo>
                    <a:pt x="4399" y="12"/>
                    <a:pt x="4180" y="1"/>
                    <a:pt x="3978" y="5"/>
                  </a:cubicBezTo>
                  <a:cubicBezTo>
                    <a:pt x="3470" y="19"/>
                    <a:pt x="2957" y="8"/>
                    <a:pt x="2459" y="96"/>
                  </a:cubicBezTo>
                  <a:cubicBezTo>
                    <a:pt x="1669" y="239"/>
                    <a:pt x="1083" y="737"/>
                    <a:pt x="644" y="1443"/>
                  </a:cubicBezTo>
                  <a:cubicBezTo>
                    <a:pt x="55" y="2391"/>
                    <a:pt x="0" y="3393"/>
                    <a:pt x="311" y="4444"/>
                  </a:cubicBezTo>
                  <a:cubicBezTo>
                    <a:pt x="428" y="4835"/>
                    <a:pt x="714" y="5092"/>
                    <a:pt x="1003" y="5337"/>
                  </a:cubicBezTo>
                  <a:cubicBezTo>
                    <a:pt x="1391" y="5663"/>
                    <a:pt x="1819" y="5882"/>
                    <a:pt x="2320" y="5922"/>
                  </a:cubicBezTo>
                  <a:cubicBezTo>
                    <a:pt x="2668" y="5948"/>
                    <a:pt x="3012" y="5974"/>
                    <a:pt x="3517" y="6010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5110250" y="1292738"/>
              <a:ext cx="3576521" cy="510610"/>
            </a:xfrm>
            <a:custGeom>
              <a:rect b="b" l="l" r="r" t="t"/>
              <a:pathLst>
                <a:path extrusionOk="0" h="29678" w="40258">
                  <a:moveTo>
                    <a:pt x="36470" y="992"/>
                  </a:moveTo>
                  <a:cubicBezTo>
                    <a:pt x="36245" y="947"/>
                    <a:pt x="36017" y="906"/>
                    <a:pt x="35785" y="885"/>
                  </a:cubicBezTo>
                  <a:cubicBezTo>
                    <a:pt x="34672" y="781"/>
                    <a:pt x="33549" y="716"/>
                    <a:pt x="32429" y="685"/>
                  </a:cubicBezTo>
                  <a:cubicBezTo>
                    <a:pt x="30887" y="644"/>
                    <a:pt x="29346" y="657"/>
                    <a:pt x="27808" y="644"/>
                  </a:cubicBezTo>
                  <a:cubicBezTo>
                    <a:pt x="27210" y="640"/>
                    <a:pt x="26612" y="644"/>
                    <a:pt x="26014" y="633"/>
                  </a:cubicBezTo>
                  <a:cubicBezTo>
                    <a:pt x="25308" y="623"/>
                    <a:pt x="24607" y="602"/>
                    <a:pt x="23906" y="561"/>
                  </a:cubicBezTo>
                  <a:cubicBezTo>
                    <a:pt x="22416" y="481"/>
                    <a:pt x="20926" y="432"/>
                    <a:pt x="19447" y="263"/>
                  </a:cubicBezTo>
                  <a:cubicBezTo>
                    <a:pt x="17984" y="97"/>
                    <a:pt x="16529" y="22"/>
                    <a:pt x="15064" y="11"/>
                  </a:cubicBezTo>
                  <a:cubicBezTo>
                    <a:pt x="13765" y="1"/>
                    <a:pt x="12468" y="94"/>
                    <a:pt x="11172" y="197"/>
                  </a:cubicBezTo>
                  <a:cubicBezTo>
                    <a:pt x="10630" y="250"/>
                    <a:pt x="10080" y="180"/>
                    <a:pt x="9534" y="204"/>
                  </a:cubicBezTo>
                  <a:cubicBezTo>
                    <a:pt x="8593" y="239"/>
                    <a:pt x="7657" y="183"/>
                    <a:pt x="6720" y="94"/>
                  </a:cubicBezTo>
                  <a:cubicBezTo>
                    <a:pt x="6565" y="76"/>
                    <a:pt x="6406" y="76"/>
                    <a:pt x="6254" y="94"/>
                  </a:cubicBezTo>
                  <a:cubicBezTo>
                    <a:pt x="5286" y="274"/>
                    <a:pt x="4318" y="453"/>
                    <a:pt x="3347" y="644"/>
                  </a:cubicBezTo>
                  <a:cubicBezTo>
                    <a:pt x="2666" y="771"/>
                    <a:pt x="2078" y="1072"/>
                    <a:pt x="1674" y="1697"/>
                  </a:cubicBezTo>
                  <a:cubicBezTo>
                    <a:pt x="1339" y="2212"/>
                    <a:pt x="958" y="2724"/>
                    <a:pt x="810" y="3343"/>
                  </a:cubicBezTo>
                  <a:cubicBezTo>
                    <a:pt x="647" y="4010"/>
                    <a:pt x="499" y="4683"/>
                    <a:pt x="513" y="5403"/>
                  </a:cubicBezTo>
                  <a:cubicBezTo>
                    <a:pt x="516" y="5790"/>
                    <a:pt x="447" y="6173"/>
                    <a:pt x="412" y="6564"/>
                  </a:cubicBezTo>
                  <a:cubicBezTo>
                    <a:pt x="350" y="7283"/>
                    <a:pt x="277" y="8006"/>
                    <a:pt x="232" y="8732"/>
                  </a:cubicBezTo>
                  <a:cubicBezTo>
                    <a:pt x="184" y="9429"/>
                    <a:pt x="170" y="10131"/>
                    <a:pt x="149" y="10826"/>
                  </a:cubicBezTo>
                  <a:cubicBezTo>
                    <a:pt x="119" y="11918"/>
                    <a:pt x="74" y="13010"/>
                    <a:pt x="63" y="14099"/>
                  </a:cubicBezTo>
                  <a:cubicBezTo>
                    <a:pt x="57" y="15534"/>
                    <a:pt x="122" y="16965"/>
                    <a:pt x="63" y="18385"/>
                  </a:cubicBezTo>
                  <a:cubicBezTo>
                    <a:pt x="1" y="19843"/>
                    <a:pt x="12" y="21292"/>
                    <a:pt x="132" y="22754"/>
                  </a:cubicBezTo>
                  <a:cubicBezTo>
                    <a:pt x="212" y="23735"/>
                    <a:pt x="364" y="24704"/>
                    <a:pt x="706" y="25637"/>
                  </a:cubicBezTo>
                  <a:cubicBezTo>
                    <a:pt x="1194" y="26961"/>
                    <a:pt x="2027" y="27883"/>
                    <a:pt x="3250" y="28422"/>
                  </a:cubicBezTo>
                  <a:cubicBezTo>
                    <a:pt x="3855" y="28689"/>
                    <a:pt x="4477" y="28875"/>
                    <a:pt x="5106" y="29006"/>
                  </a:cubicBezTo>
                  <a:cubicBezTo>
                    <a:pt x="5787" y="29145"/>
                    <a:pt x="6478" y="29221"/>
                    <a:pt x="7167" y="29259"/>
                  </a:cubicBezTo>
                  <a:cubicBezTo>
                    <a:pt x="8963" y="29352"/>
                    <a:pt x="10764" y="29394"/>
                    <a:pt x="12565" y="29480"/>
                  </a:cubicBezTo>
                  <a:cubicBezTo>
                    <a:pt x="14234" y="29570"/>
                    <a:pt x="15897" y="29601"/>
                    <a:pt x="17566" y="29560"/>
                  </a:cubicBezTo>
                  <a:cubicBezTo>
                    <a:pt x="18635" y="29532"/>
                    <a:pt x="19702" y="29560"/>
                    <a:pt x="20771" y="29587"/>
                  </a:cubicBezTo>
                  <a:cubicBezTo>
                    <a:pt x="22388" y="29619"/>
                    <a:pt x="24006" y="29677"/>
                    <a:pt x="25616" y="29546"/>
                  </a:cubicBezTo>
                  <a:cubicBezTo>
                    <a:pt x="25979" y="29518"/>
                    <a:pt x="26345" y="29504"/>
                    <a:pt x="26709" y="29528"/>
                  </a:cubicBezTo>
                  <a:cubicBezTo>
                    <a:pt x="26768" y="29532"/>
                    <a:pt x="26830" y="29539"/>
                    <a:pt x="26889" y="29549"/>
                  </a:cubicBezTo>
                  <a:cubicBezTo>
                    <a:pt x="27130" y="29601"/>
                    <a:pt x="31195" y="28986"/>
                    <a:pt x="31319" y="28979"/>
                  </a:cubicBezTo>
                  <a:cubicBezTo>
                    <a:pt x="32332" y="28913"/>
                    <a:pt x="33348" y="28840"/>
                    <a:pt x="34361" y="28782"/>
                  </a:cubicBezTo>
                  <a:cubicBezTo>
                    <a:pt x="35371" y="28713"/>
                    <a:pt x="36379" y="28592"/>
                    <a:pt x="37396" y="28616"/>
                  </a:cubicBezTo>
                  <a:cubicBezTo>
                    <a:pt x="37942" y="28630"/>
                    <a:pt x="38353" y="28478"/>
                    <a:pt x="38710" y="28097"/>
                  </a:cubicBezTo>
                  <a:cubicBezTo>
                    <a:pt x="38871" y="27921"/>
                    <a:pt x="39024" y="27731"/>
                    <a:pt x="39148" y="27527"/>
                  </a:cubicBezTo>
                  <a:cubicBezTo>
                    <a:pt x="39556" y="26836"/>
                    <a:pt x="39805" y="26096"/>
                    <a:pt x="39857" y="25267"/>
                  </a:cubicBezTo>
                  <a:cubicBezTo>
                    <a:pt x="39978" y="23365"/>
                    <a:pt x="40109" y="21478"/>
                    <a:pt x="40223" y="19574"/>
                  </a:cubicBezTo>
                  <a:cubicBezTo>
                    <a:pt x="40257" y="19018"/>
                    <a:pt x="40254" y="18461"/>
                    <a:pt x="40251" y="17898"/>
                  </a:cubicBezTo>
                  <a:cubicBezTo>
                    <a:pt x="40251" y="16467"/>
                    <a:pt x="40223" y="15043"/>
                    <a:pt x="40219" y="13615"/>
                  </a:cubicBezTo>
                  <a:cubicBezTo>
                    <a:pt x="40216" y="12270"/>
                    <a:pt x="40144" y="10926"/>
                    <a:pt x="40029" y="9585"/>
                  </a:cubicBezTo>
                  <a:cubicBezTo>
                    <a:pt x="39943" y="8603"/>
                    <a:pt x="39912" y="7625"/>
                    <a:pt x="39839" y="6644"/>
                  </a:cubicBezTo>
                  <a:cubicBezTo>
                    <a:pt x="39791" y="6031"/>
                    <a:pt x="39742" y="5413"/>
                    <a:pt x="39653" y="4801"/>
                  </a:cubicBezTo>
                  <a:cubicBezTo>
                    <a:pt x="39493" y="3758"/>
                    <a:pt x="39134" y="2790"/>
                    <a:pt x="38530" y="1922"/>
                  </a:cubicBezTo>
                  <a:cubicBezTo>
                    <a:pt x="38287" y="1580"/>
                    <a:pt x="38011" y="1317"/>
                    <a:pt x="37606" y="1234"/>
                  </a:cubicBezTo>
                  <a:cubicBezTo>
                    <a:pt x="37596" y="1234"/>
                    <a:pt x="37582" y="1231"/>
                    <a:pt x="37569" y="1228"/>
                  </a:cubicBezTo>
                  <a:cubicBezTo>
                    <a:pt x="37499" y="1217"/>
                    <a:pt x="37430" y="1204"/>
                    <a:pt x="37362" y="1189"/>
                  </a:cubicBezTo>
                  <a:cubicBezTo>
                    <a:pt x="37064" y="1127"/>
                    <a:pt x="36767" y="1054"/>
                    <a:pt x="36470" y="992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Độ bám dính, che phủ tốt</a:t>
              </a:r>
              <a:endParaRPr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5110250" y="2261710"/>
              <a:ext cx="3576521" cy="510610"/>
            </a:xfrm>
            <a:custGeom>
              <a:rect b="b" l="l" r="r" t="t"/>
              <a:pathLst>
                <a:path extrusionOk="0" h="29678" w="40258">
                  <a:moveTo>
                    <a:pt x="36470" y="992"/>
                  </a:moveTo>
                  <a:cubicBezTo>
                    <a:pt x="36245" y="947"/>
                    <a:pt x="36017" y="906"/>
                    <a:pt x="35785" y="885"/>
                  </a:cubicBezTo>
                  <a:cubicBezTo>
                    <a:pt x="34672" y="781"/>
                    <a:pt x="33549" y="716"/>
                    <a:pt x="32429" y="685"/>
                  </a:cubicBezTo>
                  <a:cubicBezTo>
                    <a:pt x="30887" y="644"/>
                    <a:pt x="29346" y="657"/>
                    <a:pt x="27808" y="644"/>
                  </a:cubicBezTo>
                  <a:cubicBezTo>
                    <a:pt x="27210" y="640"/>
                    <a:pt x="26612" y="644"/>
                    <a:pt x="26014" y="633"/>
                  </a:cubicBezTo>
                  <a:cubicBezTo>
                    <a:pt x="25308" y="623"/>
                    <a:pt x="24607" y="602"/>
                    <a:pt x="23906" y="561"/>
                  </a:cubicBezTo>
                  <a:cubicBezTo>
                    <a:pt x="22416" y="481"/>
                    <a:pt x="20926" y="432"/>
                    <a:pt x="19447" y="263"/>
                  </a:cubicBezTo>
                  <a:cubicBezTo>
                    <a:pt x="17984" y="97"/>
                    <a:pt x="16529" y="22"/>
                    <a:pt x="15064" y="11"/>
                  </a:cubicBezTo>
                  <a:cubicBezTo>
                    <a:pt x="13765" y="1"/>
                    <a:pt x="12468" y="94"/>
                    <a:pt x="11172" y="197"/>
                  </a:cubicBezTo>
                  <a:cubicBezTo>
                    <a:pt x="10630" y="250"/>
                    <a:pt x="10080" y="180"/>
                    <a:pt x="9534" y="204"/>
                  </a:cubicBezTo>
                  <a:cubicBezTo>
                    <a:pt x="8593" y="239"/>
                    <a:pt x="7657" y="183"/>
                    <a:pt x="6720" y="94"/>
                  </a:cubicBezTo>
                  <a:cubicBezTo>
                    <a:pt x="6565" y="76"/>
                    <a:pt x="6406" y="76"/>
                    <a:pt x="6254" y="94"/>
                  </a:cubicBezTo>
                  <a:cubicBezTo>
                    <a:pt x="5286" y="274"/>
                    <a:pt x="4318" y="453"/>
                    <a:pt x="3347" y="644"/>
                  </a:cubicBezTo>
                  <a:cubicBezTo>
                    <a:pt x="2666" y="771"/>
                    <a:pt x="2078" y="1072"/>
                    <a:pt x="1674" y="1697"/>
                  </a:cubicBezTo>
                  <a:cubicBezTo>
                    <a:pt x="1339" y="2212"/>
                    <a:pt x="958" y="2724"/>
                    <a:pt x="810" y="3343"/>
                  </a:cubicBezTo>
                  <a:cubicBezTo>
                    <a:pt x="647" y="4010"/>
                    <a:pt x="499" y="4683"/>
                    <a:pt x="513" y="5403"/>
                  </a:cubicBezTo>
                  <a:cubicBezTo>
                    <a:pt x="516" y="5790"/>
                    <a:pt x="447" y="6173"/>
                    <a:pt x="412" y="6564"/>
                  </a:cubicBezTo>
                  <a:cubicBezTo>
                    <a:pt x="350" y="7283"/>
                    <a:pt x="277" y="8006"/>
                    <a:pt x="232" y="8732"/>
                  </a:cubicBezTo>
                  <a:cubicBezTo>
                    <a:pt x="184" y="9429"/>
                    <a:pt x="170" y="10131"/>
                    <a:pt x="149" y="10826"/>
                  </a:cubicBezTo>
                  <a:cubicBezTo>
                    <a:pt x="119" y="11918"/>
                    <a:pt x="74" y="13010"/>
                    <a:pt x="63" y="14099"/>
                  </a:cubicBezTo>
                  <a:cubicBezTo>
                    <a:pt x="57" y="15534"/>
                    <a:pt x="122" y="16965"/>
                    <a:pt x="63" y="18385"/>
                  </a:cubicBezTo>
                  <a:cubicBezTo>
                    <a:pt x="1" y="19843"/>
                    <a:pt x="12" y="21292"/>
                    <a:pt x="132" y="22754"/>
                  </a:cubicBezTo>
                  <a:cubicBezTo>
                    <a:pt x="212" y="23735"/>
                    <a:pt x="364" y="24704"/>
                    <a:pt x="706" y="25637"/>
                  </a:cubicBezTo>
                  <a:cubicBezTo>
                    <a:pt x="1194" y="26961"/>
                    <a:pt x="2027" y="27883"/>
                    <a:pt x="3250" y="28422"/>
                  </a:cubicBezTo>
                  <a:cubicBezTo>
                    <a:pt x="3855" y="28689"/>
                    <a:pt x="4477" y="28875"/>
                    <a:pt x="5106" y="29006"/>
                  </a:cubicBezTo>
                  <a:cubicBezTo>
                    <a:pt x="5787" y="29145"/>
                    <a:pt x="6478" y="29221"/>
                    <a:pt x="7167" y="29259"/>
                  </a:cubicBezTo>
                  <a:cubicBezTo>
                    <a:pt x="8963" y="29352"/>
                    <a:pt x="10764" y="29394"/>
                    <a:pt x="12565" y="29480"/>
                  </a:cubicBezTo>
                  <a:cubicBezTo>
                    <a:pt x="14234" y="29570"/>
                    <a:pt x="15897" y="29601"/>
                    <a:pt x="17566" y="29560"/>
                  </a:cubicBezTo>
                  <a:cubicBezTo>
                    <a:pt x="18635" y="29532"/>
                    <a:pt x="19702" y="29560"/>
                    <a:pt x="20771" y="29587"/>
                  </a:cubicBezTo>
                  <a:cubicBezTo>
                    <a:pt x="22388" y="29619"/>
                    <a:pt x="24006" y="29677"/>
                    <a:pt x="25616" y="29546"/>
                  </a:cubicBezTo>
                  <a:cubicBezTo>
                    <a:pt x="25979" y="29518"/>
                    <a:pt x="26345" y="29504"/>
                    <a:pt x="26709" y="29528"/>
                  </a:cubicBezTo>
                  <a:cubicBezTo>
                    <a:pt x="26768" y="29532"/>
                    <a:pt x="26830" y="29539"/>
                    <a:pt x="26889" y="29549"/>
                  </a:cubicBezTo>
                  <a:cubicBezTo>
                    <a:pt x="27130" y="29601"/>
                    <a:pt x="31195" y="28986"/>
                    <a:pt x="31319" y="28979"/>
                  </a:cubicBezTo>
                  <a:cubicBezTo>
                    <a:pt x="32332" y="28913"/>
                    <a:pt x="33348" y="28840"/>
                    <a:pt x="34361" y="28782"/>
                  </a:cubicBezTo>
                  <a:cubicBezTo>
                    <a:pt x="35371" y="28713"/>
                    <a:pt x="36379" y="28592"/>
                    <a:pt x="37396" y="28616"/>
                  </a:cubicBezTo>
                  <a:cubicBezTo>
                    <a:pt x="37942" y="28630"/>
                    <a:pt x="38353" y="28478"/>
                    <a:pt x="38710" y="28097"/>
                  </a:cubicBezTo>
                  <a:cubicBezTo>
                    <a:pt x="38871" y="27921"/>
                    <a:pt x="39024" y="27731"/>
                    <a:pt x="39148" y="27527"/>
                  </a:cubicBezTo>
                  <a:cubicBezTo>
                    <a:pt x="39556" y="26836"/>
                    <a:pt x="39805" y="26096"/>
                    <a:pt x="39857" y="25267"/>
                  </a:cubicBezTo>
                  <a:cubicBezTo>
                    <a:pt x="39978" y="23365"/>
                    <a:pt x="40109" y="21478"/>
                    <a:pt x="40223" y="19574"/>
                  </a:cubicBezTo>
                  <a:cubicBezTo>
                    <a:pt x="40257" y="19018"/>
                    <a:pt x="40254" y="18461"/>
                    <a:pt x="40251" y="17898"/>
                  </a:cubicBezTo>
                  <a:cubicBezTo>
                    <a:pt x="40251" y="16467"/>
                    <a:pt x="40223" y="15043"/>
                    <a:pt x="40219" y="13615"/>
                  </a:cubicBezTo>
                  <a:cubicBezTo>
                    <a:pt x="40216" y="12270"/>
                    <a:pt x="40144" y="10926"/>
                    <a:pt x="40029" y="9585"/>
                  </a:cubicBezTo>
                  <a:cubicBezTo>
                    <a:pt x="39943" y="8603"/>
                    <a:pt x="39912" y="7625"/>
                    <a:pt x="39839" y="6644"/>
                  </a:cubicBezTo>
                  <a:cubicBezTo>
                    <a:pt x="39791" y="6031"/>
                    <a:pt x="39742" y="5413"/>
                    <a:pt x="39653" y="4801"/>
                  </a:cubicBezTo>
                  <a:cubicBezTo>
                    <a:pt x="39493" y="3758"/>
                    <a:pt x="39134" y="2790"/>
                    <a:pt x="38530" y="1922"/>
                  </a:cubicBezTo>
                  <a:cubicBezTo>
                    <a:pt x="38287" y="1580"/>
                    <a:pt x="38011" y="1317"/>
                    <a:pt x="37606" y="1234"/>
                  </a:cubicBezTo>
                  <a:cubicBezTo>
                    <a:pt x="37596" y="1234"/>
                    <a:pt x="37582" y="1231"/>
                    <a:pt x="37569" y="1228"/>
                  </a:cubicBezTo>
                  <a:cubicBezTo>
                    <a:pt x="37499" y="1217"/>
                    <a:pt x="37430" y="1204"/>
                    <a:pt x="37362" y="1189"/>
                  </a:cubicBezTo>
                  <a:cubicBezTo>
                    <a:pt x="37064" y="1127"/>
                    <a:pt x="36767" y="1054"/>
                    <a:pt x="36470" y="992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Tích hợp đa chức năng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5110250" y="3230682"/>
              <a:ext cx="3576521" cy="510610"/>
            </a:xfrm>
            <a:custGeom>
              <a:rect b="b" l="l" r="r" t="t"/>
              <a:pathLst>
                <a:path extrusionOk="0" h="29678" w="40258">
                  <a:moveTo>
                    <a:pt x="36470" y="992"/>
                  </a:moveTo>
                  <a:cubicBezTo>
                    <a:pt x="36245" y="947"/>
                    <a:pt x="36017" y="906"/>
                    <a:pt x="35785" y="885"/>
                  </a:cubicBezTo>
                  <a:cubicBezTo>
                    <a:pt x="34672" y="781"/>
                    <a:pt x="33549" y="716"/>
                    <a:pt x="32429" y="685"/>
                  </a:cubicBezTo>
                  <a:cubicBezTo>
                    <a:pt x="30887" y="644"/>
                    <a:pt x="29346" y="657"/>
                    <a:pt x="27808" y="644"/>
                  </a:cubicBezTo>
                  <a:cubicBezTo>
                    <a:pt x="27210" y="640"/>
                    <a:pt x="26612" y="644"/>
                    <a:pt x="26014" y="633"/>
                  </a:cubicBezTo>
                  <a:cubicBezTo>
                    <a:pt x="25308" y="623"/>
                    <a:pt x="24607" y="602"/>
                    <a:pt x="23906" y="561"/>
                  </a:cubicBezTo>
                  <a:cubicBezTo>
                    <a:pt x="22416" y="481"/>
                    <a:pt x="20926" y="432"/>
                    <a:pt x="19447" y="263"/>
                  </a:cubicBezTo>
                  <a:cubicBezTo>
                    <a:pt x="17984" y="97"/>
                    <a:pt x="16529" y="22"/>
                    <a:pt x="15064" y="11"/>
                  </a:cubicBezTo>
                  <a:cubicBezTo>
                    <a:pt x="13765" y="1"/>
                    <a:pt x="12468" y="94"/>
                    <a:pt x="11172" y="197"/>
                  </a:cubicBezTo>
                  <a:cubicBezTo>
                    <a:pt x="10630" y="250"/>
                    <a:pt x="10080" y="180"/>
                    <a:pt x="9534" y="204"/>
                  </a:cubicBezTo>
                  <a:cubicBezTo>
                    <a:pt x="8593" y="239"/>
                    <a:pt x="7657" y="183"/>
                    <a:pt x="6720" y="94"/>
                  </a:cubicBezTo>
                  <a:cubicBezTo>
                    <a:pt x="6565" y="76"/>
                    <a:pt x="6406" y="76"/>
                    <a:pt x="6254" y="94"/>
                  </a:cubicBezTo>
                  <a:cubicBezTo>
                    <a:pt x="5286" y="274"/>
                    <a:pt x="4318" y="453"/>
                    <a:pt x="3347" y="644"/>
                  </a:cubicBezTo>
                  <a:cubicBezTo>
                    <a:pt x="2666" y="771"/>
                    <a:pt x="2078" y="1072"/>
                    <a:pt x="1674" y="1697"/>
                  </a:cubicBezTo>
                  <a:cubicBezTo>
                    <a:pt x="1339" y="2212"/>
                    <a:pt x="958" y="2724"/>
                    <a:pt x="810" y="3343"/>
                  </a:cubicBezTo>
                  <a:cubicBezTo>
                    <a:pt x="647" y="4010"/>
                    <a:pt x="499" y="4683"/>
                    <a:pt x="513" y="5403"/>
                  </a:cubicBezTo>
                  <a:cubicBezTo>
                    <a:pt x="516" y="5790"/>
                    <a:pt x="447" y="6173"/>
                    <a:pt x="412" y="6564"/>
                  </a:cubicBezTo>
                  <a:cubicBezTo>
                    <a:pt x="350" y="7283"/>
                    <a:pt x="277" y="8006"/>
                    <a:pt x="232" y="8732"/>
                  </a:cubicBezTo>
                  <a:cubicBezTo>
                    <a:pt x="184" y="9429"/>
                    <a:pt x="170" y="10131"/>
                    <a:pt x="149" y="10826"/>
                  </a:cubicBezTo>
                  <a:cubicBezTo>
                    <a:pt x="119" y="11918"/>
                    <a:pt x="74" y="13010"/>
                    <a:pt x="63" y="14099"/>
                  </a:cubicBezTo>
                  <a:cubicBezTo>
                    <a:pt x="57" y="15534"/>
                    <a:pt x="122" y="16965"/>
                    <a:pt x="63" y="18385"/>
                  </a:cubicBezTo>
                  <a:cubicBezTo>
                    <a:pt x="1" y="19843"/>
                    <a:pt x="12" y="21292"/>
                    <a:pt x="132" y="22754"/>
                  </a:cubicBezTo>
                  <a:cubicBezTo>
                    <a:pt x="212" y="23735"/>
                    <a:pt x="364" y="24704"/>
                    <a:pt x="706" y="25637"/>
                  </a:cubicBezTo>
                  <a:cubicBezTo>
                    <a:pt x="1194" y="26961"/>
                    <a:pt x="2027" y="27883"/>
                    <a:pt x="3250" y="28422"/>
                  </a:cubicBezTo>
                  <a:cubicBezTo>
                    <a:pt x="3855" y="28689"/>
                    <a:pt x="4477" y="28875"/>
                    <a:pt x="5106" y="29006"/>
                  </a:cubicBezTo>
                  <a:cubicBezTo>
                    <a:pt x="5787" y="29145"/>
                    <a:pt x="6478" y="29221"/>
                    <a:pt x="7167" y="29259"/>
                  </a:cubicBezTo>
                  <a:cubicBezTo>
                    <a:pt x="8963" y="29352"/>
                    <a:pt x="10764" y="29394"/>
                    <a:pt x="12565" y="29480"/>
                  </a:cubicBezTo>
                  <a:cubicBezTo>
                    <a:pt x="14234" y="29570"/>
                    <a:pt x="15897" y="29601"/>
                    <a:pt x="17566" y="29560"/>
                  </a:cubicBezTo>
                  <a:cubicBezTo>
                    <a:pt x="18635" y="29532"/>
                    <a:pt x="19702" y="29560"/>
                    <a:pt x="20771" y="29587"/>
                  </a:cubicBezTo>
                  <a:cubicBezTo>
                    <a:pt x="22388" y="29619"/>
                    <a:pt x="24006" y="29677"/>
                    <a:pt x="25616" y="29546"/>
                  </a:cubicBezTo>
                  <a:cubicBezTo>
                    <a:pt x="25979" y="29518"/>
                    <a:pt x="26345" y="29504"/>
                    <a:pt x="26709" y="29528"/>
                  </a:cubicBezTo>
                  <a:cubicBezTo>
                    <a:pt x="26768" y="29532"/>
                    <a:pt x="26830" y="29539"/>
                    <a:pt x="26889" y="29549"/>
                  </a:cubicBezTo>
                  <a:cubicBezTo>
                    <a:pt x="27130" y="29601"/>
                    <a:pt x="31195" y="28986"/>
                    <a:pt x="31319" y="28979"/>
                  </a:cubicBezTo>
                  <a:cubicBezTo>
                    <a:pt x="32332" y="28913"/>
                    <a:pt x="33348" y="28840"/>
                    <a:pt x="34361" y="28782"/>
                  </a:cubicBezTo>
                  <a:cubicBezTo>
                    <a:pt x="35371" y="28713"/>
                    <a:pt x="36379" y="28592"/>
                    <a:pt x="37396" y="28616"/>
                  </a:cubicBezTo>
                  <a:cubicBezTo>
                    <a:pt x="37942" y="28630"/>
                    <a:pt x="38353" y="28478"/>
                    <a:pt x="38710" y="28097"/>
                  </a:cubicBezTo>
                  <a:cubicBezTo>
                    <a:pt x="38871" y="27921"/>
                    <a:pt x="39024" y="27731"/>
                    <a:pt x="39148" y="27527"/>
                  </a:cubicBezTo>
                  <a:cubicBezTo>
                    <a:pt x="39556" y="26836"/>
                    <a:pt x="39805" y="26096"/>
                    <a:pt x="39857" y="25267"/>
                  </a:cubicBezTo>
                  <a:cubicBezTo>
                    <a:pt x="39978" y="23365"/>
                    <a:pt x="40109" y="21478"/>
                    <a:pt x="40223" y="19574"/>
                  </a:cubicBezTo>
                  <a:cubicBezTo>
                    <a:pt x="40257" y="19018"/>
                    <a:pt x="40254" y="18461"/>
                    <a:pt x="40251" y="17898"/>
                  </a:cubicBezTo>
                  <a:cubicBezTo>
                    <a:pt x="40251" y="16467"/>
                    <a:pt x="40223" y="15043"/>
                    <a:pt x="40219" y="13615"/>
                  </a:cubicBezTo>
                  <a:cubicBezTo>
                    <a:pt x="40216" y="12270"/>
                    <a:pt x="40144" y="10926"/>
                    <a:pt x="40029" y="9585"/>
                  </a:cubicBezTo>
                  <a:cubicBezTo>
                    <a:pt x="39943" y="8603"/>
                    <a:pt x="39912" y="7625"/>
                    <a:pt x="39839" y="6644"/>
                  </a:cubicBezTo>
                  <a:cubicBezTo>
                    <a:pt x="39791" y="6031"/>
                    <a:pt x="39742" y="5413"/>
                    <a:pt x="39653" y="4801"/>
                  </a:cubicBezTo>
                  <a:cubicBezTo>
                    <a:pt x="39493" y="3758"/>
                    <a:pt x="39134" y="2790"/>
                    <a:pt x="38530" y="1922"/>
                  </a:cubicBezTo>
                  <a:cubicBezTo>
                    <a:pt x="38287" y="1580"/>
                    <a:pt x="38011" y="1317"/>
                    <a:pt x="37606" y="1234"/>
                  </a:cubicBezTo>
                  <a:cubicBezTo>
                    <a:pt x="37596" y="1234"/>
                    <a:pt x="37582" y="1231"/>
                    <a:pt x="37569" y="1228"/>
                  </a:cubicBezTo>
                  <a:cubicBezTo>
                    <a:pt x="37499" y="1217"/>
                    <a:pt x="37430" y="1204"/>
                    <a:pt x="37362" y="1189"/>
                  </a:cubicBezTo>
                  <a:cubicBezTo>
                    <a:pt x="37064" y="1127"/>
                    <a:pt x="36767" y="1054"/>
                    <a:pt x="36470" y="992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Thành phần đặc biệt</a:t>
              </a:r>
              <a:endParaRPr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110250" y="4199653"/>
              <a:ext cx="3576521" cy="510610"/>
            </a:xfrm>
            <a:custGeom>
              <a:rect b="b" l="l" r="r" t="t"/>
              <a:pathLst>
                <a:path extrusionOk="0" h="29678" w="40258">
                  <a:moveTo>
                    <a:pt x="36470" y="992"/>
                  </a:moveTo>
                  <a:cubicBezTo>
                    <a:pt x="36245" y="947"/>
                    <a:pt x="36017" y="906"/>
                    <a:pt x="35785" y="885"/>
                  </a:cubicBezTo>
                  <a:cubicBezTo>
                    <a:pt x="34672" y="781"/>
                    <a:pt x="33549" y="716"/>
                    <a:pt x="32429" y="685"/>
                  </a:cubicBezTo>
                  <a:cubicBezTo>
                    <a:pt x="30887" y="644"/>
                    <a:pt x="29346" y="657"/>
                    <a:pt x="27808" y="644"/>
                  </a:cubicBezTo>
                  <a:cubicBezTo>
                    <a:pt x="27210" y="640"/>
                    <a:pt x="26612" y="644"/>
                    <a:pt x="26014" y="633"/>
                  </a:cubicBezTo>
                  <a:cubicBezTo>
                    <a:pt x="25308" y="623"/>
                    <a:pt x="24607" y="602"/>
                    <a:pt x="23906" y="561"/>
                  </a:cubicBezTo>
                  <a:cubicBezTo>
                    <a:pt x="22416" y="481"/>
                    <a:pt x="20926" y="432"/>
                    <a:pt x="19447" y="263"/>
                  </a:cubicBezTo>
                  <a:cubicBezTo>
                    <a:pt x="17984" y="97"/>
                    <a:pt x="16529" y="22"/>
                    <a:pt x="15064" y="11"/>
                  </a:cubicBezTo>
                  <a:cubicBezTo>
                    <a:pt x="13765" y="1"/>
                    <a:pt x="12468" y="94"/>
                    <a:pt x="11172" y="197"/>
                  </a:cubicBezTo>
                  <a:cubicBezTo>
                    <a:pt x="10630" y="250"/>
                    <a:pt x="10080" y="180"/>
                    <a:pt x="9534" y="204"/>
                  </a:cubicBezTo>
                  <a:cubicBezTo>
                    <a:pt x="8593" y="239"/>
                    <a:pt x="7657" y="183"/>
                    <a:pt x="6720" y="94"/>
                  </a:cubicBezTo>
                  <a:cubicBezTo>
                    <a:pt x="6565" y="76"/>
                    <a:pt x="6406" y="76"/>
                    <a:pt x="6254" y="94"/>
                  </a:cubicBezTo>
                  <a:cubicBezTo>
                    <a:pt x="5286" y="274"/>
                    <a:pt x="4318" y="453"/>
                    <a:pt x="3347" y="644"/>
                  </a:cubicBezTo>
                  <a:cubicBezTo>
                    <a:pt x="2666" y="771"/>
                    <a:pt x="2078" y="1072"/>
                    <a:pt x="1674" y="1697"/>
                  </a:cubicBezTo>
                  <a:cubicBezTo>
                    <a:pt x="1339" y="2212"/>
                    <a:pt x="958" y="2724"/>
                    <a:pt x="810" y="3343"/>
                  </a:cubicBezTo>
                  <a:cubicBezTo>
                    <a:pt x="647" y="4010"/>
                    <a:pt x="499" y="4683"/>
                    <a:pt x="513" y="5403"/>
                  </a:cubicBezTo>
                  <a:cubicBezTo>
                    <a:pt x="516" y="5790"/>
                    <a:pt x="447" y="6173"/>
                    <a:pt x="412" y="6564"/>
                  </a:cubicBezTo>
                  <a:cubicBezTo>
                    <a:pt x="350" y="7283"/>
                    <a:pt x="277" y="8006"/>
                    <a:pt x="232" y="8732"/>
                  </a:cubicBezTo>
                  <a:cubicBezTo>
                    <a:pt x="184" y="9429"/>
                    <a:pt x="170" y="10131"/>
                    <a:pt x="149" y="10826"/>
                  </a:cubicBezTo>
                  <a:cubicBezTo>
                    <a:pt x="119" y="11918"/>
                    <a:pt x="74" y="13010"/>
                    <a:pt x="63" y="14099"/>
                  </a:cubicBezTo>
                  <a:cubicBezTo>
                    <a:pt x="57" y="15534"/>
                    <a:pt x="122" y="16965"/>
                    <a:pt x="63" y="18385"/>
                  </a:cubicBezTo>
                  <a:cubicBezTo>
                    <a:pt x="1" y="19843"/>
                    <a:pt x="12" y="21292"/>
                    <a:pt x="132" y="22754"/>
                  </a:cubicBezTo>
                  <a:cubicBezTo>
                    <a:pt x="212" y="23735"/>
                    <a:pt x="364" y="24704"/>
                    <a:pt x="706" y="25637"/>
                  </a:cubicBezTo>
                  <a:cubicBezTo>
                    <a:pt x="1194" y="26961"/>
                    <a:pt x="2027" y="27883"/>
                    <a:pt x="3250" y="28422"/>
                  </a:cubicBezTo>
                  <a:cubicBezTo>
                    <a:pt x="3855" y="28689"/>
                    <a:pt x="4477" y="28875"/>
                    <a:pt x="5106" y="29006"/>
                  </a:cubicBezTo>
                  <a:cubicBezTo>
                    <a:pt x="5787" y="29145"/>
                    <a:pt x="6478" y="29221"/>
                    <a:pt x="7167" y="29259"/>
                  </a:cubicBezTo>
                  <a:cubicBezTo>
                    <a:pt x="8963" y="29352"/>
                    <a:pt x="10764" y="29394"/>
                    <a:pt x="12565" y="29480"/>
                  </a:cubicBezTo>
                  <a:cubicBezTo>
                    <a:pt x="14234" y="29570"/>
                    <a:pt x="15897" y="29601"/>
                    <a:pt x="17566" y="29560"/>
                  </a:cubicBezTo>
                  <a:cubicBezTo>
                    <a:pt x="18635" y="29532"/>
                    <a:pt x="19702" y="29560"/>
                    <a:pt x="20771" y="29587"/>
                  </a:cubicBezTo>
                  <a:cubicBezTo>
                    <a:pt x="22388" y="29619"/>
                    <a:pt x="24006" y="29677"/>
                    <a:pt x="25616" y="29546"/>
                  </a:cubicBezTo>
                  <a:cubicBezTo>
                    <a:pt x="25979" y="29518"/>
                    <a:pt x="26345" y="29504"/>
                    <a:pt x="26709" y="29528"/>
                  </a:cubicBezTo>
                  <a:cubicBezTo>
                    <a:pt x="26768" y="29532"/>
                    <a:pt x="26830" y="29539"/>
                    <a:pt x="26889" y="29549"/>
                  </a:cubicBezTo>
                  <a:cubicBezTo>
                    <a:pt x="27130" y="29601"/>
                    <a:pt x="31195" y="28986"/>
                    <a:pt x="31319" y="28979"/>
                  </a:cubicBezTo>
                  <a:cubicBezTo>
                    <a:pt x="32332" y="28913"/>
                    <a:pt x="33348" y="28840"/>
                    <a:pt x="34361" y="28782"/>
                  </a:cubicBezTo>
                  <a:cubicBezTo>
                    <a:pt x="35371" y="28713"/>
                    <a:pt x="36379" y="28592"/>
                    <a:pt x="37396" y="28616"/>
                  </a:cubicBezTo>
                  <a:cubicBezTo>
                    <a:pt x="37942" y="28630"/>
                    <a:pt x="38353" y="28478"/>
                    <a:pt x="38710" y="28097"/>
                  </a:cubicBezTo>
                  <a:cubicBezTo>
                    <a:pt x="38871" y="27921"/>
                    <a:pt x="39024" y="27731"/>
                    <a:pt x="39148" y="27527"/>
                  </a:cubicBezTo>
                  <a:cubicBezTo>
                    <a:pt x="39556" y="26836"/>
                    <a:pt x="39805" y="26096"/>
                    <a:pt x="39857" y="25267"/>
                  </a:cubicBezTo>
                  <a:cubicBezTo>
                    <a:pt x="39978" y="23365"/>
                    <a:pt x="40109" y="21478"/>
                    <a:pt x="40223" y="19574"/>
                  </a:cubicBezTo>
                  <a:cubicBezTo>
                    <a:pt x="40257" y="19018"/>
                    <a:pt x="40254" y="18461"/>
                    <a:pt x="40251" y="17898"/>
                  </a:cubicBezTo>
                  <a:cubicBezTo>
                    <a:pt x="40251" y="16467"/>
                    <a:pt x="40223" y="15043"/>
                    <a:pt x="40219" y="13615"/>
                  </a:cubicBezTo>
                  <a:cubicBezTo>
                    <a:pt x="40216" y="12270"/>
                    <a:pt x="40144" y="10926"/>
                    <a:pt x="40029" y="9585"/>
                  </a:cubicBezTo>
                  <a:cubicBezTo>
                    <a:pt x="39943" y="8603"/>
                    <a:pt x="39912" y="7625"/>
                    <a:pt x="39839" y="6644"/>
                  </a:cubicBezTo>
                  <a:cubicBezTo>
                    <a:pt x="39791" y="6031"/>
                    <a:pt x="39742" y="5413"/>
                    <a:pt x="39653" y="4801"/>
                  </a:cubicBezTo>
                  <a:cubicBezTo>
                    <a:pt x="39493" y="3758"/>
                    <a:pt x="39134" y="2790"/>
                    <a:pt x="38530" y="1922"/>
                  </a:cubicBezTo>
                  <a:cubicBezTo>
                    <a:pt x="38287" y="1580"/>
                    <a:pt x="38011" y="1317"/>
                    <a:pt x="37606" y="1234"/>
                  </a:cubicBezTo>
                  <a:cubicBezTo>
                    <a:pt x="37596" y="1234"/>
                    <a:pt x="37582" y="1231"/>
                    <a:pt x="37569" y="1228"/>
                  </a:cubicBezTo>
                  <a:cubicBezTo>
                    <a:pt x="37499" y="1217"/>
                    <a:pt x="37430" y="1204"/>
                    <a:pt x="37362" y="1189"/>
                  </a:cubicBezTo>
                  <a:cubicBezTo>
                    <a:pt x="37064" y="1127"/>
                    <a:pt x="36767" y="1054"/>
                    <a:pt x="36470" y="992"/>
                  </a:cubicBezTo>
                  <a:close/>
                </a:path>
              </a:pathLst>
            </a:custGeom>
            <a:solidFill>
              <a:srgbClr val="BDD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Thích hợp với</a:t>
              </a:r>
              <a:r>
                <a:rPr lang="en" sz="16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 mọi loại da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87" name="Google Shape;587;p30"/>
            <p:cNvGrpSpPr/>
            <p:nvPr/>
          </p:nvGrpSpPr>
          <p:grpSpPr>
            <a:xfrm>
              <a:off x="4199022" y="1273493"/>
              <a:ext cx="606423" cy="549095"/>
              <a:chOff x="4199022" y="1273493"/>
              <a:chExt cx="606423" cy="549095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4227738" y="1273588"/>
                <a:ext cx="549000" cy="5490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0"/>
              <p:cNvSpPr/>
              <p:nvPr/>
            </p:nvSpPr>
            <p:spPr>
              <a:xfrm>
                <a:off x="4199022" y="1273493"/>
                <a:ext cx="606423" cy="549090"/>
              </a:xfrm>
              <a:custGeom>
                <a:rect b="b" l="l" r="r" t="t"/>
                <a:pathLst>
                  <a:path extrusionOk="0" h="6011" w="6639">
                    <a:moveTo>
                      <a:pt x="3517" y="6010"/>
                    </a:moveTo>
                    <a:cubicBezTo>
                      <a:pt x="3847" y="5966"/>
                      <a:pt x="4326" y="5911"/>
                      <a:pt x="4802" y="5838"/>
                    </a:cubicBezTo>
                    <a:cubicBezTo>
                      <a:pt x="5073" y="5794"/>
                      <a:pt x="5288" y="5648"/>
                      <a:pt x="5490" y="5450"/>
                    </a:cubicBezTo>
                    <a:cubicBezTo>
                      <a:pt x="6445" y="4510"/>
                      <a:pt x="6639" y="3335"/>
                      <a:pt x="6375" y="2069"/>
                    </a:cubicBezTo>
                    <a:cubicBezTo>
                      <a:pt x="6236" y="1428"/>
                      <a:pt x="5859" y="865"/>
                      <a:pt x="5314" y="499"/>
                    </a:cubicBezTo>
                    <a:cubicBezTo>
                      <a:pt x="5087" y="334"/>
                      <a:pt x="4842" y="195"/>
                      <a:pt x="4582" y="85"/>
                    </a:cubicBezTo>
                    <a:cubicBezTo>
                      <a:pt x="4399" y="12"/>
                      <a:pt x="4180" y="1"/>
                      <a:pt x="3978" y="5"/>
                    </a:cubicBezTo>
                    <a:cubicBezTo>
                      <a:pt x="3470" y="19"/>
                      <a:pt x="2957" y="8"/>
                      <a:pt x="2459" y="96"/>
                    </a:cubicBezTo>
                    <a:cubicBezTo>
                      <a:pt x="1669" y="239"/>
                      <a:pt x="1083" y="737"/>
                      <a:pt x="644" y="1443"/>
                    </a:cubicBezTo>
                    <a:cubicBezTo>
                      <a:pt x="55" y="2391"/>
                      <a:pt x="0" y="3393"/>
                      <a:pt x="311" y="4444"/>
                    </a:cubicBezTo>
                    <a:cubicBezTo>
                      <a:pt x="428" y="4835"/>
                      <a:pt x="714" y="5092"/>
                      <a:pt x="1003" y="5337"/>
                    </a:cubicBezTo>
                    <a:cubicBezTo>
                      <a:pt x="1391" y="5663"/>
                      <a:pt x="1819" y="5882"/>
                      <a:pt x="2320" y="5922"/>
                    </a:cubicBezTo>
                    <a:cubicBezTo>
                      <a:pt x="2668" y="5948"/>
                      <a:pt x="3012" y="5974"/>
                      <a:pt x="3517" y="6010"/>
                    </a:cubicBezTo>
                    <a:close/>
                  </a:path>
                </a:pathLst>
              </a:custGeom>
              <a:solidFill>
                <a:srgbClr val="32AD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1</a:t>
                </a:r>
                <a:endParaRPr sz="25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grpSp>
          <p:nvGrpSpPr>
            <p:cNvPr id="589" name="Google Shape;589;p30"/>
            <p:cNvGrpSpPr/>
            <p:nvPr/>
          </p:nvGrpSpPr>
          <p:grpSpPr>
            <a:xfrm>
              <a:off x="4199022" y="2242466"/>
              <a:ext cx="606423" cy="549090"/>
              <a:chOff x="4199022" y="2242466"/>
              <a:chExt cx="606423" cy="549090"/>
            </a:xfrm>
          </p:grpSpPr>
          <p:sp>
            <p:nvSpPr>
              <p:cNvPr id="569" name="Google Shape;569;p30"/>
              <p:cNvSpPr/>
              <p:nvPr/>
            </p:nvSpPr>
            <p:spPr>
              <a:xfrm>
                <a:off x="4227725" y="2242513"/>
                <a:ext cx="549000" cy="5490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0"/>
              <p:cNvSpPr/>
              <p:nvPr/>
            </p:nvSpPr>
            <p:spPr>
              <a:xfrm>
                <a:off x="4199022" y="2242466"/>
                <a:ext cx="606423" cy="549090"/>
              </a:xfrm>
              <a:custGeom>
                <a:rect b="b" l="l" r="r" t="t"/>
                <a:pathLst>
                  <a:path extrusionOk="0" h="6011" w="6639">
                    <a:moveTo>
                      <a:pt x="3517" y="6010"/>
                    </a:moveTo>
                    <a:cubicBezTo>
                      <a:pt x="3847" y="5966"/>
                      <a:pt x="4326" y="5911"/>
                      <a:pt x="4802" y="5838"/>
                    </a:cubicBezTo>
                    <a:cubicBezTo>
                      <a:pt x="5073" y="5794"/>
                      <a:pt x="5288" y="5648"/>
                      <a:pt x="5490" y="5450"/>
                    </a:cubicBezTo>
                    <a:cubicBezTo>
                      <a:pt x="6445" y="4510"/>
                      <a:pt x="6639" y="3335"/>
                      <a:pt x="6375" y="2069"/>
                    </a:cubicBezTo>
                    <a:cubicBezTo>
                      <a:pt x="6236" y="1428"/>
                      <a:pt x="5859" y="865"/>
                      <a:pt x="5314" y="499"/>
                    </a:cubicBezTo>
                    <a:cubicBezTo>
                      <a:pt x="5087" y="334"/>
                      <a:pt x="4842" y="195"/>
                      <a:pt x="4582" y="85"/>
                    </a:cubicBezTo>
                    <a:cubicBezTo>
                      <a:pt x="4399" y="12"/>
                      <a:pt x="4180" y="1"/>
                      <a:pt x="3978" y="5"/>
                    </a:cubicBezTo>
                    <a:cubicBezTo>
                      <a:pt x="3470" y="19"/>
                      <a:pt x="2957" y="8"/>
                      <a:pt x="2459" y="96"/>
                    </a:cubicBezTo>
                    <a:cubicBezTo>
                      <a:pt x="1669" y="239"/>
                      <a:pt x="1083" y="737"/>
                      <a:pt x="644" y="1443"/>
                    </a:cubicBezTo>
                    <a:cubicBezTo>
                      <a:pt x="55" y="2391"/>
                      <a:pt x="0" y="3393"/>
                      <a:pt x="311" y="4444"/>
                    </a:cubicBezTo>
                    <a:cubicBezTo>
                      <a:pt x="428" y="4835"/>
                      <a:pt x="714" y="5092"/>
                      <a:pt x="1003" y="5337"/>
                    </a:cubicBezTo>
                    <a:cubicBezTo>
                      <a:pt x="1391" y="5663"/>
                      <a:pt x="1819" y="5882"/>
                      <a:pt x="2320" y="5922"/>
                    </a:cubicBezTo>
                    <a:cubicBezTo>
                      <a:pt x="2668" y="5948"/>
                      <a:pt x="3012" y="5974"/>
                      <a:pt x="3517" y="6010"/>
                    </a:cubicBezTo>
                    <a:close/>
                  </a:path>
                </a:pathLst>
              </a:custGeom>
              <a:solidFill>
                <a:srgbClr val="32AD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2</a:t>
                </a:r>
                <a:endParaRPr sz="25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grpSp>
          <p:nvGrpSpPr>
            <p:cNvPr id="591" name="Google Shape;591;p30"/>
            <p:cNvGrpSpPr/>
            <p:nvPr/>
          </p:nvGrpSpPr>
          <p:grpSpPr>
            <a:xfrm>
              <a:off x="4199022" y="3211439"/>
              <a:ext cx="606423" cy="555674"/>
              <a:chOff x="4199022" y="3211439"/>
              <a:chExt cx="606423" cy="555674"/>
            </a:xfrm>
          </p:grpSpPr>
          <p:sp>
            <p:nvSpPr>
              <p:cNvPr id="571" name="Google Shape;571;p30"/>
              <p:cNvSpPr/>
              <p:nvPr/>
            </p:nvSpPr>
            <p:spPr>
              <a:xfrm>
                <a:off x="4227725" y="3218113"/>
                <a:ext cx="549000" cy="5490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0"/>
              <p:cNvSpPr/>
              <p:nvPr/>
            </p:nvSpPr>
            <p:spPr>
              <a:xfrm>
                <a:off x="4199022" y="3211439"/>
                <a:ext cx="606423" cy="549090"/>
              </a:xfrm>
              <a:custGeom>
                <a:rect b="b" l="l" r="r" t="t"/>
                <a:pathLst>
                  <a:path extrusionOk="0" h="6011" w="6639">
                    <a:moveTo>
                      <a:pt x="3517" y="6010"/>
                    </a:moveTo>
                    <a:cubicBezTo>
                      <a:pt x="3847" y="5966"/>
                      <a:pt x="4326" y="5911"/>
                      <a:pt x="4802" y="5838"/>
                    </a:cubicBezTo>
                    <a:cubicBezTo>
                      <a:pt x="5073" y="5794"/>
                      <a:pt x="5288" y="5648"/>
                      <a:pt x="5490" y="5450"/>
                    </a:cubicBezTo>
                    <a:cubicBezTo>
                      <a:pt x="6445" y="4510"/>
                      <a:pt x="6639" y="3335"/>
                      <a:pt x="6375" y="2069"/>
                    </a:cubicBezTo>
                    <a:cubicBezTo>
                      <a:pt x="6236" y="1428"/>
                      <a:pt x="5859" y="865"/>
                      <a:pt x="5314" y="499"/>
                    </a:cubicBezTo>
                    <a:cubicBezTo>
                      <a:pt x="5087" y="334"/>
                      <a:pt x="4842" y="195"/>
                      <a:pt x="4582" y="85"/>
                    </a:cubicBezTo>
                    <a:cubicBezTo>
                      <a:pt x="4399" y="12"/>
                      <a:pt x="4180" y="1"/>
                      <a:pt x="3978" y="5"/>
                    </a:cubicBezTo>
                    <a:cubicBezTo>
                      <a:pt x="3470" y="19"/>
                      <a:pt x="2957" y="8"/>
                      <a:pt x="2459" y="96"/>
                    </a:cubicBezTo>
                    <a:cubicBezTo>
                      <a:pt x="1669" y="239"/>
                      <a:pt x="1083" y="737"/>
                      <a:pt x="644" y="1443"/>
                    </a:cubicBezTo>
                    <a:cubicBezTo>
                      <a:pt x="55" y="2391"/>
                      <a:pt x="0" y="3393"/>
                      <a:pt x="311" y="4444"/>
                    </a:cubicBezTo>
                    <a:cubicBezTo>
                      <a:pt x="428" y="4835"/>
                      <a:pt x="714" y="5092"/>
                      <a:pt x="1003" y="5337"/>
                    </a:cubicBezTo>
                    <a:cubicBezTo>
                      <a:pt x="1391" y="5663"/>
                      <a:pt x="1819" y="5882"/>
                      <a:pt x="2320" y="5922"/>
                    </a:cubicBezTo>
                    <a:cubicBezTo>
                      <a:pt x="2668" y="5948"/>
                      <a:pt x="3012" y="5974"/>
                      <a:pt x="3517" y="6010"/>
                    </a:cubicBezTo>
                    <a:close/>
                  </a:path>
                </a:pathLst>
              </a:custGeom>
              <a:solidFill>
                <a:srgbClr val="32AD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3</a:t>
                </a:r>
                <a:endParaRPr sz="25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grpSp>
          <p:nvGrpSpPr>
            <p:cNvPr id="593" name="Google Shape;593;p30"/>
            <p:cNvGrpSpPr/>
            <p:nvPr/>
          </p:nvGrpSpPr>
          <p:grpSpPr>
            <a:xfrm>
              <a:off x="4199022" y="4180412"/>
              <a:ext cx="606423" cy="549090"/>
              <a:chOff x="4199022" y="4180412"/>
              <a:chExt cx="606423" cy="549090"/>
            </a:xfrm>
          </p:grpSpPr>
          <p:sp>
            <p:nvSpPr>
              <p:cNvPr id="574" name="Google Shape;574;p30"/>
              <p:cNvSpPr/>
              <p:nvPr/>
            </p:nvSpPr>
            <p:spPr>
              <a:xfrm>
                <a:off x="4227725" y="4180438"/>
                <a:ext cx="549000" cy="5490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0"/>
              <p:cNvSpPr/>
              <p:nvPr/>
            </p:nvSpPr>
            <p:spPr>
              <a:xfrm>
                <a:off x="4199022" y="4180412"/>
                <a:ext cx="606423" cy="549090"/>
              </a:xfrm>
              <a:custGeom>
                <a:rect b="b" l="l" r="r" t="t"/>
                <a:pathLst>
                  <a:path extrusionOk="0" h="6011" w="6639">
                    <a:moveTo>
                      <a:pt x="3517" y="6010"/>
                    </a:moveTo>
                    <a:cubicBezTo>
                      <a:pt x="3847" y="5966"/>
                      <a:pt x="4326" y="5911"/>
                      <a:pt x="4802" y="5838"/>
                    </a:cubicBezTo>
                    <a:cubicBezTo>
                      <a:pt x="5073" y="5794"/>
                      <a:pt x="5288" y="5648"/>
                      <a:pt x="5490" y="5450"/>
                    </a:cubicBezTo>
                    <a:cubicBezTo>
                      <a:pt x="6445" y="4510"/>
                      <a:pt x="6639" y="3335"/>
                      <a:pt x="6375" y="2069"/>
                    </a:cubicBezTo>
                    <a:cubicBezTo>
                      <a:pt x="6236" y="1428"/>
                      <a:pt x="5859" y="865"/>
                      <a:pt x="5314" y="499"/>
                    </a:cubicBezTo>
                    <a:cubicBezTo>
                      <a:pt x="5087" y="334"/>
                      <a:pt x="4842" y="195"/>
                      <a:pt x="4582" y="85"/>
                    </a:cubicBezTo>
                    <a:cubicBezTo>
                      <a:pt x="4399" y="12"/>
                      <a:pt x="4180" y="1"/>
                      <a:pt x="3978" y="5"/>
                    </a:cubicBezTo>
                    <a:cubicBezTo>
                      <a:pt x="3470" y="19"/>
                      <a:pt x="2957" y="8"/>
                      <a:pt x="2459" y="96"/>
                    </a:cubicBezTo>
                    <a:cubicBezTo>
                      <a:pt x="1669" y="239"/>
                      <a:pt x="1083" y="737"/>
                      <a:pt x="644" y="1443"/>
                    </a:cubicBezTo>
                    <a:cubicBezTo>
                      <a:pt x="55" y="2391"/>
                      <a:pt x="0" y="3393"/>
                      <a:pt x="311" y="4444"/>
                    </a:cubicBezTo>
                    <a:cubicBezTo>
                      <a:pt x="428" y="4835"/>
                      <a:pt x="714" y="5092"/>
                      <a:pt x="1003" y="5337"/>
                    </a:cubicBezTo>
                    <a:cubicBezTo>
                      <a:pt x="1391" y="5663"/>
                      <a:pt x="1819" y="5882"/>
                      <a:pt x="2320" y="5922"/>
                    </a:cubicBezTo>
                    <a:cubicBezTo>
                      <a:pt x="2668" y="5948"/>
                      <a:pt x="3012" y="5974"/>
                      <a:pt x="3517" y="6010"/>
                    </a:cubicBezTo>
                    <a:close/>
                  </a:path>
                </a:pathLst>
              </a:custGeom>
              <a:solidFill>
                <a:srgbClr val="32AD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4</a:t>
                </a:r>
                <a:endParaRPr sz="25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grpSp>
          <p:nvGrpSpPr>
            <p:cNvPr id="595" name="Google Shape;595;p30"/>
            <p:cNvGrpSpPr/>
            <p:nvPr/>
          </p:nvGrpSpPr>
          <p:grpSpPr>
            <a:xfrm>
              <a:off x="1718077" y="2746194"/>
              <a:ext cx="2176146" cy="510610"/>
              <a:chOff x="1718077" y="2746194"/>
              <a:chExt cx="2176146" cy="510610"/>
            </a:xfrm>
          </p:grpSpPr>
          <p:sp>
            <p:nvSpPr>
              <p:cNvPr id="576" name="Google Shape;576;p30"/>
              <p:cNvSpPr/>
              <p:nvPr/>
            </p:nvSpPr>
            <p:spPr>
              <a:xfrm>
                <a:off x="1772025" y="2840288"/>
                <a:ext cx="2031000" cy="33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0"/>
              <p:cNvSpPr/>
              <p:nvPr/>
            </p:nvSpPr>
            <p:spPr>
              <a:xfrm>
                <a:off x="1718077" y="2746194"/>
                <a:ext cx="2176146" cy="510610"/>
              </a:xfrm>
              <a:custGeom>
                <a:rect b="b" l="l" r="r" t="t"/>
                <a:pathLst>
                  <a:path extrusionOk="0" h="29678" w="40258">
                    <a:moveTo>
                      <a:pt x="36470" y="992"/>
                    </a:moveTo>
                    <a:cubicBezTo>
                      <a:pt x="36245" y="947"/>
                      <a:pt x="36017" y="906"/>
                      <a:pt x="35785" y="885"/>
                    </a:cubicBezTo>
                    <a:cubicBezTo>
                      <a:pt x="34672" y="781"/>
                      <a:pt x="33549" y="716"/>
                      <a:pt x="32429" y="685"/>
                    </a:cubicBezTo>
                    <a:cubicBezTo>
                      <a:pt x="30887" y="644"/>
                      <a:pt x="29346" y="657"/>
                      <a:pt x="27808" y="644"/>
                    </a:cubicBezTo>
                    <a:cubicBezTo>
                      <a:pt x="27210" y="640"/>
                      <a:pt x="26612" y="644"/>
                      <a:pt x="26014" y="633"/>
                    </a:cubicBezTo>
                    <a:cubicBezTo>
                      <a:pt x="25308" y="623"/>
                      <a:pt x="24607" y="602"/>
                      <a:pt x="23906" y="561"/>
                    </a:cubicBezTo>
                    <a:cubicBezTo>
                      <a:pt x="22416" y="481"/>
                      <a:pt x="20926" y="432"/>
                      <a:pt x="19447" y="263"/>
                    </a:cubicBezTo>
                    <a:cubicBezTo>
                      <a:pt x="17984" y="97"/>
                      <a:pt x="16529" y="22"/>
                      <a:pt x="15064" y="11"/>
                    </a:cubicBezTo>
                    <a:cubicBezTo>
                      <a:pt x="13765" y="1"/>
                      <a:pt x="12468" y="94"/>
                      <a:pt x="11172" y="197"/>
                    </a:cubicBezTo>
                    <a:cubicBezTo>
                      <a:pt x="10630" y="250"/>
                      <a:pt x="10080" y="180"/>
                      <a:pt x="9534" y="204"/>
                    </a:cubicBezTo>
                    <a:cubicBezTo>
                      <a:pt x="8593" y="239"/>
                      <a:pt x="7657" y="183"/>
                      <a:pt x="6720" y="94"/>
                    </a:cubicBezTo>
                    <a:cubicBezTo>
                      <a:pt x="6565" y="76"/>
                      <a:pt x="6406" y="76"/>
                      <a:pt x="6254" y="94"/>
                    </a:cubicBezTo>
                    <a:cubicBezTo>
                      <a:pt x="5286" y="274"/>
                      <a:pt x="4318" y="453"/>
                      <a:pt x="3347" y="644"/>
                    </a:cubicBezTo>
                    <a:cubicBezTo>
                      <a:pt x="2666" y="771"/>
                      <a:pt x="2078" y="1072"/>
                      <a:pt x="1674" y="1697"/>
                    </a:cubicBezTo>
                    <a:cubicBezTo>
                      <a:pt x="1339" y="2212"/>
                      <a:pt x="958" y="2724"/>
                      <a:pt x="810" y="3343"/>
                    </a:cubicBezTo>
                    <a:cubicBezTo>
                      <a:pt x="647" y="4010"/>
                      <a:pt x="499" y="4683"/>
                      <a:pt x="513" y="5403"/>
                    </a:cubicBezTo>
                    <a:cubicBezTo>
                      <a:pt x="516" y="5790"/>
                      <a:pt x="447" y="6173"/>
                      <a:pt x="412" y="6564"/>
                    </a:cubicBezTo>
                    <a:cubicBezTo>
                      <a:pt x="350" y="7283"/>
                      <a:pt x="277" y="8006"/>
                      <a:pt x="232" y="8732"/>
                    </a:cubicBezTo>
                    <a:cubicBezTo>
                      <a:pt x="184" y="9429"/>
                      <a:pt x="170" y="10131"/>
                      <a:pt x="149" y="10826"/>
                    </a:cubicBezTo>
                    <a:cubicBezTo>
                      <a:pt x="119" y="11918"/>
                      <a:pt x="74" y="13010"/>
                      <a:pt x="63" y="14099"/>
                    </a:cubicBezTo>
                    <a:cubicBezTo>
                      <a:pt x="57" y="15534"/>
                      <a:pt x="122" y="16965"/>
                      <a:pt x="63" y="18385"/>
                    </a:cubicBezTo>
                    <a:cubicBezTo>
                      <a:pt x="1" y="19843"/>
                      <a:pt x="12" y="21292"/>
                      <a:pt x="132" y="22754"/>
                    </a:cubicBezTo>
                    <a:cubicBezTo>
                      <a:pt x="212" y="23735"/>
                      <a:pt x="364" y="24704"/>
                      <a:pt x="706" y="25637"/>
                    </a:cubicBezTo>
                    <a:cubicBezTo>
                      <a:pt x="1194" y="26961"/>
                      <a:pt x="2027" y="27883"/>
                      <a:pt x="3250" y="28422"/>
                    </a:cubicBezTo>
                    <a:cubicBezTo>
                      <a:pt x="3855" y="28689"/>
                      <a:pt x="4477" y="28875"/>
                      <a:pt x="5106" y="29006"/>
                    </a:cubicBezTo>
                    <a:cubicBezTo>
                      <a:pt x="5787" y="29145"/>
                      <a:pt x="6478" y="29221"/>
                      <a:pt x="7167" y="29259"/>
                    </a:cubicBezTo>
                    <a:cubicBezTo>
                      <a:pt x="8963" y="29352"/>
                      <a:pt x="10764" y="29394"/>
                      <a:pt x="12565" y="29480"/>
                    </a:cubicBezTo>
                    <a:cubicBezTo>
                      <a:pt x="14234" y="29570"/>
                      <a:pt x="15897" y="29601"/>
                      <a:pt x="17566" y="29560"/>
                    </a:cubicBezTo>
                    <a:cubicBezTo>
                      <a:pt x="18635" y="29532"/>
                      <a:pt x="19702" y="29560"/>
                      <a:pt x="20771" y="29587"/>
                    </a:cubicBezTo>
                    <a:cubicBezTo>
                      <a:pt x="22388" y="29619"/>
                      <a:pt x="24006" y="29677"/>
                      <a:pt x="25616" y="29546"/>
                    </a:cubicBezTo>
                    <a:cubicBezTo>
                      <a:pt x="25979" y="29518"/>
                      <a:pt x="26345" y="29504"/>
                      <a:pt x="26709" y="29528"/>
                    </a:cubicBezTo>
                    <a:cubicBezTo>
                      <a:pt x="26768" y="29532"/>
                      <a:pt x="26830" y="29539"/>
                      <a:pt x="26889" y="29549"/>
                    </a:cubicBezTo>
                    <a:cubicBezTo>
                      <a:pt x="27130" y="29601"/>
                      <a:pt x="31195" y="28986"/>
                      <a:pt x="31319" y="28979"/>
                    </a:cubicBezTo>
                    <a:cubicBezTo>
                      <a:pt x="32332" y="28913"/>
                      <a:pt x="33348" y="28840"/>
                      <a:pt x="34361" y="28782"/>
                    </a:cubicBezTo>
                    <a:cubicBezTo>
                      <a:pt x="35371" y="28713"/>
                      <a:pt x="36379" y="28592"/>
                      <a:pt x="37396" y="28616"/>
                    </a:cubicBezTo>
                    <a:cubicBezTo>
                      <a:pt x="37942" y="28630"/>
                      <a:pt x="38353" y="28478"/>
                      <a:pt x="38710" y="28097"/>
                    </a:cubicBezTo>
                    <a:cubicBezTo>
                      <a:pt x="38871" y="27921"/>
                      <a:pt x="39024" y="27731"/>
                      <a:pt x="39148" y="27527"/>
                    </a:cubicBezTo>
                    <a:cubicBezTo>
                      <a:pt x="39556" y="26836"/>
                      <a:pt x="39805" y="26096"/>
                      <a:pt x="39857" y="25267"/>
                    </a:cubicBezTo>
                    <a:cubicBezTo>
                      <a:pt x="39978" y="23365"/>
                      <a:pt x="40109" y="21478"/>
                      <a:pt x="40223" y="19574"/>
                    </a:cubicBezTo>
                    <a:cubicBezTo>
                      <a:pt x="40257" y="19018"/>
                      <a:pt x="40254" y="18461"/>
                      <a:pt x="40251" y="17898"/>
                    </a:cubicBezTo>
                    <a:cubicBezTo>
                      <a:pt x="40251" y="16467"/>
                      <a:pt x="40223" y="15043"/>
                      <a:pt x="40219" y="13615"/>
                    </a:cubicBezTo>
                    <a:cubicBezTo>
                      <a:pt x="40216" y="12270"/>
                      <a:pt x="40144" y="10926"/>
                      <a:pt x="40029" y="9585"/>
                    </a:cubicBezTo>
                    <a:cubicBezTo>
                      <a:pt x="39943" y="8603"/>
                      <a:pt x="39912" y="7625"/>
                      <a:pt x="39839" y="6644"/>
                    </a:cubicBezTo>
                    <a:cubicBezTo>
                      <a:pt x="39791" y="6031"/>
                      <a:pt x="39742" y="5413"/>
                      <a:pt x="39653" y="4801"/>
                    </a:cubicBezTo>
                    <a:cubicBezTo>
                      <a:pt x="39493" y="3758"/>
                      <a:pt x="39134" y="2790"/>
                      <a:pt x="38530" y="1922"/>
                    </a:cubicBezTo>
                    <a:cubicBezTo>
                      <a:pt x="38287" y="1580"/>
                      <a:pt x="38011" y="1317"/>
                      <a:pt x="37606" y="1234"/>
                    </a:cubicBezTo>
                    <a:cubicBezTo>
                      <a:pt x="37596" y="1234"/>
                      <a:pt x="37582" y="1231"/>
                      <a:pt x="37569" y="1228"/>
                    </a:cubicBezTo>
                    <a:cubicBezTo>
                      <a:pt x="37499" y="1217"/>
                      <a:pt x="37430" y="1204"/>
                      <a:pt x="37362" y="1189"/>
                    </a:cubicBezTo>
                    <a:cubicBezTo>
                      <a:pt x="37064" y="1127"/>
                      <a:pt x="36767" y="1054"/>
                      <a:pt x="36470" y="992"/>
                    </a:cubicBezTo>
                    <a:close/>
                  </a:path>
                </a:pathLst>
              </a:custGeom>
              <a:solidFill>
                <a:srgbClr val="BDDF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44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Điểm nổi bật</a:t>
                </a:r>
                <a:endParaRPr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</p:grpSp>
      <p:sp>
        <p:nvSpPr>
          <p:cNvPr id="597" name="Google Shape;597;p30"/>
          <p:cNvSpPr txBox="1"/>
          <p:nvPr>
            <p:ph type="title"/>
          </p:nvPr>
        </p:nvSpPr>
        <p:spPr>
          <a:xfrm>
            <a:off x="457200" y="252800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44"/>
              <a:t>A</a:t>
            </a:r>
            <a:r>
              <a:rPr lang="en" sz="2444"/>
              <a:t>02. Javin De Seoul Wink Foundation Pact</a:t>
            </a:r>
            <a:endParaRPr sz="2444"/>
          </a:p>
        </p:txBody>
      </p:sp>
      <p:pic>
        <p:nvPicPr>
          <p:cNvPr id="598" name="Google Shape;5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75" y="2470750"/>
            <a:ext cx="1134600" cy="11346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1"/>
          <p:cNvSpPr txBox="1"/>
          <p:nvPr>
            <p:ph type="title"/>
          </p:nvPr>
        </p:nvSpPr>
        <p:spPr>
          <a:xfrm>
            <a:off x="100" y="22854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B. ĐỀ XUẤT 1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2"/>
          <p:cNvSpPr/>
          <p:nvPr/>
        </p:nvSpPr>
        <p:spPr>
          <a:xfrm>
            <a:off x="800033" y="2951465"/>
            <a:ext cx="2264700" cy="4308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9" name="Google Shape;609;p32"/>
          <p:cNvSpPr txBox="1"/>
          <p:nvPr>
            <p:ph idx="4294967295" type="title"/>
          </p:nvPr>
        </p:nvSpPr>
        <p:spPr>
          <a:xfrm>
            <a:off x="1006457" y="2951453"/>
            <a:ext cx="1772400" cy="4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>
                <a:solidFill>
                  <a:schemeClr val="lt1"/>
                </a:solidFill>
              </a:rPr>
              <a:t>Thu Blingbaby</a:t>
            </a:r>
            <a:endParaRPr sz="2320">
              <a:solidFill>
                <a:schemeClr val="lt1"/>
              </a:solidFill>
            </a:endParaRPr>
          </a:p>
        </p:txBody>
      </p:sp>
      <p:sp>
        <p:nvSpPr>
          <p:cNvPr id="610" name="Google Shape;610;p32"/>
          <p:cNvSpPr txBox="1"/>
          <p:nvPr>
            <p:ph idx="4294967295" type="subTitle"/>
          </p:nvPr>
        </p:nvSpPr>
        <p:spPr>
          <a:xfrm>
            <a:off x="612315" y="3409500"/>
            <a:ext cx="23880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Medium"/>
              <a:buChar char="●"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Micro Influencer (Tiktok)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Medium"/>
              <a:buChar char="●"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Brand: Perfect Diary/ Pink Real/ Maybelline/ Forever Young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11" name="Google Shape;61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802" y="803615"/>
            <a:ext cx="1522500" cy="1977300"/>
          </a:xfrm>
          <a:prstGeom prst="flowChartConnecto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2" name="Google Shape;612;p32"/>
          <p:cNvPicPr preferRelativeResize="0"/>
          <p:nvPr/>
        </p:nvPicPr>
        <p:blipFill rotWithShape="1">
          <a:blip r:embed="rId4">
            <a:alphaModFix/>
          </a:blip>
          <a:srcRect b="0" l="20674" r="5828" t="0"/>
          <a:stretch/>
        </p:blipFill>
        <p:spPr>
          <a:xfrm>
            <a:off x="3890655" y="778472"/>
            <a:ext cx="1495200" cy="1977300"/>
          </a:xfrm>
          <a:prstGeom prst="flowChartConnecto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3" name="Google Shape;61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3123" y="749300"/>
            <a:ext cx="1428000" cy="2040000"/>
          </a:xfrm>
          <a:prstGeom prst="flowChartConnecto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4" name="Google Shape;614;p32"/>
          <p:cNvSpPr/>
          <p:nvPr/>
        </p:nvSpPr>
        <p:spPr>
          <a:xfrm>
            <a:off x="3603796" y="2925344"/>
            <a:ext cx="2264700" cy="4308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Jul Daily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5" name="Google Shape;615;p32"/>
          <p:cNvSpPr/>
          <p:nvPr/>
        </p:nvSpPr>
        <p:spPr>
          <a:xfrm>
            <a:off x="6311834" y="2942275"/>
            <a:ext cx="2264700" cy="4308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9tailsfoxie</a:t>
            </a:r>
            <a:endParaRPr sz="2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16" name="Google Shape;616;p32"/>
          <p:cNvSpPr txBox="1"/>
          <p:nvPr/>
        </p:nvSpPr>
        <p:spPr>
          <a:xfrm>
            <a:off x="1050194" y="3923358"/>
            <a:ext cx="638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6"/>
              </a:rPr>
              <a:t>FB</a:t>
            </a:r>
            <a:endParaRPr sz="1000">
              <a:solidFill>
                <a:srgbClr val="211E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7"/>
              </a:rPr>
              <a:t>IG</a:t>
            </a:r>
            <a:endParaRPr sz="1000">
              <a:solidFill>
                <a:srgbClr val="211E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8"/>
              </a:rPr>
              <a:t>TikTok</a:t>
            </a:r>
            <a:endParaRPr sz="1000">
              <a:solidFill>
                <a:srgbClr val="211E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7" name="Google Shape;617;p32"/>
          <p:cNvSpPr txBox="1"/>
          <p:nvPr/>
        </p:nvSpPr>
        <p:spPr>
          <a:xfrm>
            <a:off x="1681438" y="3923358"/>
            <a:ext cx="105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4,8K fans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137K subs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690,9K fans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8" name="Google Shape;618;p32"/>
          <p:cNvSpPr txBox="1"/>
          <p:nvPr/>
        </p:nvSpPr>
        <p:spPr>
          <a:xfrm>
            <a:off x="3849875" y="3923358"/>
            <a:ext cx="638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9"/>
              </a:rPr>
              <a:t>FB</a:t>
            </a:r>
            <a:endParaRPr sz="1000">
              <a:solidFill>
                <a:srgbClr val="211E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10"/>
              </a:rPr>
              <a:t>IG</a:t>
            </a:r>
            <a:endParaRPr sz="1000">
              <a:solidFill>
                <a:srgbClr val="211E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11"/>
              </a:rPr>
              <a:t>TikTok</a:t>
            </a:r>
            <a:endParaRPr sz="1000">
              <a:solidFill>
                <a:srgbClr val="211E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9" name="Google Shape;619;p32"/>
          <p:cNvSpPr txBox="1"/>
          <p:nvPr/>
        </p:nvSpPr>
        <p:spPr>
          <a:xfrm>
            <a:off x="4481118" y="3923358"/>
            <a:ext cx="105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22K fans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32,4K subs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503,6K fans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0" name="Google Shape;620;p32"/>
          <p:cNvSpPr txBox="1"/>
          <p:nvPr/>
        </p:nvSpPr>
        <p:spPr>
          <a:xfrm>
            <a:off x="3406010" y="3280818"/>
            <a:ext cx="283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 Medium"/>
              <a:buChar char="●"/>
            </a:pPr>
            <a:r>
              <a:rPr lang="en" sz="1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 Influencer (Tiktok)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 Medium"/>
              <a:buChar char="●"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Brand: Merzy/ Cosmedica Skincare/ I'm MeMe/ Bbia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1" name="Google Shape;621;p32"/>
          <p:cNvSpPr txBox="1"/>
          <p:nvPr/>
        </p:nvSpPr>
        <p:spPr>
          <a:xfrm>
            <a:off x="6568841" y="3928496"/>
            <a:ext cx="638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12"/>
              </a:rPr>
              <a:t>IG</a:t>
            </a:r>
            <a:endParaRPr sz="1000">
              <a:solidFill>
                <a:srgbClr val="211E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13"/>
              </a:rPr>
              <a:t>TikTok</a:t>
            </a:r>
            <a:endParaRPr sz="1000">
              <a:solidFill>
                <a:srgbClr val="211E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2" name="Google Shape;622;p32"/>
          <p:cNvSpPr txBox="1"/>
          <p:nvPr/>
        </p:nvSpPr>
        <p:spPr>
          <a:xfrm>
            <a:off x="7200085" y="3928496"/>
            <a:ext cx="105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44,1K subs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971,2K fans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3" name="Google Shape;623;p32"/>
          <p:cNvSpPr txBox="1"/>
          <p:nvPr/>
        </p:nvSpPr>
        <p:spPr>
          <a:xfrm>
            <a:off x="6124977" y="3269460"/>
            <a:ext cx="283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 Medium"/>
              <a:buChar char="●"/>
            </a:pPr>
            <a:r>
              <a:rPr lang="en" sz="1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 Influencer (Tiktok)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 Medium"/>
              <a:buChar char="●"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Brand: </a:t>
            </a:r>
            <a:r>
              <a:rPr lang="en" sz="1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Ofelia/ Balance Active Formula/ Perfect Diary/ Skin Ever</a:t>
            </a:r>
            <a:endParaRPr sz="1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4" name="Google Shape;624;p32"/>
          <p:cNvSpPr txBox="1"/>
          <p:nvPr/>
        </p:nvSpPr>
        <p:spPr>
          <a:xfrm>
            <a:off x="102300" y="4634270"/>
            <a:ext cx="886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*** Ngân sách sẽ được cập nhật sau khi nhãn hàng xác nhận Kols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625" name="Google Shape;625;p32"/>
          <p:cNvSpPr txBox="1"/>
          <p:nvPr/>
        </p:nvSpPr>
        <p:spPr>
          <a:xfrm>
            <a:off x="439450" y="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B.01   KOLS</a:t>
            </a:r>
            <a:endParaRPr sz="25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3"/>
          <p:cNvSpPr txBox="1"/>
          <p:nvPr>
            <p:ph type="title"/>
          </p:nvPr>
        </p:nvSpPr>
        <p:spPr>
          <a:xfrm>
            <a:off x="100" y="22854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</a:t>
            </a:r>
            <a:r>
              <a:rPr lang="en" sz="3600"/>
              <a:t>. ĐỀ XUẤT 2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4"/>
          <p:cNvSpPr txBox="1"/>
          <p:nvPr>
            <p:ph type="title"/>
          </p:nvPr>
        </p:nvSpPr>
        <p:spPr>
          <a:xfrm>
            <a:off x="457200" y="16707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Work Sans SemiBold"/>
                <a:ea typeface="Work Sans SemiBold"/>
                <a:cs typeface="Work Sans SemiBold"/>
                <a:sym typeface="Work Sans SemiBold"/>
              </a:rPr>
              <a:t>C</a:t>
            </a:r>
            <a:r>
              <a:rPr lang="en">
                <a:latin typeface="Work Sans SemiBold"/>
                <a:ea typeface="Work Sans SemiBold"/>
                <a:cs typeface="Work Sans SemiBold"/>
                <a:sym typeface="Work Sans SemiBold"/>
              </a:rPr>
              <a:t>.01  Ý tưởng đề xuất</a:t>
            </a:r>
            <a:endParaRPr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636" name="Google Shape;636;p34"/>
          <p:cNvSpPr txBox="1"/>
          <p:nvPr/>
        </p:nvSpPr>
        <p:spPr>
          <a:xfrm>
            <a:off x="633450" y="2873550"/>
            <a:ext cx="7873800" cy="206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11E33"/>
                </a:solidFill>
                <a:highlight>
                  <a:srgbClr val="FFF100"/>
                </a:highlight>
                <a:latin typeface="Roboto"/>
                <a:ea typeface="Roboto"/>
                <a:cs typeface="Roboto"/>
                <a:sym typeface="Roboto"/>
              </a:rPr>
              <a:t>JAVIN DE FACE  - </a:t>
            </a:r>
            <a:r>
              <a:rPr b="1" i="1" lang="en" sz="1200">
                <a:solidFill>
                  <a:srgbClr val="211E33"/>
                </a:solidFill>
                <a:highlight>
                  <a:srgbClr val="FFF100"/>
                </a:highlight>
                <a:latin typeface="Roboto"/>
                <a:ea typeface="Roboto"/>
                <a:cs typeface="Roboto"/>
                <a:sym typeface="Roboto"/>
              </a:rPr>
              <a:t>Sáng tạo phong cách của bạn</a:t>
            </a:r>
            <a:endParaRPr b="1" i="1" sz="1200">
              <a:solidFill>
                <a:srgbClr val="211E33"/>
              </a:solidFill>
              <a:highlight>
                <a:srgbClr val="FFF1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000">
              <a:solidFill>
                <a:srgbClr val="211E33"/>
              </a:solidFill>
              <a:highlight>
                <a:srgbClr val="FFF1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Nhãn hàng giới thiệu bộ sưu tập phiên bản đặc biệt 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PHỤ KIỆN ĐI KÈM CUSHION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Tận dụng package khuôn mặt đầy ấn tượng của sản phẩm Cushion - Javin cho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cho khách hàng cơ hội</a:t>
            </a:r>
            <a:r>
              <a:rPr b="1" lang="en" sz="10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sáng tạo và khẳng định phong cách cá nhân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 với nhiều tạo hình PHỤ KIỆN PACKAGE độc đáo như </a:t>
            </a: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tóc xoăn, tóc thẳng, tóc dài, tóc ngắn, tóc tết,...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 Khách hàng có thể tự do sáng tạo phong cách yêu thích và chia sẻ tác phẩm đó đến với mọi người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⇒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 Tạo contest ảnh trên kênh truyền thông của Javin De Seoul + Club Piaf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⇒ Khách hàng có tác phẩm sáng tạo nhất, được yêu thích nhất sẽ nhận 01 phần quà siêu đặc biệt từ nhãn hàng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37" name="Google Shape;6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747" y="817345"/>
            <a:ext cx="2783578" cy="205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769" y="817345"/>
            <a:ext cx="2432990" cy="205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675" y="811050"/>
            <a:ext cx="2654106" cy="2056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ily Routine Infographics by Slidesgo">
  <a:themeElements>
    <a:clrScheme name="Simple Light">
      <a:dk1>
        <a:srgbClr val="000000"/>
      </a:dk1>
      <a:lt1>
        <a:srgbClr val="FFFFFF"/>
      </a:lt1>
      <a:dk2>
        <a:srgbClr val="083B4F"/>
      </a:dk2>
      <a:lt2>
        <a:srgbClr val="F4992B"/>
      </a:lt2>
      <a:accent1>
        <a:srgbClr val="FCC557"/>
      </a:accent1>
      <a:accent2>
        <a:srgbClr val="8F3956"/>
      </a:accent2>
      <a:accent3>
        <a:srgbClr val="F4A3B1"/>
      </a:accent3>
      <a:accent4>
        <a:srgbClr val="32ADB2"/>
      </a:accent4>
      <a:accent5>
        <a:srgbClr val="BDDFD1"/>
      </a:accent5>
      <a:accent6>
        <a:srgbClr val="BDDFD1"/>
      </a:accent6>
      <a:hlink>
        <a:srgbClr val="083B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kincare &amp; Beaut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64A3B"/>
      </a:accent1>
      <a:accent2>
        <a:srgbClr val="F7951E"/>
      </a:accent2>
      <a:accent3>
        <a:srgbClr val="989C7C"/>
      </a:accent3>
      <a:accent4>
        <a:srgbClr val="B5B79B"/>
      </a:accent4>
      <a:accent5>
        <a:srgbClr val="FFC6A0"/>
      </a:accent5>
      <a:accent6>
        <a:srgbClr val="C97C1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